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349" r:id="rId3"/>
    <p:sldId id="375" r:id="rId4"/>
    <p:sldId id="376" r:id="rId5"/>
    <p:sldId id="377" r:id="rId6"/>
    <p:sldId id="378" r:id="rId7"/>
    <p:sldId id="379" r:id="rId8"/>
    <p:sldId id="380" r:id="rId9"/>
    <p:sldId id="342" r:id="rId10"/>
    <p:sldId id="259" r:id="rId11"/>
    <p:sldId id="35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8CB73C-8D0B-4DD6-A54F-332A52274BE5}">
          <p14:sldIdLst>
            <p14:sldId id="256"/>
            <p14:sldId id="349"/>
            <p14:sldId id="375"/>
            <p14:sldId id="376"/>
            <p14:sldId id="377"/>
            <p14:sldId id="378"/>
            <p14:sldId id="379"/>
            <p14:sldId id="380"/>
            <p14:sldId id="342"/>
            <p14:sldId id="259"/>
          </p14:sldIdLst>
        </p14:section>
        <p14:section name="Раздел без заголовка" id="{E0F53431-FE14-4EB3-8D3E-A4AEEDE2BBD8}">
          <p14:sldIdLst>
            <p14:sldId id="35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979">
          <p15:clr>
            <a:srgbClr val="A4A3A4"/>
          </p15:clr>
        </p15:guide>
        <p15:guide id="4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6649"/>
    <a:srgbClr val="AD3A23"/>
    <a:srgbClr val="542804"/>
    <a:srgbClr val="F68B32"/>
    <a:srgbClr val="663106"/>
    <a:srgbClr val="874107"/>
    <a:srgbClr val="572A05"/>
    <a:srgbClr val="633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4660"/>
  </p:normalViewPr>
  <p:slideViewPr>
    <p:cSldViewPr snapToObjects="1">
      <p:cViewPr>
        <p:scale>
          <a:sx n="100" d="100"/>
          <a:sy n="100" d="100"/>
        </p:scale>
        <p:origin x="-504" y="-72"/>
      </p:cViewPr>
      <p:guideLst>
        <p:guide orient="horz" pos="2840"/>
        <p:guide orient="horz" pos="4156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3B57-8039-4E10-A9E6-F72C36734B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FBEE2-0354-4F61-8144-93DEF5350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1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FBEE2-0354-4F61-8144-93DEF5350AF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1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FBEE2-0354-4F61-8144-93DEF5350AF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9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FBEE2-0354-4F61-8144-93DEF5350AF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5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FBEE2-0354-4F61-8144-93DEF5350AF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7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6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5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8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6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5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2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8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9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4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2894-A7FF-4ACB-B827-110E89C666A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1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591430"/>
            <a:ext cx="4188047" cy="110998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Электрокамины</a:t>
            </a:r>
            <a:endParaRPr lang="ru-RU" b="1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392996"/>
            <a:ext cx="3452428" cy="61206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/>
          </a:p>
          <a:p>
            <a:pPr algn="l"/>
            <a:r>
              <a:rPr lang="en-US" sz="144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Electrolux</a:t>
            </a:r>
            <a:endParaRPr lang="ru-RU" sz="9600" b="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8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0" y="4550990"/>
            <a:ext cx="9144000" cy="2307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9" name="TextBox 28"/>
          <p:cNvSpPr txBox="1"/>
          <p:nvPr/>
        </p:nvSpPr>
        <p:spPr>
          <a:xfrm>
            <a:off x="714348" y="522271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erfect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786" y="5036319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технология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2449" y="603916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573" y="5824855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4292" y="500063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57168" y="5212152"/>
            <a:ext cx="1443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 1,2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78" y="501927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ручное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60802" y="5786454"/>
            <a:ext cx="666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пульт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889" y="5969441"/>
            <a:ext cx="19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дистанционного управления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0" name="Picture 2" descr="C:\Users\user\Desktop\презентация\hand_mad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5086140"/>
            <a:ext cx="486000" cy="486000"/>
          </a:xfrm>
          <a:prstGeom prst="rect">
            <a:avLst/>
          </a:prstGeom>
          <a:noFill/>
        </p:spPr>
      </p:pic>
      <p:pic>
        <p:nvPicPr>
          <p:cNvPr id="43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48" y="5086140"/>
            <a:ext cx="486000" cy="486000"/>
          </a:xfrm>
          <a:prstGeom prst="rect">
            <a:avLst/>
          </a:prstGeom>
          <a:noFill/>
        </p:spPr>
      </p:pic>
      <p:pic>
        <p:nvPicPr>
          <p:cNvPr id="44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48" y="5943396"/>
            <a:ext cx="486000" cy="486000"/>
          </a:xfrm>
          <a:prstGeom prst="rect">
            <a:avLst/>
          </a:prstGeom>
          <a:noFill/>
        </p:spPr>
      </p:pic>
      <p:pic>
        <p:nvPicPr>
          <p:cNvPr id="47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7" y="5943396"/>
            <a:ext cx="486000" cy="486000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8636273" y="87358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6048376" y="179344"/>
            <a:ext cx="3095632" cy="292103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ru-RU" b="1" spc="50" dirty="0"/>
              <a:t>мини-камины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500958" y="507960"/>
            <a:ext cx="161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96649"/>
                </a:solidFill>
              </a:rPr>
              <a:t>EFP/M- </a:t>
            </a:r>
            <a:r>
              <a:rPr lang="en-US" b="1" dirty="0" smtClean="0">
                <a:solidFill>
                  <a:srgbClr val="F96649"/>
                </a:solidFill>
              </a:rPr>
              <a:t>5012W</a:t>
            </a:r>
            <a:endParaRPr lang="ru-RU" b="1" dirty="0">
              <a:solidFill>
                <a:srgbClr val="F96649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96857" y="522370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окрашивание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rot="5400000">
            <a:off x="2301692" y="2024178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250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rot="5400000" flipH="1" flipV="1">
            <a:off x="6348504" y="3300388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 flipH="1" flipV="1">
            <a:off x="1407257" y="2077225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379753" y="3794130"/>
            <a:ext cx="2154267" cy="601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211677" y="3532520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340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48509" y="3429330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170 мм 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958" y="1146053"/>
            <a:ext cx="2866425" cy="232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5007795"/>
            <a:ext cx="492907" cy="49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7586183" y="501609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таймер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86644" y="522370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7,5 часов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879461"/>
            <a:ext cx="444700" cy="54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TextBox 84"/>
          <p:cNvSpPr txBox="1"/>
          <p:nvPr/>
        </p:nvSpPr>
        <p:spPr>
          <a:xfrm>
            <a:off x="7597691" y="587335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малый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73827" y="608095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вес 4 кг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086140"/>
            <a:ext cx="486000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520" y="5943396"/>
            <a:ext cx="490860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5429256" y="585789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корпус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72700" y="606549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не нагревается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5" name="Picture 2" descr="C:\Users\moskalenko_a\Downloads\pult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1565" y="3212556"/>
            <a:ext cx="599429" cy="6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2751063"/>
            <a:ext cx="4188047" cy="110998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Успешных продаж!</a:t>
            </a:r>
            <a:endParaRPr lang="ru-RU" b="1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875412" y="5382508"/>
            <a:ext cx="31375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система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защиты от перегрева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закаленное ударопрочное стекло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автоматическое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поддержание температуры в помещении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988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Почему электрокамины </a:t>
            </a:r>
            <a:r>
              <a:rPr lang="en-US" sz="2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Electrolux</a:t>
            </a:r>
            <a:r>
              <a:rPr lang="ru-RU" sz="2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?</a:t>
            </a:r>
            <a:endParaRPr lang="ru-RU" sz="2800" b="1" dirty="0">
              <a:solidFill>
                <a:srgbClr val="F96649"/>
              </a:solidFill>
              <a:latin typeface="+mn-l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557552"/>
            <a:ext cx="3240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Electrolux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не нуждается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представлении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 Коэффициент доверия потребителей к марке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Electrolux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является самым высоким среди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производителей электрокаминов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более 85%*.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5412" y="3589213"/>
            <a:ext cx="31375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пульт дистанционного управления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мгновенный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обогрев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регулировка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яркости пламени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6512" y="1538552"/>
            <a:ext cx="304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 Вся линейка каминов соответствует российским и европейским стандартам качества: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CE, RoHS, EAC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 международной системе качества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ISO 9001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1052736"/>
            <a:ext cx="20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96649"/>
                </a:solidFill>
              </a:rPr>
              <a:t>Нам доверяют</a:t>
            </a:r>
            <a:endParaRPr lang="ru-RU" sz="1400" b="1" dirty="0">
              <a:solidFill>
                <a:srgbClr val="F9664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43252"/>
            <a:ext cx="1159396" cy="115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827" y="2162062"/>
            <a:ext cx="670545" cy="53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803" y="2222964"/>
            <a:ext cx="407617" cy="40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739508" y="3124125"/>
            <a:ext cx="20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96649"/>
                </a:solidFill>
              </a:rPr>
              <a:t>Практичность</a:t>
            </a:r>
            <a:endParaRPr lang="ru-RU" b="1" dirty="0">
              <a:solidFill>
                <a:srgbClr val="F9664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3124125"/>
            <a:ext cx="20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96649"/>
                </a:solidFill>
              </a:rPr>
              <a:t>Эстетичность</a:t>
            </a:r>
            <a:endParaRPr lang="ru-RU" sz="1400" b="1" dirty="0">
              <a:solidFill>
                <a:srgbClr val="F9664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9828" y="3556173"/>
            <a:ext cx="3141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ручная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окраска дров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инновационные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LED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-технологии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реалистичный эффект пламени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Real Fire Perfect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indent="180975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indent="180975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4941168"/>
            <a:ext cx="20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96649"/>
                </a:solidFill>
              </a:rPr>
              <a:t>Технологичность  </a:t>
            </a:r>
            <a:endParaRPr lang="ru-RU" sz="1400" b="1" dirty="0">
              <a:solidFill>
                <a:srgbClr val="F9664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7365" y="5373216"/>
            <a:ext cx="31942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2 режима обогрева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 возможность использования в режиме «эффект пламени»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корпус прибора не нагревается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8345" y="4931876"/>
            <a:ext cx="20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96649"/>
                </a:solidFill>
              </a:rPr>
              <a:t>Безопасность</a:t>
            </a:r>
            <a:endParaRPr lang="ru-RU" b="1" dirty="0">
              <a:solidFill>
                <a:srgbClr val="F9664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48" y="6596390"/>
            <a:ext cx="2769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*По данным </a:t>
            </a:r>
            <a:r>
              <a:rPr lang="en-US" sz="1050" dirty="0" smtClean="0"/>
              <a:t>Global Reputation Index</a:t>
            </a:r>
            <a:endParaRPr lang="ru-RU" sz="1050" dirty="0"/>
          </a:p>
        </p:txBody>
      </p:sp>
      <p:pic>
        <p:nvPicPr>
          <p:cNvPr id="1046" name="Picture 22" descr="O:\Русклимат - Комфорт\Коммерческий отдел РКК\Электронагреватели\_персональные\zaitseva_m\презентации\фото для презентаций\безопасность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461" y="5309361"/>
            <a:ext cx="999959" cy="9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eni\Ещё иконки\1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2" y="3493457"/>
            <a:ext cx="1107951" cy="99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48672" y="1097212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96649"/>
                </a:solidFill>
              </a:rPr>
              <a:t>Высшие стандарты качества</a:t>
            </a:r>
          </a:p>
        </p:txBody>
      </p:sp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5157192"/>
            <a:ext cx="1296530" cy="129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639" y="1898592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&gt;85%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3324" y="1178512"/>
            <a:ext cx="1260694" cy="126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620" y="3268588"/>
            <a:ext cx="1384548" cy="13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558" y="6356092"/>
            <a:ext cx="376488" cy="3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allbox.ru/wallpapers/main/201601/490334c3859d5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14084" y="179343"/>
            <a:ext cx="1529916" cy="292103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spc="5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коллекция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4082" y="471447"/>
            <a:ext cx="229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cs typeface="Aharoni" panose="02010803020104030203" pitchFamily="2" charset="-79"/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аминные печи</a:t>
            </a:r>
            <a:endParaRPr lang="ru-RU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476672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spcAft>
                <a:spcPts val="12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Каминные печи </a:t>
            </a:r>
            <a:r>
              <a:rPr lang="en-US" sz="1600" b="1" dirty="0" smtClean="0">
                <a:solidFill>
                  <a:schemeClr val="bg1"/>
                </a:solidFill>
              </a:rPr>
              <a:t>Electrolux </a:t>
            </a:r>
            <a:r>
              <a:rPr lang="ru-RU" sz="1600" b="1" dirty="0" smtClean="0">
                <a:solidFill>
                  <a:schemeClr val="bg1"/>
                </a:solidFill>
              </a:rPr>
              <a:t>выполнены в стиле скандинавской и западноевропейской классики 18-го столетия и отличаются не только изяществом, но и компактными размерами.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558" y="6356092"/>
            <a:ext cx="376488" cy="3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5156208" y="4743468"/>
            <a:ext cx="127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инновационные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LED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-технологии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8135" y="479507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erfect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4913330" y="4992697"/>
            <a:ext cx="18710" cy="1908203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 txBox="1">
            <a:spLocks/>
          </p:cNvSpPr>
          <p:nvPr/>
        </p:nvSpPr>
        <p:spPr>
          <a:xfrm>
            <a:off x="5411799" y="179344"/>
            <a:ext cx="3732201" cy="219078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spc="5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напольный камин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9573" y="4580761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технология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2449" y="546766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9573" y="5253351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573" y="5938083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449" y="6152397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3848" y="473617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окрашивание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52746" y="455096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ручное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60802" y="5244713"/>
            <a:ext cx="912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скрытая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848" y="54277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панель управления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user\Desktop\презентация\hand_mad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4570431"/>
            <a:ext cx="428628" cy="42862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3161157" y="5958741"/>
            <a:ext cx="8052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режим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62285" y="6130962"/>
            <a:ext cx="1565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энергосбережения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97650" y="4752270"/>
            <a:ext cx="127795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э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кономичное энергопотребление в режиме «эффект пламени» - 4 Вт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04243" y="4743867"/>
            <a:ext cx="1439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регулируемая мощность обогрева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2000/1000 Вт</a:t>
            </a:r>
          </a:p>
          <a:p>
            <a:pPr marL="25200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7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560903"/>
            <a:ext cx="431794" cy="431794"/>
          </a:xfrm>
          <a:prstGeom prst="rect">
            <a:avLst/>
          </a:prstGeom>
          <a:noFill/>
        </p:spPr>
      </p:pic>
      <p:pic>
        <p:nvPicPr>
          <p:cNvPr id="58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291163"/>
            <a:ext cx="431794" cy="431794"/>
          </a:xfrm>
          <a:prstGeom prst="rect">
            <a:avLst/>
          </a:prstGeom>
          <a:noFill/>
        </p:spPr>
      </p:pic>
      <p:pic>
        <p:nvPicPr>
          <p:cNvPr id="3079" name="Picture 7" descr="C:\Users\user\Desktop\презентация\temp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6027756"/>
            <a:ext cx="425432" cy="425432"/>
          </a:xfrm>
          <a:prstGeom prst="rect">
            <a:avLst/>
          </a:prstGeom>
          <a:noFill/>
        </p:spPr>
      </p:pic>
      <p:sp>
        <p:nvSpPr>
          <p:cNvPr id="61" name="Заголовок 1"/>
          <p:cNvSpPr txBox="1">
            <a:spLocks/>
          </p:cNvSpPr>
          <p:nvPr/>
        </p:nvSpPr>
        <p:spPr>
          <a:xfrm>
            <a:off x="6434163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cs typeface="Arial" panose="020B0604020202020204" pitchFamily="34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5156208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cs typeface="Arial" panose="020B0604020202020204" pitchFamily="34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712118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40004" y="471447"/>
            <a:ext cx="150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EFP/F – </a:t>
            </a:r>
            <a:r>
              <a:rPr lang="ru-RU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300</a:t>
            </a:r>
            <a:r>
              <a:rPr lang="en-US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W</a:t>
            </a:r>
            <a:endParaRPr lang="ru-RU" b="1" dirty="0">
              <a:solidFill>
                <a:srgbClr val="F96649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5400000">
            <a:off x="5502154" y="2344919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415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 flipH="1" flipV="1">
            <a:off x="7986782" y="3440091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 flipH="1" flipV="1">
            <a:off x="4609307" y="2405842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6032520" y="3940182"/>
            <a:ext cx="1497033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434163" y="3684591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365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86787" y="3569033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240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user\Desktop\презентация\300W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007" y="1274733"/>
            <a:ext cx="2117946" cy="2482884"/>
          </a:xfrm>
          <a:prstGeom prst="rect">
            <a:avLst/>
          </a:prstGeom>
          <a:noFill/>
        </p:spPr>
      </p:pic>
      <p:pic>
        <p:nvPicPr>
          <p:cNvPr id="4099" name="Picture 3" descr="C:\Users\user\Desktop\презентация\2kv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65" y="6057936"/>
            <a:ext cx="401643" cy="401643"/>
          </a:xfrm>
          <a:prstGeom prst="rect">
            <a:avLst/>
          </a:prstGeom>
          <a:noFill/>
        </p:spPr>
      </p:pic>
      <p:pic>
        <p:nvPicPr>
          <p:cNvPr id="4100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5299118"/>
            <a:ext cx="430201" cy="430201"/>
          </a:xfrm>
          <a:prstGeom prst="rect">
            <a:avLst/>
          </a:prstGeom>
          <a:noFill/>
        </p:spPr>
      </p:pic>
      <p:pic>
        <p:nvPicPr>
          <p:cNvPr id="3074" name="Picture 2" descr="O:\Русклимат - Комфорт\Коммерческий отдел РКК\Электронагреватели\_персональные\zaitseva_m\презентации\17 401 Electrolux 34 Photos is Kataloga Kamini 2106\Big\17 401 Electrolux Photo is Kataloga Kamini 2106 page 16-1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36" y="59444"/>
            <a:ext cx="4578127" cy="42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708979" y="4423820"/>
            <a:ext cx="3456008" cy="1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KLIMAT\_ ТЕПЛОВАЯ ТЕХНИКА\_ ЭЛЕКТРИЧЕСКИЕ БЫТОВЫЕ ОБОГРЕВАТЕЛИ\_Электрические камины\Фото приборов\Напольные камины\kamin_100_s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494" y="1055655"/>
            <a:ext cx="2208902" cy="27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156208" y="4743468"/>
            <a:ext cx="1277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встроенный термостат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для поддержания заданной температуры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8135" y="479507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эффект пламени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4920935" y="4999059"/>
            <a:ext cx="0" cy="1901841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 txBox="1">
            <a:spLocks/>
          </p:cNvSpPr>
          <p:nvPr/>
        </p:nvSpPr>
        <p:spPr>
          <a:xfrm>
            <a:off x="5411799" y="179344"/>
            <a:ext cx="3732201" cy="219078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spc="5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напольный камин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9573" y="4580761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реалистичный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2449" y="546766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9573" y="5253351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573" y="5938083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449" y="6152397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1,8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0665" y="473617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окрашивание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52746" y="455096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ручное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60802" y="5244713"/>
            <a:ext cx="1303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регулировка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4967" y="54277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яркости пламени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user\Desktop\презентация\hand_mad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4570431"/>
            <a:ext cx="428628" cy="42862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3161157" y="5958741"/>
            <a:ext cx="1260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встроенный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62285" y="6130962"/>
            <a:ext cx="895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термостат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70676" y="4752270"/>
            <a:ext cx="1314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 режима регулировки яркости пламени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04243" y="4743867"/>
            <a:ext cx="150490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реалистичный эффект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пламени</a:t>
            </a:r>
          </a:p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Real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Fire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презентация\1_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79" y="6051545"/>
            <a:ext cx="401643" cy="401643"/>
          </a:xfrm>
          <a:prstGeom prst="rect">
            <a:avLst/>
          </a:prstGeom>
          <a:noFill/>
        </p:spPr>
      </p:pic>
      <p:pic>
        <p:nvPicPr>
          <p:cNvPr id="3077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560903"/>
            <a:ext cx="431794" cy="431794"/>
          </a:xfrm>
          <a:prstGeom prst="rect">
            <a:avLst/>
          </a:prstGeom>
          <a:noFill/>
        </p:spPr>
      </p:pic>
      <p:pic>
        <p:nvPicPr>
          <p:cNvPr id="58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291163"/>
            <a:ext cx="431794" cy="431794"/>
          </a:xfrm>
          <a:prstGeom prst="rect">
            <a:avLst/>
          </a:prstGeom>
          <a:noFill/>
        </p:spPr>
      </p:pic>
      <p:pic>
        <p:nvPicPr>
          <p:cNvPr id="3079" name="Picture 7" descr="C:\Users\user\Desktop\презентация\temp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6027756"/>
            <a:ext cx="425432" cy="425432"/>
          </a:xfrm>
          <a:prstGeom prst="rect">
            <a:avLst/>
          </a:prstGeom>
          <a:noFill/>
        </p:spPr>
      </p:pic>
      <p:sp>
        <p:nvSpPr>
          <p:cNvPr id="61" name="Заголовок 1"/>
          <p:cNvSpPr txBox="1">
            <a:spLocks/>
          </p:cNvSpPr>
          <p:nvPr/>
        </p:nvSpPr>
        <p:spPr>
          <a:xfrm>
            <a:off x="6434163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5156208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712118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894876" y="471447"/>
            <a:ext cx="124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EFP/F - </a:t>
            </a:r>
            <a:r>
              <a:rPr lang="ru-RU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100</a:t>
            </a:r>
            <a:endParaRPr lang="ru-RU" b="1" dirty="0">
              <a:solidFill>
                <a:srgbClr val="F96649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5400000">
            <a:off x="5538667" y="2344919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540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 flipH="1" flipV="1">
            <a:off x="7986782" y="3440091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 flipH="1" flipV="1">
            <a:off x="4645820" y="2405842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6032520" y="3940182"/>
            <a:ext cx="1497033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434163" y="3684591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426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86787" y="3569033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285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5291163"/>
            <a:ext cx="430201" cy="430201"/>
          </a:xfrm>
          <a:prstGeom prst="rect">
            <a:avLst/>
          </a:prstGeom>
          <a:noFill/>
        </p:spPr>
      </p:pic>
      <p:pic>
        <p:nvPicPr>
          <p:cNvPr id="11266" name="Picture 2" descr="M:\KLIMAT\_ ТЕПЛОВАЯ ТЕХНИКА\_ ЭЛЕКТРИЧЕСКИЕ БЫТОВЫЕ ОБОГРЕВАТЕЛИ\_Электрические камины\Фото приборов\Напольные камины\110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88898"/>
            <a:ext cx="3686956" cy="42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M:\KLIMAT\_ ТЕПЛОВАЯ ТЕХНИКА\_ ЭЛЕКТРИЧЕСКИЕ БЫТОВЫЕ ОБОГРЕВАТЕЛИ\_Электрические камины\Фото приборов\Напольные камины\kamin_100_sm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987" y="2431308"/>
            <a:ext cx="1016965" cy="12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701622" y="4365102"/>
            <a:ext cx="3456008" cy="1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5156208" y="4743468"/>
            <a:ext cx="1277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встроенный термостат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для поддержания заданной температуры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4920935" y="4999059"/>
            <a:ext cx="18710" cy="1901841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 txBox="1">
            <a:spLocks/>
          </p:cNvSpPr>
          <p:nvPr/>
        </p:nvSpPr>
        <p:spPr>
          <a:xfrm>
            <a:off x="5411799" y="179344"/>
            <a:ext cx="3732201" cy="219078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spc="5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напольный камин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2449" y="546766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9573" y="5253351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573" y="5938083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449" y="6152397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1,8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0665" y="479508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окрашивание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52746" y="455096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ручное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60802" y="5244713"/>
            <a:ext cx="1303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регулировка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4967" y="54277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яркости пламени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user\Desktop\презентация\hand_mad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4570431"/>
            <a:ext cx="428628" cy="42862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3161157" y="5958741"/>
            <a:ext cx="1260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встроенный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62285" y="6130962"/>
            <a:ext cx="895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термостат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70676" y="4752270"/>
            <a:ext cx="1314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 режима регулировки яркости пламени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04243" y="4743867"/>
            <a:ext cx="150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регулируемая мощность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обогрева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1800/900 Вт</a:t>
            </a:r>
          </a:p>
          <a:p>
            <a:pPr marL="25200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презентация\1_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051544"/>
            <a:ext cx="432000" cy="432000"/>
          </a:xfrm>
          <a:prstGeom prst="rect">
            <a:avLst/>
          </a:prstGeom>
          <a:noFill/>
        </p:spPr>
      </p:pic>
      <p:pic>
        <p:nvPicPr>
          <p:cNvPr id="58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291163"/>
            <a:ext cx="431794" cy="431794"/>
          </a:xfrm>
          <a:prstGeom prst="rect">
            <a:avLst/>
          </a:prstGeom>
          <a:noFill/>
        </p:spPr>
      </p:pic>
      <p:pic>
        <p:nvPicPr>
          <p:cNvPr id="3079" name="Picture 7" descr="C:\Users\user\Desktop\презентация\temp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832" y="6021288"/>
            <a:ext cx="432000" cy="432000"/>
          </a:xfrm>
          <a:prstGeom prst="rect">
            <a:avLst/>
          </a:prstGeom>
          <a:noFill/>
        </p:spPr>
      </p:pic>
      <p:sp>
        <p:nvSpPr>
          <p:cNvPr id="61" name="Заголовок 1"/>
          <p:cNvSpPr txBox="1">
            <a:spLocks/>
          </p:cNvSpPr>
          <p:nvPr/>
        </p:nvSpPr>
        <p:spPr>
          <a:xfrm>
            <a:off x="6434163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5156208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712118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894880" y="471447"/>
            <a:ext cx="124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EFP/F - </a:t>
            </a:r>
            <a:r>
              <a:rPr lang="ru-RU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110</a:t>
            </a:r>
            <a:endParaRPr lang="ru-RU" b="1" dirty="0">
              <a:solidFill>
                <a:srgbClr val="F96649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5400000">
            <a:off x="5538667" y="2344919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540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 flipH="1" flipV="1">
            <a:off x="7986782" y="3440091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 flipH="1" flipV="1">
            <a:off x="4645820" y="2405842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6032520" y="3940182"/>
            <a:ext cx="1497033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434163" y="3684591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415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86787" y="3569033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280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5291163"/>
            <a:ext cx="430201" cy="430201"/>
          </a:xfrm>
          <a:prstGeom prst="rect">
            <a:avLst/>
          </a:prstGeom>
          <a:noFill/>
        </p:spPr>
      </p:pic>
      <p:pic>
        <p:nvPicPr>
          <p:cNvPr id="51" name="Picture 2" descr="M:\KLIMAT\_ ТЕПЛОВАЯ ТЕХНИКА\_ ЭЛЕКТРИЧЕСКИЕ БЫТОВЫЕ ОБОГРЕВАТЕЛИ\_Электрические камины\Фото приборов\Напольные камины\kamin_110_sm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17" y="843793"/>
            <a:ext cx="2563114" cy="310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:\KLIMAT\_ ТЕПЛОВАЯ ТЕХНИКА\_ ЭЛЕКТРИЧЕСКИЕ БЫТОВЫЕ ОБОГРЕВАТЕЛИ\_Электрические камины\Фото приборов\Напольные камины\Interer_100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880" y="69712"/>
            <a:ext cx="2986178" cy="41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 rot="10800000">
            <a:off x="642911" y="4427543"/>
            <a:ext cx="3456006" cy="1588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M:\KLIMAT\_ ТЕПЛОВАЯ ТЕХНИКА\_ ЭЛЕКТРИЧЕСКИЕ БЫТОВЫЕ ОБОГРЕВАТЕЛИ\_Электрические камины\Фото приборов\Напольные камины\kamin_110_smn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327" y="2541308"/>
            <a:ext cx="823882" cy="9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38135" y="479507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эффект пламени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9573" y="4580761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реалистичный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2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560903"/>
            <a:ext cx="431794" cy="431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8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7712118" y="4717593"/>
            <a:ext cx="1277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встроенный термостат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для поддержания заданной температуры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4896037" y="4999059"/>
            <a:ext cx="18710" cy="1901841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 txBox="1">
            <a:spLocks/>
          </p:cNvSpPr>
          <p:nvPr/>
        </p:nvSpPr>
        <p:spPr>
          <a:xfrm>
            <a:off x="5421909" y="179344"/>
            <a:ext cx="3732201" cy="219078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spc="5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напольный камин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2449" y="546766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9573" y="5253351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573" y="5938083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449" y="6152397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1,8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0665" y="473617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окрашивание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52746" y="455096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ручное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60802" y="5244713"/>
            <a:ext cx="1303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регулировка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4967" y="54277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яркости пламени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user\Desktop\презентация\hand_mad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4570431"/>
            <a:ext cx="428628" cy="42862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3161157" y="5958741"/>
            <a:ext cx="1260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встроенный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62285" y="6130962"/>
            <a:ext cx="895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термостат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43702" y="4752270"/>
            <a:ext cx="1314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 режима регулировки яркости пламени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99826" y="4725144"/>
            <a:ext cx="1139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модуль для углового монтажа</a:t>
            </a:r>
          </a:p>
          <a:p>
            <a:pPr marL="25200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презентация\1_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79" y="6051545"/>
            <a:ext cx="401643" cy="401643"/>
          </a:xfrm>
          <a:prstGeom prst="rect">
            <a:avLst/>
          </a:prstGeom>
          <a:noFill/>
        </p:spPr>
      </p:pic>
      <p:pic>
        <p:nvPicPr>
          <p:cNvPr id="58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291163"/>
            <a:ext cx="431794" cy="431794"/>
          </a:xfrm>
          <a:prstGeom prst="rect">
            <a:avLst/>
          </a:prstGeom>
          <a:noFill/>
        </p:spPr>
      </p:pic>
      <p:pic>
        <p:nvPicPr>
          <p:cNvPr id="3079" name="Picture 7" descr="C:\Users\user\Desktop\презентация\temp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6027756"/>
            <a:ext cx="425432" cy="425432"/>
          </a:xfrm>
          <a:prstGeom prst="rect">
            <a:avLst/>
          </a:prstGeom>
          <a:noFill/>
        </p:spPr>
      </p:pic>
      <p:sp>
        <p:nvSpPr>
          <p:cNvPr id="61" name="Заголовок 1"/>
          <p:cNvSpPr txBox="1">
            <a:spLocks/>
          </p:cNvSpPr>
          <p:nvPr/>
        </p:nvSpPr>
        <p:spPr>
          <a:xfrm>
            <a:off x="6434163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5156208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712118" y="4524789"/>
            <a:ext cx="1204929" cy="146052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30077" y="471447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EFP/F – </a:t>
            </a:r>
            <a:r>
              <a:rPr lang="ru-RU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1000</a:t>
            </a:r>
            <a:r>
              <a:rPr lang="en-US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RC</a:t>
            </a:r>
            <a:endParaRPr lang="ru-RU" b="1" dirty="0">
              <a:solidFill>
                <a:srgbClr val="F96649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5400000">
            <a:off x="5269842" y="2344919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636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 flipH="1" flipV="1">
            <a:off x="8051933" y="3440091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 flipH="1" flipV="1">
            <a:off x="4376995" y="2405842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6032520" y="3940182"/>
            <a:ext cx="1497033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434163" y="3684591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593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251938" y="3569033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298" y="5291163"/>
            <a:ext cx="430201" cy="430201"/>
          </a:xfrm>
          <a:prstGeom prst="rect">
            <a:avLst/>
          </a:prstGeom>
          <a:noFill/>
        </p:spPr>
      </p:pic>
      <p:pic>
        <p:nvPicPr>
          <p:cNvPr id="41" name="Picture 3" descr="M:\KLIMAT\_ ТЕПЛОВАЯ ТЕХНИКА\_ ЭЛЕКТРИЧЕСКИЕ БЫТОВЫЕ ОБОГРЕВАТЕЛИ\_Электрические камины\Фото приборов\Напольные камины\EFPC-1000RC_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843838"/>
            <a:ext cx="2740493" cy="29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M:\KLIMAT\_ ТЕПЛОВАЯ ТЕХНИКА\_ ЭЛЕКТРИЧЕСКИЕ БЫТОВЫЕ ОБОГРЕВАТЕЛИ\_Электрические камины\Фото приборов\Напольные камины\EFPC-1000RC_n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71" y="631867"/>
            <a:ext cx="4375845" cy="30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 flipH="1" flipV="1">
            <a:off x="491949" y="4071148"/>
            <a:ext cx="4080051" cy="794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38135" y="479507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эффект пламени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9573" y="4580761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реалистичный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9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560903"/>
            <a:ext cx="431794" cy="431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7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89453"/>
              </p:ext>
            </p:extLst>
          </p:nvPr>
        </p:nvGraphicFramePr>
        <p:xfrm>
          <a:off x="388222" y="980728"/>
          <a:ext cx="8432250" cy="9449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6450"/>
                <a:gridCol w="1686450"/>
                <a:gridCol w="1686450"/>
                <a:gridCol w="1686450"/>
                <a:gridCol w="1686450"/>
              </a:tblGrid>
              <a:tr h="9449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Фото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655793"/>
              </p:ext>
            </p:extLst>
          </p:nvPr>
        </p:nvGraphicFramePr>
        <p:xfrm>
          <a:off x="388220" y="1915659"/>
          <a:ext cx="8432250" cy="41186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6450"/>
                <a:gridCol w="1686450"/>
                <a:gridCol w="1686450"/>
                <a:gridCol w="1686450"/>
                <a:gridCol w="1686450"/>
              </a:tblGrid>
              <a:tr h="324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Модель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EFP/F-300W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EFP/F-100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EFP/F-110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EFP/F-1000RC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напольный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 пламени без обогрева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4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Встроенный термостат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  <a:endParaRPr lang="ru-RU" sz="14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Регулировка яркости пламени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  <a:endParaRPr lang="ru-RU" sz="14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Скрытая панель управления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4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 обогрева, Вт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2000/1000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1800/900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1800/900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1800/900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в режиме "Эффект пламени", Вт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для углового монтажа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4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Габариты (</a:t>
                      </a:r>
                      <a:r>
                        <a:rPr lang="ru-RU" sz="12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ШхГхВ</a:t>
                      </a:r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мм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415х365х240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426х285х540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415х280х540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593х290х636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4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Вес, кг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5832474" y="179344"/>
            <a:ext cx="3311525" cy="297328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spc="5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технические характеристики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75315" y="467380"/>
            <a:ext cx="176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FF6600"/>
                </a:solidFill>
                <a:cs typeface="Aharoni" panose="02010803020104030203" pitchFamily="2" charset="-79"/>
              </a:rPr>
              <a:t>каминные печи</a:t>
            </a:r>
            <a:endParaRPr lang="ru-RU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O:\Русклимат - Комфорт\Коммерческий отдел РКК\_персональные\zaitseva_m\презентации\фото для презентаций\archive\300W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486" y="1107430"/>
            <a:ext cx="674018" cy="7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:\KLIMAT\_ ТЕПЛОВАЯ ТЕХНИКА\_ ЭЛЕКТРИЧЕСКИЕ БЫТОВЫЕ ОБОГРЕВАТЕЛИ\_Электрические камины\Фото приборов\Напольные камины\kamin_100_s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678" y="1005097"/>
            <a:ext cx="705633" cy="8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:\KLIMAT\_ ТЕПЛОВАЯ ТЕХНИКА\_ ЭЛЕКТРИЧЕСКИЕ БЫТОВЫЕ ОБОГРЕВАТЕЛИ\_Электрические камины\Фото приборов\Напольные камины\kamin_110_sm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594" y="987604"/>
            <a:ext cx="755494" cy="9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M:\KLIMAT\_ ТЕПЛОВАЯ ТЕХНИКА\_ ЭЛЕКТРИЧЕСКИЕ БЫТОВЫЕ ОБОГРЕВАТЕЛИ\_Электрические камины\Фото приборов\Напольные камины\EFPC-1000RC_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007" y="980728"/>
            <a:ext cx="858417" cy="93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sicologiapiacenza.com/upload/gallery/prodotto/img640/13673215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87618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85000" y="179344"/>
            <a:ext cx="2159007" cy="292103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ru-RU" b="1" spc="50" dirty="0"/>
              <a:t>коллекция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72293" y="500042"/>
            <a:ext cx="207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96649"/>
                </a:solidFill>
                <a:latin typeface="+mj-lt"/>
                <a:cs typeface="Aharoni" panose="02010803020104030203" pitchFamily="2" charset="-79"/>
              </a:rPr>
              <a:t>мини-камины</a:t>
            </a:r>
            <a:endParaRPr lang="ru-RU" sz="2400" b="1" dirty="0">
              <a:solidFill>
                <a:srgbClr val="F9664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9315" y="1253659"/>
            <a:ext cx="3435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spcAft>
                <a:spcPts val="12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Расширяя сферу применения своей техники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Electrolux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создал концептуально новое решение - необычайно мобильные электрокамины с компактными размерами, которые отлично справляются с задачей обогрева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558" y="6356092"/>
            <a:ext cx="376488" cy="3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</TotalTime>
  <Words>498</Words>
  <Application>Microsoft Office PowerPoint</Application>
  <PresentationFormat>Экран (4:3)</PresentationFormat>
  <Paragraphs>198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Электрокамины</vt:lpstr>
      <vt:lpstr>Почему электрокамины Electrolux?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Успешных продаж!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Камины</dc:title>
  <dc:creator>Зайцева Мария Андреевна</dc:creator>
  <cp:lastModifiedBy>Пользователь Windows</cp:lastModifiedBy>
  <cp:revision>537</cp:revision>
  <dcterms:created xsi:type="dcterms:W3CDTF">2016-11-18T12:48:41Z</dcterms:created>
  <dcterms:modified xsi:type="dcterms:W3CDTF">2017-01-31T07:23:33Z</dcterms:modified>
</cp:coreProperties>
</file>