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5125700" cy="10693400"/>
  <p:notesSz cx="151257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5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Helvetica Inserat LT Cyrillic"/>
                <a:cs typeface="Helvetica Inserat LT Cyril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Helvetica Inserat LT Cyrillic"/>
                <a:cs typeface="Helvetica Inserat LT Cyril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Helvetica Inserat LT Cyrillic"/>
                <a:cs typeface="Helvetica Inserat LT Cyril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00" y="1409105"/>
            <a:ext cx="5266690" cy="5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Helvetica Inserat LT Cyrillic"/>
                <a:cs typeface="Helvetica Inserat LT Cyril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6115058" y="4971131"/>
            <a:ext cx="19792967" cy="4496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ussi.ua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easy-comfort.com.u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-comfort.com.ua/" TargetMode="External"/><Relationship Id="rId2" Type="http://schemas.openxmlformats.org/officeDocument/2006/relationships/hyperlink" Target="http://www.zanussi.ua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500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" y="5016308"/>
            <a:ext cx="7560309" cy="5688330"/>
          </a:xfrm>
          <a:custGeom>
            <a:avLst/>
            <a:gdLst/>
            <a:ahLst/>
            <a:cxnLst/>
            <a:rect l="l" t="t" r="r" b="b"/>
            <a:pathLst>
              <a:path w="7560309" h="5688330">
                <a:moveTo>
                  <a:pt x="0" y="5687999"/>
                </a:moveTo>
                <a:lnTo>
                  <a:pt x="7559992" y="5687999"/>
                </a:lnTo>
                <a:lnTo>
                  <a:pt x="7559992" y="0"/>
                </a:lnTo>
                <a:lnTo>
                  <a:pt x="0" y="0"/>
                </a:lnTo>
                <a:lnTo>
                  <a:pt x="0" y="5687999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399" y="5261302"/>
            <a:ext cx="6967220" cy="0"/>
          </a:xfrm>
          <a:custGeom>
            <a:avLst/>
            <a:gdLst/>
            <a:ahLst/>
            <a:cxnLst/>
            <a:rect l="l" t="t" r="r" b="b"/>
            <a:pathLst>
              <a:path w="6967220">
                <a:moveTo>
                  <a:pt x="0" y="0"/>
                </a:moveTo>
                <a:lnTo>
                  <a:pt x="69666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8699" y="5044362"/>
            <a:ext cx="277050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 LT Cyrillic"/>
                <a:cs typeface="Helvetica LT Cyrillic"/>
              </a:rPr>
              <a:t>Каталог </a:t>
            </a:r>
            <a:r>
              <a:rPr sz="1000" b="1" spc="-5" dirty="0">
                <a:latin typeface="Helvetica LT Cyrillic"/>
                <a:cs typeface="Helvetica LT Cyrillic"/>
              </a:rPr>
              <a:t>обладнання. Водонагрівачей.</a:t>
            </a:r>
            <a:r>
              <a:rPr sz="1000" b="1" spc="-10" dirty="0">
                <a:latin typeface="Helvetica LT Cyrillic"/>
                <a:cs typeface="Helvetica LT Cyrillic"/>
              </a:rPr>
              <a:t> </a:t>
            </a:r>
            <a:r>
              <a:rPr sz="1000" b="1" spc="-25" dirty="0">
                <a:latin typeface="Helvetica LT Cyrillic"/>
                <a:cs typeface="Helvetica LT Cyrillic"/>
              </a:rPr>
              <a:t>2017</a:t>
            </a:r>
            <a:endParaRPr sz="1000">
              <a:latin typeface="Helvetica LT Cyrillic"/>
              <a:cs typeface="Helvetica LT Cyril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699" y="5422900"/>
            <a:ext cx="6010601" cy="255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1500"/>
              </a:lnSpc>
            </a:pPr>
            <a:r>
              <a:rPr sz="6800" b="1" spc="-215" dirty="0">
                <a:latin typeface="Helvetica Inserat LT Cyrillic"/>
                <a:cs typeface="Helvetica Inserat LT Cyrillic"/>
              </a:rPr>
              <a:t>ГАРЯЧА</a:t>
            </a:r>
            <a:r>
              <a:rPr sz="6800" b="1" spc="-420" dirty="0">
                <a:latin typeface="Helvetica Inserat LT Cyrillic"/>
                <a:cs typeface="Helvetica Inserat LT Cyrillic"/>
              </a:rPr>
              <a:t> </a:t>
            </a:r>
            <a:r>
              <a:rPr sz="6800" b="1" spc="-160" dirty="0">
                <a:latin typeface="Helvetica Inserat LT Cyrillic"/>
                <a:cs typeface="Helvetica Inserat LT Cyrillic"/>
              </a:rPr>
              <a:t>ВОДА  ЗАВЖДИ?  </a:t>
            </a:r>
            <a:r>
              <a:rPr sz="6800" b="1" spc="-80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ЛЕГКО.</a:t>
            </a:r>
            <a:endParaRPr sz="6800" dirty="0">
              <a:latin typeface="Helvetica Inserat LT Cyrillic"/>
              <a:cs typeface="Helvetica Inserat LT Cyrill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53705" y="10278459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348" y="0"/>
                </a:lnTo>
              </a:path>
            </a:pathLst>
          </a:custGeom>
          <a:ln w="528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370" y="10278471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335" y="0"/>
                </a:lnTo>
              </a:path>
            </a:pathLst>
          </a:custGeom>
          <a:ln w="52870">
            <a:solidFill>
              <a:srgbClr val="00A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3041" y="10278471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348" y="0"/>
                </a:lnTo>
              </a:path>
            </a:pathLst>
          </a:custGeom>
          <a:ln w="5287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353" y="9576006"/>
            <a:ext cx="2038350" cy="551815"/>
          </a:xfrm>
          <a:custGeom>
            <a:avLst/>
            <a:gdLst/>
            <a:ahLst/>
            <a:cxnLst/>
            <a:rect l="l" t="t" r="r" b="b"/>
            <a:pathLst>
              <a:path w="2038350" h="551815">
                <a:moveTo>
                  <a:pt x="550354" y="11925"/>
                </a:moveTo>
                <a:lnTo>
                  <a:pt x="341782" y="11925"/>
                </a:lnTo>
                <a:lnTo>
                  <a:pt x="309410" y="539026"/>
                </a:lnTo>
                <a:lnTo>
                  <a:pt x="415264" y="538391"/>
                </a:lnTo>
                <a:lnTo>
                  <a:pt x="420293" y="483107"/>
                </a:lnTo>
                <a:lnTo>
                  <a:pt x="593080" y="483107"/>
                </a:lnTo>
                <a:lnTo>
                  <a:pt x="585447" y="398932"/>
                </a:lnTo>
                <a:lnTo>
                  <a:pt x="425970" y="398932"/>
                </a:lnTo>
                <a:lnTo>
                  <a:pt x="446684" y="126898"/>
                </a:lnTo>
                <a:lnTo>
                  <a:pt x="560780" y="126898"/>
                </a:lnTo>
                <a:lnTo>
                  <a:pt x="550354" y="11925"/>
                </a:lnTo>
                <a:close/>
              </a:path>
              <a:path w="2038350" h="551815">
                <a:moveTo>
                  <a:pt x="593080" y="483107"/>
                </a:moveTo>
                <a:lnTo>
                  <a:pt x="478091" y="483107"/>
                </a:lnTo>
                <a:lnTo>
                  <a:pt x="482511" y="538391"/>
                </a:lnTo>
                <a:lnTo>
                  <a:pt x="598093" y="538391"/>
                </a:lnTo>
                <a:lnTo>
                  <a:pt x="593080" y="483107"/>
                </a:lnTo>
                <a:close/>
              </a:path>
              <a:path w="2038350" h="551815">
                <a:moveTo>
                  <a:pt x="560780" y="126898"/>
                </a:moveTo>
                <a:lnTo>
                  <a:pt x="446684" y="126898"/>
                </a:lnTo>
                <a:lnTo>
                  <a:pt x="471208" y="398932"/>
                </a:lnTo>
                <a:lnTo>
                  <a:pt x="585447" y="398932"/>
                </a:lnTo>
                <a:lnTo>
                  <a:pt x="560780" y="126898"/>
                </a:lnTo>
                <a:close/>
              </a:path>
              <a:path w="2038350" h="551815">
                <a:moveTo>
                  <a:pt x="1713255" y="368134"/>
                </a:moveTo>
                <a:lnTo>
                  <a:pt x="1595145" y="368134"/>
                </a:lnTo>
                <a:lnTo>
                  <a:pt x="1595145" y="415874"/>
                </a:lnTo>
                <a:lnTo>
                  <a:pt x="1601873" y="458616"/>
                </a:lnTo>
                <a:lnTo>
                  <a:pt x="1621235" y="495117"/>
                </a:lnTo>
                <a:lnTo>
                  <a:pt x="1651995" y="523506"/>
                </a:lnTo>
                <a:lnTo>
                  <a:pt x="1692918" y="541911"/>
                </a:lnTo>
                <a:lnTo>
                  <a:pt x="1742770" y="548462"/>
                </a:lnTo>
                <a:lnTo>
                  <a:pt x="1793656" y="542904"/>
                </a:lnTo>
                <a:lnTo>
                  <a:pt x="1836587" y="525730"/>
                </a:lnTo>
                <a:lnTo>
                  <a:pt x="1869780" y="496190"/>
                </a:lnTo>
                <a:lnTo>
                  <a:pt x="1888241" y="459854"/>
                </a:lnTo>
                <a:lnTo>
                  <a:pt x="1743379" y="459854"/>
                </a:lnTo>
                <a:lnTo>
                  <a:pt x="1732307" y="458577"/>
                </a:lnTo>
                <a:lnTo>
                  <a:pt x="1722659" y="454356"/>
                </a:lnTo>
                <a:lnTo>
                  <a:pt x="1715840" y="446604"/>
                </a:lnTo>
                <a:lnTo>
                  <a:pt x="1713255" y="434733"/>
                </a:lnTo>
                <a:lnTo>
                  <a:pt x="1713255" y="368134"/>
                </a:lnTo>
                <a:close/>
              </a:path>
              <a:path w="2038350" h="551815">
                <a:moveTo>
                  <a:pt x="1742770" y="0"/>
                </a:moveTo>
                <a:lnTo>
                  <a:pt x="1687239" y="7374"/>
                </a:lnTo>
                <a:lnTo>
                  <a:pt x="1646833" y="26963"/>
                </a:lnTo>
                <a:lnTo>
                  <a:pt x="1619361" y="54962"/>
                </a:lnTo>
                <a:lnTo>
                  <a:pt x="1594451" y="120982"/>
                </a:lnTo>
                <a:lnTo>
                  <a:pt x="1592630" y="151396"/>
                </a:lnTo>
                <a:lnTo>
                  <a:pt x="1596132" y="196501"/>
                </a:lnTo>
                <a:lnTo>
                  <a:pt x="1614051" y="246905"/>
                </a:lnTo>
                <a:lnTo>
                  <a:pt x="1644313" y="277950"/>
                </a:lnTo>
                <a:lnTo>
                  <a:pt x="1695619" y="312974"/>
                </a:lnTo>
                <a:lnTo>
                  <a:pt x="1721408" y="326669"/>
                </a:lnTo>
                <a:lnTo>
                  <a:pt x="1748231" y="342948"/>
                </a:lnTo>
                <a:lnTo>
                  <a:pt x="1764980" y="361234"/>
                </a:lnTo>
                <a:lnTo>
                  <a:pt x="1773602" y="380931"/>
                </a:lnTo>
                <a:lnTo>
                  <a:pt x="1776044" y="401446"/>
                </a:lnTo>
                <a:lnTo>
                  <a:pt x="1774739" y="423292"/>
                </a:lnTo>
                <a:lnTo>
                  <a:pt x="1769841" y="441956"/>
                </a:lnTo>
                <a:lnTo>
                  <a:pt x="1759879" y="454967"/>
                </a:lnTo>
                <a:lnTo>
                  <a:pt x="1743379" y="459854"/>
                </a:lnTo>
                <a:lnTo>
                  <a:pt x="1888241" y="459854"/>
                </a:lnTo>
                <a:lnTo>
                  <a:pt x="1891451" y="453535"/>
                </a:lnTo>
                <a:lnTo>
                  <a:pt x="1899818" y="397014"/>
                </a:lnTo>
                <a:lnTo>
                  <a:pt x="1890875" y="329752"/>
                </a:lnTo>
                <a:lnTo>
                  <a:pt x="1866917" y="285615"/>
                </a:lnTo>
                <a:lnTo>
                  <a:pt x="1836480" y="258077"/>
                </a:lnTo>
                <a:lnTo>
                  <a:pt x="1808099" y="240614"/>
                </a:lnTo>
                <a:lnTo>
                  <a:pt x="1760238" y="210270"/>
                </a:lnTo>
                <a:lnTo>
                  <a:pt x="1730357" y="185296"/>
                </a:lnTo>
                <a:lnTo>
                  <a:pt x="1714842" y="160964"/>
                </a:lnTo>
                <a:lnTo>
                  <a:pt x="1710080" y="132549"/>
                </a:lnTo>
                <a:lnTo>
                  <a:pt x="1711370" y="109073"/>
                </a:lnTo>
                <a:lnTo>
                  <a:pt x="1716532" y="91786"/>
                </a:lnTo>
                <a:lnTo>
                  <a:pt x="1726160" y="81218"/>
                </a:lnTo>
                <a:lnTo>
                  <a:pt x="1740852" y="77901"/>
                </a:lnTo>
                <a:lnTo>
                  <a:pt x="1880402" y="77901"/>
                </a:lnTo>
                <a:lnTo>
                  <a:pt x="1867454" y="51286"/>
                </a:lnTo>
                <a:lnTo>
                  <a:pt x="1839056" y="24340"/>
                </a:lnTo>
                <a:lnTo>
                  <a:pt x="1797785" y="6471"/>
                </a:lnTo>
                <a:lnTo>
                  <a:pt x="1742770" y="0"/>
                </a:lnTo>
                <a:close/>
              </a:path>
              <a:path w="2038350" h="551815">
                <a:moveTo>
                  <a:pt x="1880402" y="77901"/>
                </a:moveTo>
                <a:lnTo>
                  <a:pt x="1740852" y="77901"/>
                </a:lnTo>
                <a:lnTo>
                  <a:pt x="1754298" y="80525"/>
                </a:lnTo>
                <a:lnTo>
                  <a:pt x="1762925" y="86763"/>
                </a:lnTo>
                <a:lnTo>
                  <a:pt x="1767741" y="95482"/>
                </a:lnTo>
                <a:lnTo>
                  <a:pt x="1769757" y="105549"/>
                </a:lnTo>
                <a:lnTo>
                  <a:pt x="1769757" y="175907"/>
                </a:lnTo>
                <a:lnTo>
                  <a:pt x="1889125" y="175907"/>
                </a:lnTo>
                <a:lnTo>
                  <a:pt x="1889125" y="123139"/>
                </a:lnTo>
                <a:lnTo>
                  <a:pt x="1883852" y="84992"/>
                </a:lnTo>
                <a:lnTo>
                  <a:pt x="1880402" y="77901"/>
                </a:lnTo>
                <a:close/>
              </a:path>
              <a:path w="2038350" h="551815">
                <a:moveTo>
                  <a:pt x="2038045" y="11925"/>
                </a:moveTo>
                <a:lnTo>
                  <a:pt x="1919935" y="11925"/>
                </a:lnTo>
                <a:lnTo>
                  <a:pt x="1919935" y="538391"/>
                </a:lnTo>
                <a:lnTo>
                  <a:pt x="2038045" y="538391"/>
                </a:lnTo>
                <a:lnTo>
                  <a:pt x="2038045" y="11925"/>
                </a:lnTo>
                <a:close/>
              </a:path>
              <a:path w="2038350" h="551815">
                <a:moveTo>
                  <a:pt x="1394091" y="368782"/>
                </a:moveTo>
                <a:lnTo>
                  <a:pt x="1275981" y="368782"/>
                </a:lnTo>
                <a:lnTo>
                  <a:pt x="1275981" y="416521"/>
                </a:lnTo>
                <a:lnTo>
                  <a:pt x="1282711" y="459260"/>
                </a:lnTo>
                <a:lnTo>
                  <a:pt x="1302073" y="495752"/>
                </a:lnTo>
                <a:lnTo>
                  <a:pt x="1332831" y="524129"/>
                </a:lnTo>
                <a:lnTo>
                  <a:pt x="1373746" y="542525"/>
                </a:lnTo>
                <a:lnTo>
                  <a:pt x="1423581" y="549071"/>
                </a:lnTo>
                <a:lnTo>
                  <a:pt x="1474493" y="543517"/>
                </a:lnTo>
                <a:lnTo>
                  <a:pt x="1517441" y="526353"/>
                </a:lnTo>
                <a:lnTo>
                  <a:pt x="1550641" y="496824"/>
                </a:lnTo>
                <a:lnTo>
                  <a:pt x="1569098" y="460501"/>
                </a:lnTo>
                <a:lnTo>
                  <a:pt x="1424241" y="460501"/>
                </a:lnTo>
                <a:lnTo>
                  <a:pt x="1413170" y="459227"/>
                </a:lnTo>
                <a:lnTo>
                  <a:pt x="1403513" y="455009"/>
                </a:lnTo>
                <a:lnTo>
                  <a:pt x="1396682" y="447257"/>
                </a:lnTo>
                <a:lnTo>
                  <a:pt x="1394091" y="435381"/>
                </a:lnTo>
                <a:lnTo>
                  <a:pt x="1394091" y="368782"/>
                </a:lnTo>
                <a:close/>
              </a:path>
              <a:path w="2038350" h="551815">
                <a:moveTo>
                  <a:pt x="1423581" y="609"/>
                </a:moveTo>
                <a:lnTo>
                  <a:pt x="1368074" y="7987"/>
                </a:lnTo>
                <a:lnTo>
                  <a:pt x="1327679" y="27582"/>
                </a:lnTo>
                <a:lnTo>
                  <a:pt x="1300208" y="55591"/>
                </a:lnTo>
                <a:lnTo>
                  <a:pt x="1275290" y="121627"/>
                </a:lnTo>
                <a:lnTo>
                  <a:pt x="1273467" y="152044"/>
                </a:lnTo>
                <a:lnTo>
                  <a:pt x="1276984" y="197143"/>
                </a:lnTo>
                <a:lnTo>
                  <a:pt x="1294892" y="247531"/>
                </a:lnTo>
                <a:lnTo>
                  <a:pt x="1325140" y="278587"/>
                </a:lnTo>
                <a:lnTo>
                  <a:pt x="1376452" y="313620"/>
                </a:lnTo>
                <a:lnTo>
                  <a:pt x="1402232" y="327317"/>
                </a:lnTo>
                <a:lnTo>
                  <a:pt x="1429064" y="343586"/>
                </a:lnTo>
                <a:lnTo>
                  <a:pt x="1445821" y="361854"/>
                </a:lnTo>
                <a:lnTo>
                  <a:pt x="1454449" y="381541"/>
                </a:lnTo>
                <a:lnTo>
                  <a:pt x="1456893" y="402069"/>
                </a:lnTo>
                <a:lnTo>
                  <a:pt x="1455586" y="423924"/>
                </a:lnTo>
                <a:lnTo>
                  <a:pt x="1450687" y="442596"/>
                </a:lnTo>
                <a:lnTo>
                  <a:pt x="1440728" y="455613"/>
                </a:lnTo>
                <a:lnTo>
                  <a:pt x="1424241" y="460501"/>
                </a:lnTo>
                <a:lnTo>
                  <a:pt x="1569098" y="460501"/>
                </a:lnTo>
                <a:lnTo>
                  <a:pt x="1572311" y="454179"/>
                </a:lnTo>
                <a:lnTo>
                  <a:pt x="1580667" y="397662"/>
                </a:lnTo>
                <a:lnTo>
                  <a:pt x="1571738" y="330369"/>
                </a:lnTo>
                <a:lnTo>
                  <a:pt x="1547772" y="286227"/>
                </a:lnTo>
                <a:lnTo>
                  <a:pt x="1517318" y="258700"/>
                </a:lnTo>
                <a:lnTo>
                  <a:pt x="1488922" y="241249"/>
                </a:lnTo>
                <a:lnTo>
                  <a:pt x="1441097" y="210907"/>
                </a:lnTo>
                <a:lnTo>
                  <a:pt x="1411220" y="185935"/>
                </a:lnTo>
                <a:lnTo>
                  <a:pt x="1395693" y="161605"/>
                </a:lnTo>
                <a:lnTo>
                  <a:pt x="1390916" y="133184"/>
                </a:lnTo>
                <a:lnTo>
                  <a:pt x="1392217" y="109720"/>
                </a:lnTo>
                <a:lnTo>
                  <a:pt x="1397382" y="92432"/>
                </a:lnTo>
                <a:lnTo>
                  <a:pt x="1407016" y="81851"/>
                </a:lnTo>
                <a:lnTo>
                  <a:pt x="1421726" y="78511"/>
                </a:lnTo>
                <a:lnTo>
                  <a:pt x="1561267" y="78511"/>
                </a:lnTo>
                <a:lnTo>
                  <a:pt x="1548328" y="51918"/>
                </a:lnTo>
                <a:lnTo>
                  <a:pt x="1519922" y="24964"/>
                </a:lnTo>
                <a:lnTo>
                  <a:pt x="1478632" y="7085"/>
                </a:lnTo>
                <a:lnTo>
                  <a:pt x="1423581" y="609"/>
                </a:lnTo>
                <a:close/>
              </a:path>
              <a:path w="2038350" h="551815">
                <a:moveTo>
                  <a:pt x="1561267" y="78511"/>
                </a:moveTo>
                <a:lnTo>
                  <a:pt x="1421726" y="78511"/>
                </a:lnTo>
                <a:lnTo>
                  <a:pt x="1435174" y="81131"/>
                </a:lnTo>
                <a:lnTo>
                  <a:pt x="1443804" y="87363"/>
                </a:lnTo>
                <a:lnTo>
                  <a:pt x="1448621" y="96081"/>
                </a:lnTo>
                <a:lnTo>
                  <a:pt x="1450632" y="106159"/>
                </a:lnTo>
                <a:lnTo>
                  <a:pt x="1450632" y="176529"/>
                </a:lnTo>
                <a:lnTo>
                  <a:pt x="1569999" y="176529"/>
                </a:lnTo>
                <a:lnTo>
                  <a:pt x="1569999" y="123748"/>
                </a:lnTo>
                <a:lnTo>
                  <a:pt x="1564727" y="85621"/>
                </a:lnTo>
                <a:lnTo>
                  <a:pt x="1561267" y="78511"/>
                </a:lnTo>
                <a:close/>
              </a:path>
              <a:path w="2038350" h="551815">
                <a:moveTo>
                  <a:pt x="1074293" y="11925"/>
                </a:moveTo>
                <a:lnTo>
                  <a:pt x="954925" y="11925"/>
                </a:lnTo>
                <a:lnTo>
                  <a:pt x="954925" y="432866"/>
                </a:lnTo>
                <a:lnTo>
                  <a:pt x="980486" y="497995"/>
                </a:lnTo>
                <a:lnTo>
                  <a:pt x="1010982" y="525356"/>
                </a:lnTo>
                <a:lnTo>
                  <a:pt x="1051998" y="544426"/>
                </a:lnTo>
                <a:lnTo>
                  <a:pt x="1102563" y="551586"/>
                </a:lnTo>
                <a:lnTo>
                  <a:pt x="1150737" y="546234"/>
                </a:lnTo>
                <a:lnTo>
                  <a:pt x="1191462" y="530780"/>
                </a:lnTo>
                <a:lnTo>
                  <a:pt x="1222868" y="506131"/>
                </a:lnTo>
                <a:lnTo>
                  <a:pt x="1243084" y="473191"/>
                </a:lnTo>
                <a:lnTo>
                  <a:pt x="1245450" y="459854"/>
                </a:lnTo>
                <a:lnTo>
                  <a:pt x="1103515" y="459854"/>
                </a:lnTo>
                <a:lnTo>
                  <a:pt x="1092857" y="458587"/>
                </a:lnTo>
                <a:lnTo>
                  <a:pt x="1083489" y="454437"/>
                </a:lnTo>
                <a:lnTo>
                  <a:pt x="1076828" y="446877"/>
                </a:lnTo>
                <a:lnTo>
                  <a:pt x="1074293" y="435381"/>
                </a:lnTo>
                <a:lnTo>
                  <a:pt x="1074293" y="11925"/>
                </a:lnTo>
                <a:close/>
              </a:path>
              <a:path w="2038350" h="551815">
                <a:moveTo>
                  <a:pt x="1250238" y="11925"/>
                </a:moveTo>
                <a:lnTo>
                  <a:pt x="1132116" y="11925"/>
                </a:lnTo>
                <a:lnTo>
                  <a:pt x="1132116" y="435965"/>
                </a:lnTo>
                <a:lnTo>
                  <a:pt x="1129860" y="445682"/>
                </a:lnTo>
                <a:lnTo>
                  <a:pt x="1123716" y="453229"/>
                </a:lnTo>
                <a:lnTo>
                  <a:pt x="1114622" y="458116"/>
                </a:lnTo>
                <a:lnTo>
                  <a:pt x="1103515" y="459854"/>
                </a:lnTo>
                <a:lnTo>
                  <a:pt x="1245450" y="459854"/>
                </a:lnTo>
                <a:lnTo>
                  <a:pt x="1250238" y="432866"/>
                </a:lnTo>
                <a:lnTo>
                  <a:pt x="1250238" y="11925"/>
                </a:lnTo>
                <a:close/>
              </a:path>
              <a:path w="2038350" h="551815">
                <a:moveTo>
                  <a:pt x="736307" y="11925"/>
                </a:moveTo>
                <a:lnTo>
                  <a:pt x="623239" y="11925"/>
                </a:lnTo>
                <a:lnTo>
                  <a:pt x="623239" y="538391"/>
                </a:lnTo>
                <a:lnTo>
                  <a:pt x="742594" y="538391"/>
                </a:lnTo>
                <a:lnTo>
                  <a:pt x="742594" y="339877"/>
                </a:lnTo>
                <a:lnTo>
                  <a:pt x="915987" y="339877"/>
                </a:lnTo>
                <a:lnTo>
                  <a:pt x="915987" y="214210"/>
                </a:lnTo>
                <a:lnTo>
                  <a:pt x="799134" y="214210"/>
                </a:lnTo>
                <a:lnTo>
                  <a:pt x="736307" y="11925"/>
                </a:lnTo>
                <a:close/>
              </a:path>
              <a:path w="2038350" h="551815">
                <a:moveTo>
                  <a:pt x="915987" y="339877"/>
                </a:moveTo>
                <a:lnTo>
                  <a:pt x="742594" y="339877"/>
                </a:lnTo>
                <a:lnTo>
                  <a:pt x="801636" y="538391"/>
                </a:lnTo>
                <a:lnTo>
                  <a:pt x="915987" y="538391"/>
                </a:lnTo>
                <a:lnTo>
                  <a:pt x="915987" y="339877"/>
                </a:lnTo>
                <a:close/>
              </a:path>
              <a:path w="2038350" h="551815">
                <a:moveTo>
                  <a:pt x="915987" y="11925"/>
                </a:moveTo>
                <a:lnTo>
                  <a:pt x="799134" y="11925"/>
                </a:lnTo>
                <a:lnTo>
                  <a:pt x="799134" y="214210"/>
                </a:lnTo>
                <a:lnTo>
                  <a:pt x="915987" y="214210"/>
                </a:lnTo>
                <a:lnTo>
                  <a:pt x="915987" y="11925"/>
                </a:lnTo>
                <a:close/>
              </a:path>
              <a:path w="2038350" h="551815">
                <a:moveTo>
                  <a:pt x="285864" y="11925"/>
                </a:moveTo>
                <a:lnTo>
                  <a:pt x="0" y="11925"/>
                </a:lnTo>
                <a:lnTo>
                  <a:pt x="0" y="96100"/>
                </a:lnTo>
                <a:lnTo>
                  <a:pt x="158318" y="96100"/>
                </a:lnTo>
                <a:lnTo>
                  <a:pt x="0" y="449198"/>
                </a:lnTo>
                <a:lnTo>
                  <a:pt x="0" y="538391"/>
                </a:lnTo>
                <a:lnTo>
                  <a:pt x="290906" y="538391"/>
                </a:lnTo>
                <a:lnTo>
                  <a:pt x="290906" y="448538"/>
                </a:lnTo>
                <a:lnTo>
                  <a:pt x="130073" y="448538"/>
                </a:lnTo>
                <a:lnTo>
                  <a:pt x="285864" y="96748"/>
                </a:lnTo>
                <a:lnTo>
                  <a:pt x="285864" y="1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142" y="7588554"/>
            <a:ext cx="442048" cy="44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3783" y="7588554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9063" y="7727601"/>
            <a:ext cx="45720" cy="78740"/>
          </a:xfrm>
          <a:custGeom>
            <a:avLst/>
            <a:gdLst/>
            <a:ahLst/>
            <a:cxnLst/>
            <a:rect l="l" t="t" r="r" b="b"/>
            <a:pathLst>
              <a:path w="45720" h="78740">
                <a:moveTo>
                  <a:pt x="5714" y="0"/>
                </a:moveTo>
                <a:lnTo>
                  <a:pt x="0" y="11239"/>
                </a:lnTo>
                <a:lnTo>
                  <a:pt x="33468" y="44616"/>
                </a:lnTo>
                <a:lnTo>
                  <a:pt x="34899" y="46024"/>
                </a:lnTo>
                <a:lnTo>
                  <a:pt x="36436" y="47599"/>
                </a:lnTo>
                <a:lnTo>
                  <a:pt x="36483" y="64137"/>
                </a:lnTo>
                <a:lnTo>
                  <a:pt x="36868" y="75653"/>
                </a:lnTo>
                <a:lnTo>
                  <a:pt x="32702" y="75653"/>
                </a:lnTo>
                <a:lnTo>
                  <a:pt x="42989" y="78168"/>
                </a:lnTo>
                <a:lnTo>
                  <a:pt x="43586" y="71208"/>
                </a:lnTo>
                <a:lnTo>
                  <a:pt x="44376" y="64137"/>
                </a:lnTo>
                <a:lnTo>
                  <a:pt x="45291" y="55025"/>
                </a:lnTo>
                <a:lnTo>
                  <a:pt x="45502" y="47599"/>
                </a:lnTo>
                <a:lnTo>
                  <a:pt x="45516" y="46024"/>
                </a:lnTo>
                <a:lnTo>
                  <a:pt x="44348" y="39852"/>
                </a:lnTo>
                <a:lnTo>
                  <a:pt x="42031" y="35318"/>
                </a:lnTo>
                <a:lnTo>
                  <a:pt x="41109" y="35318"/>
                </a:lnTo>
                <a:lnTo>
                  <a:pt x="5714" y="0"/>
                </a:lnTo>
                <a:close/>
              </a:path>
              <a:path w="45720" h="78740">
                <a:moveTo>
                  <a:pt x="41427" y="34137"/>
                </a:moveTo>
                <a:lnTo>
                  <a:pt x="41109" y="35318"/>
                </a:lnTo>
                <a:lnTo>
                  <a:pt x="42031" y="35318"/>
                </a:lnTo>
                <a:lnTo>
                  <a:pt x="41427" y="3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3632" y="7726300"/>
            <a:ext cx="274955" cy="267970"/>
          </a:xfrm>
          <a:custGeom>
            <a:avLst/>
            <a:gdLst/>
            <a:ahLst/>
            <a:cxnLst/>
            <a:rect l="l" t="t" r="r" b="b"/>
            <a:pathLst>
              <a:path w="274954" h="267970">
                <a:moveTo>
                  <a:pt x="124130" y="134772"/>
                </a:moveTo>
                <a:lnTo>
                  <a:pt x="111086" y="134772"/>
                </a:lnTo>
                <a:lnTo>
                  <a:pt x="119468" y="135864"/>
                </a:lnTo>
                <a:lnTo>
                  <a:pt x="124891" y="141224"/>
                </a:lnTo>
                <a:lnTo>
                  <a:pt x="238887" y="258965"/>
                </a:lnTo>
                <a:lnTo>
                  <a:pt x="242938" y="262978"/>
                </a:lnTo>
                <a:lnTo>
                  <a:pt x="249897" y="267385"/>
                </a:lnTo>
                <a:lnTo>
                  <a:pt x="261010" y="267385"/>
                </a:lnTo>
                <a:lnTo>
                  <a:pt x="265214" y="265709"/>
                </a:lnTo>
                <a:lnTo>
                  <a:pt x="267717" y="262496"/>
                </a:lnTo>
                <a:lnTo>
                  <a:pt x="251663" y="262496"/>
                </a:lnTo>
                <a:lnTo>
                  <a:pt x="245795" y="258965"/>
                </a:lnTo>
                <a:lnTo>
                  <a:pt x="242290" y="255473"/>
                </a:lnTo>
                <a:lnTo>
                  <a:pt x="128346" y="137782"/>
                </a:lnTo>
                <a:lnTo>
                  <a:pt x="124130" y="134772"/>
                </a:lnTo>
                <a:close/>
              </a:path>
              <a:path w="274954" h="267970">
                <a:moveTo>
                  <a:pt x="81272" y="5473"/>
                </a:moveTo>
                <a:lnTo>
                  <a:pt x="62229" y="5473"/>
                </a:lnTo>
                <a:lnTo>
                  <a:pt x="66471" y="6375"/>
                </a:lnTo>
                <a:lnTo>
                  <a:pt x="78689" y="9626"/>
                </a:lnTo>
                <a:lnTo>
                  <a:pt x="112852" y="31432"/>
                </a:lnTo>
                <a:lnTo>
                  <a:pt x="135108" y="64781"/>
                </a:lnTo>
                <a:lnTo>
                  <a:pt x="138506" y="89032"/>
                </a:lnTo>
                <a:lnTo>
                  <a:pt x="140484" y="97424"/>
                </a:lnTo>
                <a:lnTo>
                  <a:pt x="142580" y="102468"/>
                </a:lnTo>
                <a:lnTo>
                  <a:pt x="143814" y="104495"/>
                </a:lnTo>
                <a:lnTo>
                  <a:pt x="144106" y="104889"/>
                </a:lnTo>
                <a:lnTo>
                  <a:pt x="173218" y="131186"/>
                </a:lnTo>
                <a:lnTo>
                  <a:pt x="231676" y="184420"/>
                </a:lnTo>
                <a:lnTo>
                  <a:pt x="256412" y="207683"/>
                </a:lnTo>
                <a:lnTo>
                  <a:pt x="265604" y="221065"/>
                </a:lnTo>
                <a:lnTo>
                  <a:pt x="269473" y="235477"/>
                </a:lnTo>
                <a:lnTo>
                  <a:pt x="268919" y="248631"/>
                </a:lnTo>
                <a:lnTo>
                  <a:pt x="264845" y="258241"/>
                </a:lnTo>
                <a:lnTo>
                  <a:pt x="262610" y="261112"/>
                </a:lnTo>
                <a:lnTo>
                  <a:pt x="259981" y="262496"/>
                </a:lnTo>
                <a:lnTo>
                  <a:pt x="267717" y="262496"/>
                </a:lnTo>
                <a:lnTo>
                  <a:pt x="268706" y="261226"/>
                </a:lnTo>
                <a:lnTo>
                  <a:pt x="273653" y="249909"/>
                </a:lnTo>
                <a:lnTo>
                  <a:pt x="274361" y="235026"/>
                </a:lnTo>
                <a:lnTo>
                  <a:pt x="270035" y="218999"/>
                </a:lnTo>
                <a:lnTo>
                  <a:pt x="259880" y="204254"/>
                </a:lnTo>
                <a:lnTo>
                  <a:pt x="234844" y="180718"/>
                </a:lnTo>
                <a:lnTo>
                  <a:pt x="180375" y="131100"/>
                </a:lnTo>
                <a:lnTo>
                  <a:pt x="147726" y="101600"/>
                </a:lnTo>
                <a:lnTo>
                  <a:pt x="142506" y="94564"/>
                </a:lnTo>
                <a:lnTo>
                  <a:pt x="132872" y="49301"/>
                </a:lnTo>
                <a:lnTo>
                  <a:pt x="97997" y="13890"/>
                </a:lnTo>
                <a:lnTo>
                  <a:pt x="88069" y="8233"/>
                </a:lnTo>
                <a:lnTo>
                  <a:pt x="81272" y="5473"/>
                </a:lnTo>
                <a:close/>
              </a:path>
              <a:path w="274954" h="267970">
                <a:moveTo>
                  <a:pt x="6299" y="35560"/>
                </a:moveTo>
                <a:lnTo>
                  <a:pt x="1892" y="35560"/>
                </a:lnTo>
                <a:lnTo>
                  <a:pt x="0" y="37465"/>
                </a:lnTo>
                <a:lnTo>
                  <a:pt x="0" y="44577"/>
                </a:lnTo>
                <a:lnTo>
                  <a:pt x="1244" y="58488"/>
                </a:lnTo>
                <a:lnTo>
                  <a:pt x="15226" y="94070"/>
                </a:lnTo>
                <a:lnTo>
                  <a:pt x="48878" y="123798"/>
                </a:lnTo>
                <a:lnTo>
                  <a:pt x="88277" y="135280"/>
                </a:lnTo>
                <a:lnTo>
                  <a:pt x="92290" y="135280"/>
                </a:lnTo>
                <a:lnTo>
                  <a:pt x="97574" y="134772"/>
                </a:lnTo>
                <a:lnTo>
                  <a:pt x="124130" y="134772"/>
                </a:lnTo>
                <a:lnTo>
                  <a:pt x="122439" y="133565"/>
                </a:lnTo>
                <a:lnTo>
                  <a:pt x="115831" y="131186"/>
                </a:lnTo>
                <a:lnTo>
                  <a:pt x="110953" y="130416"/>
                </a:lnTo>
                <a:lnTo>
                  <a:pt x="88277" y="130416"/>
                </a:lnTo>
                <a:lnTo>
                  <a:pt x="79829" y="129741"/>
                </a:lnTo>
                <a:lnTo>
                  <a:pt x="33794" y="107429"/>
                </a:lnTo>
                <a:lnTo>
                  <a:pt x="9015" y="69845"/>
                </a:lnTo>
                <a:lnTo>
                  <a:pt x="4876" y="44577"/>
                </a:lnTo>
                <a:lnTo>
                  <a:pt x="4965" y="42049"/>
                </a:lnTo>
                <a:lnTo>
                  <a:pt x="5092" y="41275"/>
                </a:lnTo>
                <a:lnTo>
                  <a:pt x="12021" y="41275"/>
                </a:lnTo>
                <a:lnTo>
                  <a:pt x="6299" y="35560"/>
                </a:lnTo>
                <a:close/>
              </a:path>
              <a:path w="274954" h="267970">
                <a:moveTo>
                  <a:pt x="103060" y="129895"/>
                </a:moveTo>
                <a:lnTo>
                  <a:pt x="99987" y="129895"/>
                </a:lnTo>
                <a:lnTo>
                  <a:pt x="90042" y="130416"/>
                </a:lnTo>
                <a:lnTo>
                  <a:pt x="110953" y="130416"/>
                </a:lnTo>
                <a:lnTo>
                  <a:pt x="109159" y="130133"/>
                </a:lnTo>
                <a:lnTo>
                  <a:pt x="103060" y="129895"/>
                </a:lnTo>
                <a:close/>
              </a:path>
              <a:path w="274954" h="267970">
                <a:moveTo>
                  <a:pt x="12021" y="41275"/>
                </a:moveTo>
                <a:lnTo>
                  <a:pt x="5092" y="41275"/>
                </a:lnTo>
                <a:lnTo>
                  <a:pt x="5308" y="41440"/>
                </a:lnTo>
                <a:lnTo>
                  <a:pt x="45237" y="81343"/>
                </a:lnTo>
                <a:lnTo>
                  <a:pt x="51574" y="81838"/>
                </a:lnTo>
                <a:lnTo>
                  <a:pt x="86486" y="81838"/>
                </a:lnTo>
                <a:lnTo>
                  <a:pt x="89306" y="79883"/>
                </a:lnTo>
                <a:lnTo>
                  <a:pt x="92038" y="76962"/>
                </a:lnTo>
                <a:lnTo>
                  <a:pt x="52539" y="76962"/>
                </a:lnTo>
                <a:lnTo>
                  <a:pt x="47548" y="76758"/>
                </a:lnTo>
                <a:lnTo>
                  <a:pt x="12021" y="41275"/>
                </a:lnTo>
                <a:close/>
              </a:path>
              <a:path w="274954" h="267970">
                <a:moveTo>
                  <a:pt x="61531" y="0"/>
                </a:moveTo>
                <a:lnTo>
                  <a:pt x="54775" y="0"/>
                </a:lnTo>
                <a:lnTo>
                  <a:pt x="51142" y="1308"/>
                </a:lnTo>
                <a:lnTo>
                  <a:pt x="85940" y="36004"/>
                </a:lnTo>
                <a:lnTo>
                  <a:pt x="90627" y="41198"/>
                </a:lnTo>
                <a:lnTo>
                  <a:pt x="90627" y="54686"/>
                </a:lnTo>
                <a:lnTo>
                  <a:pt x="89095" y="63766"/>
                </a:lnTo>
                <a:lnTo>
                  <a:pt x="89061" y="69845"/>
                </a:lnTo>
                <a:lnTo>
                  <a:pt x="89560" y="76962"/>
                </a:lnTo>
                <a:lnTo>
                  <a:pt x="92038" y="76962"/>
                </a:lnTo>
                <a:lnTo>
                  <a:pt x="93865" y="74980"/>
                </a:lnTo>
                <a:lnTo>
                  <a:pt x="93966" y="66909"/>
                </a:lnTo>
                <a:lnTo>
                  <a:pt x="94614" y="60210"/>
                </a:lnTo>
                <a:lnTo>
                  <a:pt x="95451" y="52077"/>
                </a:lnTo>
                <a:lnTo>
                  <a:pt x="95491" y="39573"/>
                </a:lnTo>
                <a:lnTo>
                  <a:pt x="90169" y="33439"/>
                </a:lnTo>
                <a:lnTo>
                  <a:pt x="89395" y="32575"/>
                </a:lnTo>
                <a:lnTo>
                  <a:pt x="62229" y="5473"/>
                </a:lnTo>
                <a:lnTo>
                  <a:pt x="81272" y="5473"/>
                </a:lnTo>
                <a:lnTo>
                  <a:pt x="79959" y="4940"/>
                </a:lnTo>
                <a:lnTo>
                  <a:pt x="61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5390" y="7763467"/>
            <a:ext cx="267335" cy="233045"/>
          </a:xfrm>
          <a:custGeom>
            <a:avLst/>
            <a:gdLst/>
            <a:ahLst/>
            <a:cxnLst/>
            <a:rect l="l" t="t" r="r" b="b"/>
            <a:pathLst>
              <a:path w="267335" h="233045">
                <a:moveTo>
                  <a:pt x="133642" y="104575"/>
                </a:moveTo>
                <a:lnTo>
                  <a:pt x="107106" y="104575"/>
                </a:lnTo>
                <a:lnTo>
                  <a:pt x="116152" y="106337"/>
                </a:lnTo>
                <a:lnTo>
                  <a:pt x="124303" y="112151"/>
                </a:lnTo>
                <a:lnTo>
                  <a:pt x="132921" y="119889"/>
                </a:lnTo>
                <a:lnTo>
                  <a:pt x="141203" y="128105"/>
                </a:lnTo>
                <a:lnTo>
                  <a:pt x="148347" y="135356"/>
                </a:lnTo>
                <a:lnTo>
                  <a:pt x="235253" y="224713"/>
                </a:lnTo>
                <a:lnTo>
                  <a:pt x="243279" y="232727"/>
                </a:lnTo>
                <a:lnTo>
                  <a:pt x="248905" y="232321"/>
                </a:lnTo>
                <a:lnTo>
                  <a:pt x="257173" y="232321"/>
                </a:lnTo>
                <a:lnTo>
                  <a:pt x="262551" y="231140"/>
                </a:lnTo>
                <a:lnTo>
                  <a:pt x="259675" y="231140"/>
                </a:lnTo>
                <a:lnTo>
                  <a:pt x="251610" y="226263"/>
                </a:lnTo>
                <a:lnTo>
                  <a:pt x="247076" y="221742"/>
                </a:lnTo>
                <a:lnTo>
                  <a:pt x="133642" y="104575"/>
                </a:lnTo>
                <a:close/>
              </a:path>
              <a:path w="267335" h="233045">
                <a:moveTo>
                  <a:pt x="267219" y="230035"/>
                </a:moveTo>
                <a:lnTo>
                  <a:pt x="259675" y="231140"/>
                </a:lnTo>
                <a:lnTo>
                  <a:pt x="262551" y="231140"/>
                </a:lnTo>
                <a:lnTo>
                  <a:pt x="263650" y="230898"/>
                </a:lnTo>
                <a:lnTo>
                  <a:pt x="267219" y="230035"/>
                </a:lnTo>
                <a:close/>
              </a:path>
              <a:path w="267335" h="233045">
                <a:moveTo>
                  <a:pt x="9599" y="0"/>
                </a:moveTo>
                <a:lnTo>
                  <a:pt x="2690" y="9636"/>
                </a:lnTo>
                <a:lnTo>
                  <a:pt x="0" y="17229"/>
                </a:lnTo>
                <a:lnTo>
                  <a:pt x="1178" y="26719"/>
                </a:lnTo>
                <a:lnTo>
                  <a:pt x="25614" y="75858"/>
                </a:lnTo>
                <a:lnTo>
                  <a:pt x="60247" y="99580"/>
                </a:lnTo>
                <a:lnTo>
                  <a:pt x="95019" y="105478"/>
                </a:lnTo>
                <a:lnTo>
                  <a:pt x="107106" y="104575"/>
                </a:lnTo>
                <a:lnTo>
                  <a:pt x="133642" y="104575"/>
                </a:lnTo>
                <a:lnTo>
                  <a:pt x="133132" y="104051"/>
                </a:lnTo>
                <a:lnTo>
                  <a:pt x="124945" y="99309"/>
                </a:lnTo>
                <a:lnTo>
                  <a:pt x="117691" y="98120"/>
                </a:lnTo>
                <a:lnTo>
                  <a:pt x="96518" y="98120"/>
                </a:lnTo>
                <a:lnTo>
                  <a:pt x="86879" y="97305"/>
                </a:lnTo>
                <a:lnTo>
                  <a:pt x="38885" y="74002"/>
                </a:lnTo>
                <a:lnTo>
                  <a:pt x="14114" y="38581"/>
                </a:lnTo>
                <a:lnTo>
                  <a:pt x="8240" y="7416"/>
                </a:lnTo>
                <a:lnTo>
                  <a:pt x="8240" y="3644"/>
                </a:lnTo>
                <a:lnTo>
                  <a:pt x="8786" y="1333"/>
                </a:lnTo>
                <a:lnTo>
                  <a:pt x="9599" y="0"/>
                </a:lnTo>
                <a:close/>
              </a:path>
              <a:path w="267335" h="233045">
                <a:moveTo>
                  <a:pt x="115096" y="97694"/>
                </a:moveTo>
                <a:lnTo>
                  <a:pt x="105112" y="97775"/>
                </a:lnTo>
                <a:lnTo>
                  <a:pt x="96518" y="98120"/>
                </a:lnTo>
                <a:lnTo>
                  <a:pt x="117691" y="98120"/>
                </a:lnTo>
                <a:lnTo>
                  <a:pt x="115096" y="97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7815" y="7826068"/>
            <a:ext cx="122555" cy="120650"/>
          </a:xfrm>
          <a:custGeom>
            <a:avLst/>
            <a:gdLst/>
            <a:ahLst/>
            <a:cxnLst/>
            <a:rect l="l" t="t" r="r" b="b"/>
            <a:pathLst>
              <a:path w="122554" h="120650">
                <a:moveTo>
                  <a:pt x="15875" y="0"/>
                </a:moveTo>
                <a:lnTo>
                  <a:pt x="9423" y="0"/>
                </a:lnTo>
                <a:lnTo>
                  <a:pt x="7200" y="596"/>
                </a:lnTo>
                <a:lnTo>
                  <a:pt x="0" y="7810"/>
                </a:lnTo>
                <a:lnTo>
                  <a:pt x="4597" y="18846"/>
                </a:lnTo>
                <a:lnTo>
                  <a:pt x="6553" y="20751"/>
                </a:lnTo>
                <a:lnTo>
                  <a:pt x="105498" y="120446"/>
                </a:lnTo>
                <a:lnTo>
                  <a:pt x="104684" y="111658"/>
                </a:lnTo>
                <a:lnTo>
                  <a:pt x="102006" y="111658"/>
                </a:lnTo>
                <a:lnTo>
                  <a:pt x="9182" y="18160"/>
                </a:lnTo>
                <a:lnTo>
                  <a:pt x="7912" y="16662"/>
                </a:lnTo>
                <a:lnTo>
                  <a:pt x="4724" y="8331"/>
                </a:lnTo>
                <a:lnTo>
                  <a:pt x="8039" y="5016"/>
                </a:lnTo>
                <a:lnTo>
                  <a:pt x="8915" y="4114"/>
                </a:lnTo>
                <a:lnTo>
                  <a:pt x="10020" y="3733"/>
                </a:lnTo>
                <a:lnTo>
                  <a:pt x="21392" y="3733"/>
                </a:lnTo>
                <a:lnTo>
                  <a:pt x="19888" y="2400"/>
                </a:lnTo>
                <a:lnTo>
                  <a:pt x="15875" y="0"/>
                </a:lnTo>
                <a:close/>
              </a:path>
              <a:path w="122554" h="120650">
                <a:moveTo>
                  <a:pt x="21392" y="3733"/>
                </a:moveTo>
                <a:lnTo>
                  <a:pt x="14439" y="3733"/>
                </a:lnTo>
                <a:lnTo>
                  <a:pt x="17322" y="5245"/>
                </a:lnTo>
                <a:lnTo>
                  <a:pt x="17475" y="5245"/>
                </a:lnTo>
                <a:lnTo>
                  <a:pt x="114528" y="91262"/>
                </a:lnTo>
                <a:lnTo>
                  <a:pt x="102006" y="111658"/>
                </a:lnTo>
                <a:lnTo>
                  <a:pt x="104684" y="111658"/>
                </a:lnTo>
                <a:lnTo>
                  <a:pt x="104305" y="107556"/>
                </a:lnTo>
                <a:lnTo>
                  <a:pt x="114007" y="93916"/>
                </a:lnTo>
                <a:lnTo>
                  <a:pt x="119888" y="93332"/>
                </a:lnTo>
                <a:lnTo>
                  <a:pt x="122473" y="93332"/>
                </a:lnTo>
                <a:lnTo>
                  <a:pt x="21392" y="3733"/>
                </a:lnTo>
                <a:close/>
              </a:path>
              <a:path w="122554" h="120650">
                <a:moveTo>
                  <a:pt x="122473" y="93332"/>
                </a:moveTo>
                <a:lnTo>
                  <a:pt x="119888" y="93332"/>
                </a:lnTo>
                <a:lnTo>
                  <a:pt x="122516" y="93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2064" y="7931383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943" y="0"/>
                </a:moveTo>
                <a:lnTo>
                  <a:pt x="9148" y="1222"/>
                </a:lnTo>
                <a:lnTo>
                  <a:pt x="0" y="8969"/>
                </a:lnTo>
                <a:lnTo>
                  <a:pt x="10033" y="12487"/>
                </a:lnTo>
                <a:lnTo>
                  <a:pt x="14160" y="24107"/>
                </a:lnTo>
                <a:lnTo>
                  <a:pt x="16426" y="31032"/>
                </a:lnTo>
                <a:lnTo>
                  <a:pt x="17000" y="36115"/>
                </a:lnTo>
                <a:lnTo>
                  <a:pt x="15719" y="41856"/>
                </a:lnTo>
                <a:lnTo>
                  <a:pt x="12420" y="50752"/>
                </a:lnTo>
                <a:lnTo>
                  <a:pt x="16236" y="50371"/>
                </a:lnTo>
                <a:lnTo>
                  <a:pt x="23758" y="47342"/>
                </a:lnTo>
                <a:lnTo>
                  <a:pt x="29094" y="38836"/>
                </a:lnTo>
                <a:lnTo>
                  <a:pt x="26352" y="22024"/>
                </a:lnTo>
                <a:lnTo>
                  <a:pt x="19854" y="6526"/>
                </a:lnTo>
                <a:lnTo>
                  <a:pt x="14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6308" y="7936371"/>
            <a:ext cx="34925" cy="46355"/>
          </a:xfrm>
          <a:custGeom>
            <a:avLst/>
            <a:gdLst/>
            <a:ahLst/>
            <a:cxnLst/>
            <a:rect l="l" t="t" r="r" b="b"/>
            <a:pathLst>
              <a:path w="34925" h="46354">
                <a:moveTo>
                  <a:pt x="13398" y="0"/>
                </a:moveTo>
                <a:lnTo>
                  <a:pt x="11239" y="0"/>
                </a:lnTo>
                <a:lnTo>
                  <a:pt x="9283" y="546"/>
                </a:lnTo>
                <a:lnTo>
                  <a:pt x="2082" y="5791"/>
                </a:lnTo>
                <a:lnTo>
                  <a:pt x="0" y="11226"/>
                </a:lnTo>
                <a:lnTo>
                  <a:pt x="787" y="20167"/>
                </a:lnTo>
                <a:lnTo>
                  <a:pt x="21844" y="46240"/>
                </a:lnTo>
                <a:lnTo>
                  <a:pt x="22631" y="46240"/>
                </a:lnTo>
                <a:lnTo>
                  <a:pt x="29458" y="44019"/>
                </a:lnTo>
                <a:lnTo>
                  <a:pt x="30534" y="42341"/>
                </a:lnTo>
                <a:lnTo>
                  <a:pt x="25006" y="42341"/>
                </a:lnTo>
                <a:lnTo>
                  <a:pt x="20726" y="42202"/>
                </a:lnTo>
                <a:lnTo>
                  <a:pt x="3886" y="11150"/>
                </a:lnTo>
                <a:lnTo>
                  <a:pt x="6261" y="7531"/>
                </a:lnTo>
                <a:lnTo>
                  <a:pt x="10883" y="4165"/>
                </a:lnTo>
                <a:lnTo>
                  <a:pt x="12026" y="3860"/>
                </a:lnTo>
                <a:lnTo>
                  <a:pt x="23713" y="3860"/>
                </a:lnTo>
                <a:lnTo>
                  <a:pt x="19232" y="1173"/>
                </a:lnTo>
                <a:lnTo>
                  <a:pt x="13398" y="0"/>
                </a:lnTo>
                <a:close/>
              </a:path>
              <a:path w="34925" h="46354">
                <a:moveTo>
                  <a:pt x="23713" y="3860"/>
                </a:moveTo>
                <a:lnTo>
                  <a:pt x="18694" y="3860"/>
                </a:lnTo>
                <a:lnTo>
                  <a:pt x="27139" y="8686"/>
                </a:lnTo>
                <a:lnTo>
                  <a:pt x="31255" y="28065"/>
                </a:lnTo>
                <a:lnTo>
                  <a:pt x="31374" y="29224"/>
                </a:lnTo>
                <a:lnTo>
                  <a:pt x="30848" y="36499"/>
                </a:lnTo>
                <a:lnTo>
                  <a:pt x="26682" y="41630"/>
                </a:lnTo>
                <a:lnTo>
                  <a:pt x="25006" y="42341"/>
                </a:lnTo>
                <a:lnTo>
                  <a:pt x="30534" y="42341"/>
                </a:lnTo>
                <a:lnTo>
                  <a:pt x="33308" y="38017"/>
                </a:lnTo>
                <a:lnTo>
                  <a:pt x="34468" y="29224"/>
                </a:lnTo>
                <a:lnTo>
                  <a:pt x="33223" y="18630"/>
                </a:lnTo>
                <a:lnTo>
                  <a:pt x="30047" y="10506"/>
                </a:lnTo>
                <a:lnTo>
                  <a:pt x="25082" y="4681"/>
                </a:lnTo>
                <a:lnTo>
                  <a:pt x="23713" y="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9921" y="7630897"/>
            <a:ext cx="106045" cy="173355"/>
          </a:xfrm>
          <a:custGeom>
            <a:avLst/>
            <a:gdLst/>
            <a:ahLst/>
            <a:cxnLst/>
            <a:rect l="l" t="t" r="r" b="b"/>
            <a:pathLst>
              <a:path w="106045" h="173354">
                <a:moveTo>
                  <a:pt x="5765" y="144830"/>
                </a:moveTo>
                <a:lnTo>
                  <a:pt x="42405" y="172796"/>
                </a:lnTo>
                <a:lnTo>
                  <a:pt x="67885" y="168399"/>
                </a:lnTo>
                <a:lnTo>
                  <a:pt x="87934" y="156236"/>
                </a:lnTo>
                <a:lnTo>
                  <a:pt x="89358" y="154241"/>
                </a:lnTo>
                <a:lnTo>
                  <a:pt x="42151" y="154241"/>
                </a:lnTo>
                <a:lnTo>
                  <a:pt x="30940" y="153358"/>
                </a:lnTo>
                <a:lnTo>
                  <a:pt x="20815" y="151103"/>
                </a:lnTo>
                <a:lnTo>
                  <a:pt x="12261" y="148063"/>
                </a:lnTo>
                <a:lnTo>
                  <a:pt x="5765" y="144830"/>
                </a:lnTo>
                <a:close/>
              </a:path>
              <a:path w="106045" h="173354">
                <a:moveTo>
                  <a:pt x="92171" y="79743"/>
                </a:moveTo>
                <a:lnTo>
                  <a:pt x="33527" y="79743"/>
                </a:lnTo>
                <a:lnTo>
                  <a:pt x="55491" y="82537"/>
                </a:lnTo>
                <a:lnTo>
                  <a:pt x="70658" y="90330"/>
                </a:lnTo>
                <a:lnTo>
                  <a:pt x="79492" y="102240"/>
                </a:lnTo>
                <a:lnTo>
                  <a:pt x="82461" y="117386"/>
                </a:lnTo>
                <a:lnTo>
                  <a:pt x="79216" y="132740"/>
                </a:lnTo>
                <a:lnTo>
                  <a:pt x="70450" y="144343"/>
                </a:lnTo>
                <a:lnTo>
                  <a:pt x="57611" y="151681"/>
                </a:lnTo>
                <a:lnTo>
                  <a:pt x="42151" y="154241"/>
                </a:lnTo>
                <a:lnTo>
                  <a:pt x="89358" y="154241"/>
                </a:lnTo>
                <a:lnTo>
                  <a:pt x="101059" y="137847"/>
                </a:lnTo>
                <a:lnTo>
                  <a:pt x="105765" y="114769"/>
                </a:lnTo>
                <a:lnTo>
                  <a:pt x="103842" y="99971"/>
                </a:lnTo>
                <a:lnTo>
                  <a:pt x="98607" y="87747"/>
                </a:lnTo>
                <a:lnTo>
                  <a:pt x="92171" y="79743"/>
                </a:lnTo>
                <a:close/>
              </a:path>
              <a:path w="106045" h="173354">
                <a:moveTo>
                  <a:pt x="102374" y="0"/>
                </a:moveTo>
                <a:lnTo>
                  <a:pt x="20942" y="0"/>
                </a:lnTo>
                <a:lnTo>
                  <a:pt x="9944" y="81572"/>
                </a:lnTo>
                <a:lnTo>
                  <a:pt x="16217" y="80784"/>
                </a:lnTo>
                <a:lnTo>
                  <a:pt x="23825" y="79743"/>
                </a:lnTo>
                <a:lnTo>
                  <a:pt x="92171" y="79743"/>
                </a:lnTo>
                <a:lnTo>
                  <a:pt x="57443" y="63017"/>
                </a:lnTo>
                <a:lnTo>
                  <a:pt x="30899" y="63017"/>
                </a:lnTo>
                <a:lnTo>
                  <a:pt x="37439" y="19354"/>
                </a:lnTo>
                <a:lnTo>
                  <a:pt x="102374" y="19354"/>
                </a:lnTo>
                <a:lnTo>
                  <a:pt x="102374" y="0"/>
                </a:lnTo>
                <a:close/>
              </a:path>
              <a:path w="106045" h="173354">
                <a:moveTo>
                  <a:pt x="44780" y="61963"/>
                </a:moveTo>
                <a:lnTo>
                  <a:pt x="38480" y="61963"/>
                </a:lnTo>
                <a:lnTo>
                  <a:pt x="30899" y="63017"/>
                </a:lnTo>
                <a:lnTo>
                  <a:pt x="57443" y="63017"/>
                </a:lnTo>
                <a:lnTo>
                  <a:pt x="54552" y="62509"/>
                </a:lnTo>
                <a:lnTo>
                  <a:pt x="44780" y="6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2577" y="7588554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4" h="442595">
                <a:moveTo>
                  <a:pt x="442048" y="442048"/>
                </a:moveTo>
                <a:lnTo>
                  <a:pt x="0" y="442048"/>
                </a:lnTo>
                <a:lnTo>
                  <a:pt x="0" y="0"/>
                </a:lnTo>
                <a:lnTo>
                  <a:pt x="442048" y="0"/>
                </a:lnTo>
                <a:lnTo>
                  <a:pt x="442048" y="442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9557" y="780693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105" y="0"/>
                </a:lnTo>
              </a:path>
            </a:pathLst>
          </a:custGeom>
          <a:ln w="3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0589" y="7778771"/>
            <a:ext cx="69215" cy="56515"/>
          </a:xfrm>
          <a:custGeom>
            <a:avLst/>
            <a:gdLst/>
            <a:ahLst/>
            <a:cxnLst/>
            <a:rect l="l" t="t" r="r" b="b"/>
            <a:pathLst>
              <a:path w="69214" h="56515">
                <a:moveTo>
                  <a:pt x="69011" y="0"/>
                </a:moveTo>
                <a:lnTo>
                  <a:pt x="0" y="28168"/>
                </a:lnTo>
                <a:lnTo>
                  <a:pt x="69011" y="56362"/>
                </a:lnTo>
                <a:lnTo>
                  <a:pt x="52616" y="28168"/>
                </a:lnTo>
                <a:lnTo>
                  <a:pt x="69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9567" y="780693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092" y="0"/>
                </a:lnTo>
              </a:path>
            </a:pathLst>
          </a:custGeom>
          <a:ln w="3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7617" y="7778777"/>
            <a:ext cx="69215" cy="56515"/>
          </a:xfrm>
          <a:custGeom>
            <a:avLst/>
            <a:gdLst/>
            <a:ahLst/>
            <a:cxnLst/>
            <a:rect l="l" t="t" r="r" b="b"/>
            <a:pathLst>
              <a:path w="69214" h="56515">
                <a:moveTo>
                  <a:pt x="0" y="0"/>
                </a:moveTo>
                <a:lnTo>
                  <a:pt x="16395" y="28155"/>
                </a:lnTo>
                <a:lnTo>
                  <a:pt x="0" y="56362"/>
                </a:lnTo>
                <a:lnTo>
                  <a:pt x="69037" y="28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7279" y="7728821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40"/>
                </a:lnTo>
                <a:lnTo>
                  <a:pt x="10312" y="2540"/>
                </a:lnTo>
                <a:lnTo>
                  <a:pt x="31877" y="21297"/>
                </a:lnTo>
                <a:lnTo>
                  <a:pt x="54394" y="21297"/>
                </a:lnTo>
                <a:lnTo>
                  <a:pt x="57312" y="18757"/>
                </a:lnTo>
                <a:lnTo>
                  <a:pt x="32816" y="18757"/>
                </a:lnTo>
                <a:lnTo>
                  <a:pt x="11264" y="0"/>
                </a:lnTo>
                <a:close/>
              </a:path>
              <a:path w="129539" h="21590">
                <a:moveTo>
                  <a:pt x="100417" y="2540"/>
                </a:moveTo>
                <a:lnTo>
                  <a:pt x="96558" y="2540"/>
                </a:lnTo>
                <a:lnTo>
                  <a:pt x="118110" y="21297"/>
                </a:lnTo>
                <a:lnTo>
                  <a:pt x="129374" y="21297"/>
                </a:lnTo>
                <a:lnTo>
                  <a:pt x="129374" y="18757"/>
                </a:lnTo>
                <a:lnTo>
                  <a:pt x="119062" y="18757"/>
                </a:lnTo>
                <a:lnTo>
                  <a:pt x="100417" y="2540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757"/>
                </a:lnTo>
                <a:lnTo>
                  <a:pt x="57312" y="18757"/>
                </a:lnTo>
                <a:lnTo>
                  <a:pt x="75946" y="2540"/>
                </a:lnTo>
                <a:lnTo>
                  <a:pt x="100417" y="2540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7279" y="7642829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40"/>
                </a:lnTo>
                <a:lnTo>
                  <a:pt x="10312" y="2540"/>
                </a:lnTo>
                <a:lnTo>
                  <a:pt x="31877" y="21247"/>
                </a:lnTo>
                <a:lnTo>
                  <a:pt x="54394" y="21247"/>
                </a:lnTo>
                <a:lnTo>
                  <a:pt x="57334" y="18694"/>
                </a:lnTo>
                <a:lnTo>
                  <a:pt x="32816" y="18694"/>
                </a:lnTo>
                <a:lnTo>
                  <a:pt x="11264" y="0"/>
                </a:lnTo>
                <a:close/>
              </a:path>
              <a:path w="129539" h="21590">
                <a:moveTo>
                  <a:pt x="100427" y="2540"/>
                </a:moveTo>
                <a:lnTo>
                  <a:pt x="96558" y="2540"/>
                </a:lnTo>
                <a:lnTo>
                  <a:pt x="118110" y="21247"/>
                </a:lnTo>
                <a:lnTo>
                  <a:pt x="129374" y="21247"/>
                </a:lnTo>
                <a:lnTo>
                  <a:pt x="129374" y="18694"/>
                </a:lnTo>
                <a:lnTo>
                  <a:pt x="119062" y="18694"/>
                </a:lnTo>
                <a:lnTo>
                  <a:pt x="100427" y="2540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694"/>
                </a:lnTo>
                <a:lnTo>
                  <a:pt x="57334" y="18694"/>
                </a:lnTo>
                <a:lnTo>
                  <a:pt x="75946" y="2540"/>
                </a:lnTo>
                <a:lnTo>
                  <a:pt x="100427" y="2540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7279" y="7685803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40"/>
                </a:lnTo>
                <a:lnTo>
                  <a:pt x="10312" y="2540"/>
                </a:lnTo>
                <a:lnTo>
                  <a:pt x="31877" y="21272"/>
                </a:lnTo>
                <a:lnTo>
                  <a:pt x="54394" y="21272"/>
                </a:lnTo>
                <a:lnTo>
                  <a:pt x="57331" y="18719"/>
                </a:lnTo>
                <a:lnTo>
                  <a:pt x="32816" y="18719"/>
                </a:lnTo>
                <a:lnTo>
                  <a:pt x="11264" y="0"/>
                </a:lnTo>
                <a:close/>
              </a:path>
              <a:path w="129539" h="21590">
                <a:moveTo>
                  <a:pt x="100423" y="2540"/>
                </a:moveTo>
                <a:lnTo>
                  <a:pt x="96558" y="2540"/>
                </a:lnTo>
                <a:lnTo>
                  <a:pt x="118110" y="21272"/>
                </a:lnTo>
                <a:lnTo>
                  <a:pt x="129374" y="21272"/>
                </a:lnTo>
                <a:lnTo>
                  <a:pt x="129374" y="18719"/>
                </a:lnTo>
                <a:lnTo>
                  <a:pt x="119062" y="18719"/>
                </a:lnTo>
                <a:lnTo>
                  <a:pt x="100423" y="2540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719"/>
                </a:lnTo>
                <a:lnTo>
                  <a:pt x="57331" y="18719"/>
                </a:lnTo>
                <a:lnTo>
                  <a:pt x="75946" y="2540"/>
                </a:lnTo>
                <a:lnTo>
                  <a:pt x="100423" y="2540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60583" y="7643527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76" y="0"/>
                </a:moveTo>
                <a:lnTo>
                  <a:pt x="32092" y="0"/>
                </a:lnTo>
                <a:lnTo>
                  <a:pt x="10553" y="18707"/>
                </a:lnTo>
                <a:lnTo>
                  <a:pt x="0" y="18707"/>
                </a:lnTo>
                <a:lnTo>
                  <a:pt x="0" y="19850"/>
                </a:lnTo>
                <a:lnTo>
                  <a:pt x="10985" y="19850"/>
                </a:lnTo>
                <a:lnTo>
                  <a:pt x="32524" y="1143"/>
                </a:lnTo>
                <a:lnTo>
                  <a:pt x="55400" y="1143"/>
                </a:lnTo>
                <a:lnTo>
                  <a:pt x="54076" y="0"/>
                </a:lnTo>
                <a:close/>
              </a:path>
              <a:path w="129539" h="20320">
                <a:moveTo>
                  <a:pt x="55400" y="1143"/>
                </a:moveTo>
                <a:lnTo>
                  <a:pt x="53670" y="1143"/>
                </a:lnTo>
                <a:lnTo>
                  <a:pt x="75222" y="19850"/>
                </a:lnTo>
                <a:lnTo>
                  <a:pt x="97231" y="19850"/>
                </a:lnTo>
                <a:lnTo>
                  <a:pt x="98548" y="18707"/>
                </a:lnTo>
                <a:lnTo>
                  <a:pt x="75641" y="18707"/>
                </a:lnTo>
                <a:lnTo>
                  <a:pt x="55400" y="1143"/>
                </a:lnTo>
                <a:close/>
              </a:path>
              <a:path w="129539" h="20320">
                <a:moveTo>
                  <a:pt x="129336" y="0"/>
                </a:moveTo>
                <a:lnTo>
                  <a:pt x="118376" y="0"/>
                </a:lnTo>
                <a:lnTo>
                  <a:pt x="96799" y="18707"/>
                </a:lnTo>
                <a:lnTo>
                  <a:pt x="98548" y="18707"/>
                </a:lnTo>
                <a:lnTo>
                  <a:pt x="118795" y="1143"/>
                </a:lnTo>
                <a:lnTo>
                  <a:pt x="129336" y="1143"/>
                </a:lnTo>
                <a:lnTo>
                  <a:pt x="129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0583" y="7729529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89" y="0"/>
                </a:moveTo>
                <a:lnTo>
                  <a:pt x="32092" y="0"/>
                </a:lnTo>
                <a:lnTo>
                  <a:pt x="10553" y="18745"/>
                </a:lnTo>
                <a:lnTo>
                  <a:pt x="0" y="18745"/>
                </a:lnTo>
                <a:lnTo>
                  <a:pt x="0" y="19888"/>
                </a:lnTo>
                <a:lnTo>
                  <a:pt x="10985" y="19888"/>
                </a:lnTo>
                <a:lnTo>
                  <a:pt x="32524" y="1142"/>
                </a:lnTo>
                <a:lnTo>
                  <a:pt x="55403" y="1142"/>
                </a:lnTo>
                <a:lnTo>
                  <a:pt x="54089" y="0"/>
                </a:lnTo>
                <a:close/>
              </a:path>
              <a:path w="129539" h="20320">
                <a:moveTo>
                  <a:pt x="55403" y="1142"/>
                </a:moveTo>
                <a:lnTo>
                  <a:pt x="53657" y="1142"/>
                </a:lnTo>
                <a:lnTo>
                  <a:pt x="75222" y="19888"/>
                </a:lnTo>
                <a:lnTo>
                  <a:pt x="97231" y="19888"/>
                </a:lnTo>
                <a:lnTo>
                  <a:pt x="98546" y="18745"/>
                </a:lnTo>
                <a:lnTo>
                  <a:pt x="75641" y="18745"/>
                </a:lnTo>
                <a:lnTo>
                  <a:pt x="55403" y="1142"/>
                </a:lnTo>
                <a:close/>
              </a:path>
              <a:path w="129539" h="20320">
                <a:moveTo>
                  <a:pt x="129336" y="0"/>
                </a:moveTo>
                <a:lnTo>
                  <a:pt x="118363" y="0"/>
                </a:lnTo>
                <a:lnTo>
                  <a:pt x="96799" y="18745"/>
                </a:lnTo>
                <a:lnTo>
                  <a:pt x="98546" y="18745"/>
                </a:lnTo>
                <a:lnTo>
                  <a:pt x="118808" y="1142"/>
                </a:lnTo>
                <a:lnTo>
                  <a:pt x="129336" y="1142"/>
                </a:lnTo>
                <a:lnTo>
                  <a:pt x="129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0583" y="7686512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76" y="0"/>
                </a:moveTo>
                <a:lnTo>
                  <a:pt x="32092" y="0"/>
                </a:lnTo>
                <a:lnTo>
                  <a:pt x="10553" y="18719"/>
                </a:lnTo>
                <a:lnTo>
                  <a:pt x="0" y="18719"/>
                </a:lnTo>
                <a:lnTo>
                  <a:pt x="0" y="19862"/>
                </a:lnTo>
                <a:lnTo>
                  <a:pt x="10985" y="19862"/>
                </a:lnTo>
                <a:lnTo>
                  <a:pt x="32524" y="1142"/>
                </a:lnTo>
                <a:lnTo>
                  <a:pt x="55393" y="1142"/>
                </a:lnTo>
                <a:lnTo>
                  <a:pt x="54076" y="0"/>
                </a:lnTo>
                <a:close/>
              </a:path>
              <a:path w="129539" h="20320">
                <a:moveTo>
                  <a:pt x="55393" y="1142"/>
                </a:moveTo>
                <a:lnTo>
                  <a:pt x="53670" y="1142"/>
                </a:lnTo>
                <a:lnTo>
                  <a:pt x="75222" y="19862"/>
                </a:lnTo>
                <a:lnTo>
                  <a:pt x="97231" y="19862"/>
                </a:lnTo>
                <a:lnTo>
                  <a:pt x="98551" y="18719"/>
                </a:lnTo>
                <a:lnTo>
                  <a:pt x="75641" y="18719"/>
                </a:lnTo>
                <a:lnTo>
                  <a:pt x="55393" y="1142"/>
                </a:lnTo>
                <a:close/>
              </a:path>
              <a:path w="129539" h="20320">
                <a:moveTo>
                  <a:pt x="129336" y="0"/>
                </a:moveTo>
                <a:lnTo>
                  <a:pt x="118376" y="0"/>
                </a:lnTo>
                <a:lnTo>
                  <a:pt x="96799" y="18719"/>
                </a:lnTo>
                <a:lnTo>
                  <a:pt x="98551" y="18719"/>
                </a:lnTo>
                <a:lnTo>
                  <a:pt x="118795" y="1142"/>
                </a:lnTo>
                <a:lnTo>
                  <a:pt x="129336" y="1142"/>
                </a:lnTo>
                <a:lnTo>
                  <a:pt x="129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2347" y="7888523"/>
            <a:ext cx="50800" cy="69850"/>
          </a:xfrm>
          <a:custGeom>
            <a:avLst/>
            <a:gdLst/>
            <a:ahLst/>
            <a:cxnLst/>
            <a:rect l="l" t="t" r="r" b="b"/>
            <a:pathLst>
              <a:path w="50800" h="69850">
                <a:moveTo>
                  <a:pt x="48404" y="12179"/>
                </a:moveTo>
                <a:lnTo>
                  <a:pt x="32270" y="12179"/>
                </a:lnTo>
                <a:lnTo>
                  <a:pt x="36245" y="16141"/>
                </a:lnTo>
                <a:lnTo>
                  <a:pt x="36245" y="30695"/>
                </a:lnTo>
                <a:lnTo>
                  <a:pt x="1695" y="59462"/>
                </a:lnTo>
                <a:lnTo>
                  <a:pt x="0" y="69811"/>
                </a:lnTo>
                <a:lnTo>
                  <a:pt x="50800" y="69811"/>
                </a:lnTo>
                <a:lnTo>
                  <a:pt x="50800" y="57632"/>
                </a:lnTo>
                <a:lnTo>
                  <a:pt x="18021" y="57632"/>
                </a:lnTo>
                <a:lnTo>
                  <a:pt x="21983" y="51688"/>
                </a:lnTo>
                <a:lnTo>
                  <a:pt x="50406" y="21183"/>
                </a:lnTo>
                <a:lnTo>
                  <a:pt x="48686" y="12569"/>
                </a:lnTo>
                <a:lnTo>
                  <a:pt x="48404" y="12179"/>
                </a:lnTo>
                <a:close/>
              </a:path>
              <a:path w="50800" h="69850">
                <a:moveTo>
                  <a:pt x="26835" y="0"/>
                </a:moveTo>
                <a:lnTo>
                  <a:pt x="16367" y="1809"/>
                </a:lnTo>
                <a:lnTo>
                  <a:pt x="8408" y="6970"/>
                </a:lnTo>
                <a:lnTo>
                  <a:pt x="3348" y="15082"/>
                </a:lnTo>
                <a:lnTo>
                  <a:pt x="1574" y="25742"/>
                </a:lnTo>
                <a:lnTo>
                  <a:pt x="1574" y="27228"/>
                </a:lnTo>
                <a:lnTo>
                  <a:pt x="15049" y="27228"/>
                </a:lnTo>
                <a:lnTo>
                  <a:pt x="15443" y="17030"/>
                </a:lnTo>
                <a:lnTo>
                  <a:pt x="19011" y="12179"/>
                </a:lnTo>
                <a:lnTo>
                  <a:pt x="48404" y="12179"/>
                </a:lnTo>
                <a:lnTo>
                  <a:pt x="43854" y="5876"/>
                </a:lnTo>
                <a:lnTo>
                  <a:pt x="36406" y="1541"/>
                </a:lnTo>
                <a:lnTo>
                  <a:pt x="26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6949" y="7889618"/>
            <a:ext cx="51435" cy="69850"/>
          </a:xfrm>
          <a:custGeom>
            <a:avLst/>
            <a:gdLst/>
            <a:ahLst/>
            <a:cxnLst/>
            <a:rect l="l" t="t" r="r" b="b"/>
            <a:pathLst>
              <a:path w="51435" h="69850">
                <a:moveTo>
                  <a:pt x="13868" y="48221"/>
                </a:moveTo>
                <a:lnTo>
                  <a:pt x="0" y="48221"/>
                </a:lnTo>
                <a:lnTo>
                  <a:pt x="2305" y="57569"/>
                </a:lnTo>
                <a:lnTo>
                  <a:pt x="7653" y="64327"/>
                </a:lnTo>
                <a:lnTo>
                  <a:pt x="15489" y="68429"/>
                </a:lnTo>
                <a:lnTo>
                  <a:pt x="25260" y="69811"/>
                </a:lnTo>
                <a:lnTo>
                  <a:pt x="35778" y="67959"/>
                </a:lnTo>
                <a:lnTo>
                  <a:pt x="44048" y="62791"/>
                </a:lnTo>
                <a:lnTo>
                  <a:pt x="47043" y="58420"/>
                </a:lnTo>
                <a:lnTo>
                  <a:pt x="19024" y="58420"/>
                </a:lnTo>
                <a:lnTo>
                  <a:pt x="14465" y="54267"/>
                </a:lnTo>
                <a:lnTo>
                  <a:pt x="13868" y="48221"/>
                </a:lnTo>
                <a:close/>
              </a:path>
              <a:path w="51435" h="69850">
                <a:moveTo>
                  <a:pt x="47824" y="32372"/>
                </a:moveTo>
                <a:lnTo>
                  <a:pt x="32486" y="32372"/>
                </a:lnTo>
                <a:lnTo>
                  <a:pt x="37236" y="37325"/>
                </a:lnTo>
                <a:lnTo>
                  <a:pt x="37236" y="52971"/>
                </a:lnTo>
                <a:lnTo>
                  <a:pt x="32283" y="58420"/>
                </a:lnTo>
                <a:lnTo>
                  <a:pt x="47043" y="58420"/>
                </a:lnTo>
                <a:lnTo>
                  <a:pt x="49457" y="54895"/>
                </a:lnTo>
                <a:lnTo>
                  <a:pt x="51396" y="44856"/>
                </a:lnTo>
                <a:lnTo>
                  <a:pt x="49812" y="35547"/>
                </a:lnTo>
                <a:lnTo>
                  <a:pt x="47824" y="32372"/>
                </a:lnTo>
                <a:close/>
              </a:path>
              <a:path w="51435" h="69850">
                <a:moveTo>
                  <a:pt x="47637" y="0"/>
                </a:moveTo>
                <a:lnTo>
                  <a:pt x="8915" y="0"/>
                </a:lnTo>
                <a:lnTo>
                  <a:pt x="2184" y="38125"/>
                </a:lnTo>
                <a:lnTo>
                  <a:pt x="14757" y="38125"/>
                </a:lnTo>
                <a:lnTo>
                  <a:pt x="17437" y="34061"/>
                </a:lnTo>
                <a:lnTo>
                  <a:pt x="20497" y="32372"/>
                </a:lnTo>
                <a:lnTo>
                  <a:pt x="47824" y="32372"/>
                </a:lnTo>
                <a:lnTo>
                  <a:pt x="45331" y="28390"/>
                </a:lnTo>
                <a:lnTo>
                  <a:pt x="43259" y="27025"/>
                </a:lnTo>
                <a:lnTo>
                  <a:pt x="16535" y="27025"/>
                </a:lnTo>
                <a:lnTo>
                  <a:pt x="19215" y="11976"/>
                </a:lnTo>
                <a:lnTo>
                  <a:pt x="47637" y="11976"/>
                </a:lnTo>
                <a:lnTo>
                  <a:pt x="47637" y="0"/>
                </a:lnTo>
                <a:close/>
              </a:path>
              <a:path w="51435" h="69850">
                <a:moveTo>
                  <a:pt x="29311" y="22174"/>
                </a:moveTo>
                <a:lnTo>
                  <a:pt x="23774" y="22174"/>
                </a:lnTo>
                <a:lnTo>
                  <a:pt x="19900" y="23660"/>
                </a:lnTo>
                <a:lnTo>
                  <a:pt x="16535" y="27025"/>
                </a:lnTo>
                <a:lnTo>
                  <a:pt x="43259" y="27025"/>
                </a:lnTo>
                <a:lnTo>
                  <a:pt x="38361" y="23796"/>
                </a:lnTo>
                <a:lnTo>
                  <a:pt x="29311" y="221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94213" y="7905859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13373" y="1384"/>
                </a:moveTo>
                <a:lnTo>
                  <a:pt x="0" y="1384"/>
                </a:lnTo>
                <a:lnTo>
                  <a:pt x="0" y="52476"/>
                </a:lnTo>
                <a:lnTo>
                  <a:pt x="14058" y="52476"/>
                </a:lnTo>
                <a:lnTo>
                  <a:pt x="14058" y="17818"/>
                </a:lnTo>
                <a:lnTo>
                  <a:pt x="16141" y="11379"/>
                </a:lnTo>
                <a:lnTo>
                  <a:pt x="78232" y="11379"/>
                </a:lnTo>
                <a:lnTo>
                  <a:pt x="78232" y="8407"/>
                </a:lnTo>
                <a:lnTo>
                  <a:pt x="13373" y="8407"/>
                </a:lnTo>
                <a:lnTo>
                  <a:pt x="13373" y="1384"/>
                </a:lnTo>
                <a:close/>
              </a:path>
              <a:path w="78739" h="52704">
                <a:moveTo>
                  <a:pt x="78232" y="11379"/>
                </a:moveTo>
                <a:lnTo>
                  <a:pt x="30899" y="11379"/>
                </a:lnTo>
                <a:lnTo>
                  <a:pt x="31991" y="15938"/>
                </a:lnTo>
                <a:lnTo>
                  <a:pt x="31991" y="52476"/>
                </a:lnTo>
                <a:lnTo>
                  <a:pt x="46050" y="52476"/>
                </a:lnTo>
                <a:lnTo>
                  <a:pt x="46050" y="16827"/>
                </a:lnTo>
                <a:lnTo>
                  <a:pt x="48526" y="11480"/>
                </a:lnTo>
                <a:lnTo>
                  <a:pt x="78232" y="11480"/>
                </a:lnTo>
                <a:close/>
              </a:path>
              <a:path w="78739" h="52704">
                <a:moveTo>
                  <a:pt x="78232" y="11480"/>
                </a:moveTo>
                <a:lnTo>
                  <a:pt x="63080" y="11480"/>
                </a:lnTo>
                <a:lnTo>
                  <a:pt x="63897" y="15938"/>
                </a:lnTo>
                <a:lnTo>
                  <a:pt x="63969" y="52476"/>
                </a:lnTo>
                <a:lnTo>
                  <a:pt x="78232" y="52476"/>
                </a:lnTo>
                <a:lnTo>
                  <a:pt x="78232" y="11480"/>
                </a:lnTo>
                <a:close/>
              </a:path>
              <a:path w="78739" h="52704">
                <a:moveTo>
                  <a:pt x="36347" y="0"/>
                </a:moveTo>
                <a:lnTo>
                  <a:pt x="22377" y="0"/>
                </a:lnTo>
                <a:lnTo>
                  <a:pt x="17335" y="2870"/>
                </a:lnTo>
                <a:lnTo>
                  <a:pt x="13373" y="8407"/>
                </a:lnTo>
                <a:lnTo>
                  <a:pt x="44069" y="8407"/>
                </a:lnTo>
                <a:lnTo>
                  <a:pt x="41490" y="2768"/>
                </a:lnTo>
                <a:lnTo>
                  <a:pt x="36347" y="0"/>
                </a:lnTo>
                <a:close/>
              </a:path>
              <a:path w="78739" h="52704">
                <a:moveTo>
                  <a:pt x="72288" y="0"/>
                </a:moveTo>
                <a:lnTo>
                  <a:pt x="53568" y="0"/>
                </a:lnTo>
                <a:lnTo>
                  <a:pt x="48133" y="2870"/>
                </a:lnTo>
                <a:lnTo>
                  <a:pt x="44069" y="8407"/>
                </a:lnTo>
                <a:lnTo>
                  <a:pt x="78232" y="8407"/>
                </a:lnTo>
                <a:lnTo>
                  <a:pt x="78232" y="7226"/>
                </a:lnTo>
                <a:lnTo>
                  <a:pt x="72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83844" y="7905859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13373" y="1384"/>
                </a:moveTo>
                <a:lnTo>
                  <a:pt x="0" y="1384"/>
                </a:lnTo>
                <a:lnTo>
                  <a:pt x="0" y="52476"/>
                </a:lnTo>
                <a:lnTo>
                  <a:pt x="14058" y="52476"/>
                </a:lnTo>
                <a:lnTo>
                  <a:pt x="14058" y="17818"/>
                </a:lnTo>
                <a:lnTo>
                  <a:pt x="16141" y="11379"/>
                </a:lnTo>
                <a:lnTo>
                  <a:pt x="78232" y="11379"/>
                </a:lnTo>
                <a:lnTo>
                  <a:pt x="78232" y="8407"/>
                </a:lnTo>
                <a:lnTo>
                  <a:pt x="13373" y="8407"/>
                </a:lnTo>
                <a:lnTo>
                  <a:pt x="13373" y="1384"/>
                </a:lnTo>
                <a:close/>
              </a:path>
              <a:path w="78739" h="52704">
                <a:moveTo>
                  <a:pt x="78232" y="11379"/>
                </a:moveTo>
                <a:lnTo>
                  <a:pt x="30899" y="11379"/>
                </a:lnTo>
                <a:lnTo>
                  <a:pt x="31991" y="15938"/>
                </a:lnTo>
                <a:lnTo>
                  <a:pt x="31991" y="52476"/>
                </a:lnTo>
                <a:lnTo>
                  <a:pt x="46050" y="52476"/>
                </a:lnTo>
                <a:lnTo>
                  <a:pt x="46050" y="16827"/>
                </a:lnTo>
                <a:lnTo>
                  <a:pt x="48526" y="11480"/>
                </a:lnTo>
                <a:lnTo>
                  <a:pt x="78232" y="11480"/>
                </a:lnTo>
                <a:close/>
              </a:path>
              <a:path w="78739" h="52704">
                <a:moveTo>
                  <a:pt x="78232" y="11480"/>
                </a:moveTo>
                <a:lnTo>
                  <a:pt x="63080" y="11480"/>
                </a:lnTo>
                <a:lnTo>
                  <a:pt x="63897" y="15938"/>
                </a:lnTo>
                <a:lnTo>
                  <a:pt x="63969" y="52476"/>
                </a:lnTo>
                <a:lnTo>
                  <a:pt x="78232" y="52476"/>
                </a:lnTo>
                <a:lnTo>
                  <a:pt x="78232" y="11480"/>
                </a:lnTo>
                <a:close/>
              </a:path>
              <a:path w="78739" h="52704">
                <a:moveTo>
                  <a:pt x="36347" y="0"/>
                </a:moveTo>
                <a:lnTo>
                  <a:pt x="22377" y="0"/>
                </a:lnTo>
                <a:lnTo>
                  <a:pt x="17335" y="2870"/>
                </a:lnTo>
                <a:lnTo>
                  <a:pt x="13373" y="8407"/>
                </a:lnTo>
                <a:lnTo>
                  <a:pt x="44069" y="8407"/>
                </a:lnTo>
                <a:lnTo>
                  <a:pt x="41490" y="2768"/>
                </a:lnTo>
                <a:lnTo>
                  <a:pt x="36347" y="0"/>
                </a:lnTo>
                <a:close/>
              </a:path>
              <a:path w="78739" h="52704">
                <a:moveTo>
                  <a:pt x="72288" y="0"/>
                </a:moveTo>
                <a:lnTo>
                  <a:pt x="53568" y="0"/>
                </a:lnTo>
                <a:lnTo>
                  <a:pt x="48133" y="2870"/>
                </a:lnTo>
                <a:lnTo>
                  <a:pt x="44069" y="8407"/>
                </a:lnTo>
                <a:lnTo>
                  <a:pt x="78232" y="8407"/>
                </a:lnTo>
                <a:lnTo>
                  <a:pt x="78232" y="7226"/>
                </a:lnTo>
                <a:lnTo>
                  <a:pt x="72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5101" y="763004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429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8699" y="1889645"/>
            <a:ext cx="97980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ORFEUS</a:t>
            </a:r>
            <a:r>
              <a:rPr sz="2000" b="1" spc="-100" dirty="0">
                <a:latin typeface="HelveticaLTCYR-Compressed"/>
                <a:cs typeface="HelveticaLTCYR-Compressed"/>
              </a:rPr>
              <a:t> </a:t>
            </a:r>
            <a:r>
              <a:rPr sz="2000" b="1" dirty="0">
                <a:latin typeface="HelveticaLTCYR-Compressed"/>
                <a:cs typeface="HelveticaLTCYR-Compressed"/>
              </a:rPr>
              <a:t>DH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129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3572" y="432003"/>
            <a:ext cx="3072765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6500" y="1787126"/>
            <a:ext cx="3128010" cy="0"/>
          </a:xfrm>
          <a:custGeom>
            <a:avLst/>
            <a:gdLst/>
            <a:ahLst/>
            <a:cxnLst/>
            <a:rect l="l" t="t" r="r" b="b"/>
            <a:pathLst>
              <a:path w="3128010">
                <a:moveTo>
                  <a:pt x="0" y="0"/>
                </a:moveTo>
                <a:lnTo>
                  <a:pt x="31275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0819" y="8481263"/>
            <a:ext cx="310134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Моделі 30, 50, 80, </a:t>
            </a:r>
            <a:r>
              <a:rPr sz="1000" spc="-10" dirty="0">
                <a:latin typeface="HelveticaLTCYR-Roman"/>
                <a:cs typeface="HelveticaLTCYR-Roman"/>
              </a:rPr>
              <a:t>100</a:t>
            </a:r>
            <a:r>
              <a:rPr sz="1000" spc="10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літрів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spc="-5" dirty="0">
                <a:latin typeface="HelveticaLTCYR-Roman"/>
                <a:cs typeface="HelveticaLTCYR-Roman"/>
              </a:rPr>
              <a:t>до </a:t>
            </a:r>
            <a:r>
              <a:rPr sz="1000" spc="-15" dirty="0">
                <a:latin typeface="HelveticaLTCYR-Roman"/>
                <a:cs typeface="HelveticaLTCYR-Roman"/>
              </a:rPr>
              <a:t>75</a:t>
            </a:r>
            <a:r>
              <a:rPr sz="1000" spc="16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0650" marR="269875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30" dirty="0">
                <a:latin typeface="HelveticaLTCYR-Roman"/>
                <a:cs typeface="HelveticaLTCYR-Roman"/>
              </a:rPr>
              <a:t>«DRY» </a:t>
            </a:r>
            <a:r>
              <a:rPr sz="1000" spc="-20" dirty="0">
                <a:latin typeface="HelveticaLTCYR-Roman"/>
                <a:cs typeface="HelveticaLTCYR-Roman"/>
              </a:rPr>
              <a:t>HEAT </a:t>
            </a:r>
            <a:r>
              <a:rPr sz="1000" dirty="0">
                <a:latin typeface="HelveticaLTCYR-Roman"/>
                <a:cs typeface="HelveticaLTCYR-Roman"/>
              </a:rPr>
              <a:t>- система «сухих» нагрівальних  </a:t>
            </a:r>
            <a:r>
              <a:rPr sz="1000" spc="-5" dirty="0">
                <a:latin typeface="HelveticaLTCYR-Roman"/>
                <a:cs typeface="HelveticaLTCYR-Roman"/>
              </a:rPr>
              <a:t>елементів.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Унікальне колірне </a:t>
            </a:r>
            <a:r>
              <a:rPr sz="1000" dirty="0">
                <a:latin typeface="HelveticaLTCYR-Roman"/>
                <a:cs typeface="HelveticaLTCYR-Roman"/>
              </a:rPr>
              <a:t>рішення - перлинно-білий кор-  </a:t>
            </a:r>
            <a:r>
              <a:rPr sz="1000" spc="-5" dirty="0">
                <a:latin typeface="HelveticaLTCYR-Roman"/>
                <a:cs typeface="HelveticaLTCYR-Roman"/>
              </a:rPr>
              <a:t>пус</a:t>
            </a:r>
            <a:endParaRPr sz="1000">
              <a:latin typeface="HelveticaLTCYR-Roman"/>
              <a:cs typeface="HelveticaLTCYR-Roman"/>
            </a:endParaRPr>
          </a:p>
          <a:p>
            <a:pPr marL="120650" marR="240029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корозії: </a:t>
            </a:r>
            <a:r>
              <a:rPr sz="1000" dirty="0">
                <a:latin typeface="HelveticaLTCYR-Roman"/>
                <a:cs typeface="HelveticaLTCYR-Roman"/>
              </a:rPr>
              <a:t>дрібнодисперсне емалеве  </a:t>
            </a:r>
            <a:r>
              <a:rPr sz="1000" spc="5" dirty="0">
                <a:latin typeface="HelveticaLTCYR-Roman"/>
                <a:cs typeface="HelveticaLTCYR-Roman"/>
              </a:rPr>
              <a:t>покриття </a:t>
            </a:r>
            <a:r>
              <a:rPr sz="1000" dirty="0">
                <a:latin typeface="HelveticaLTCYR-Roman"/>
                <a:cs typeface="HelveticaLTCYR-Roman"/>
              </a:rPr>
              <a:t>і магнієвий </a:t>
            </a:r>
            <a:r>
              <a:rPr sz="1000" spc="-5" dirty="0">
                <a:latin typeface="HelveticaLTCYR-Roman"/>
                <a:cs typeface="HelveticaLTCYR-Roman"/>
              </a:rPr>
              <a:t>анод </a:t>
            </a:r>
            <a:r>
              <a:rPr sz="1000" dirty="0">
                <a:latin typeface="HelveticaLTCYR-Roman"/>
                <a:cs typeface="HelveticaLTCYR-Roman"/>
              </a:rPr>
              <a:t>збільшеної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маси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Ефективна збільшена теплоізоляція - </a:t>
            </a:r>
            <a:r>
              <a:rPr sz="1000" spc="-5" dirty="0">
                <a:latin typeface="HelveticaLTCYR-Roman"/>
                <a:cs typeface="HelveticaLTCYR-Roman"/>
              </a:rPr>
              <a:t>25</a:t>
            </a:r>
            <a:r>
              <a:rPr sz="1000" spc="9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Багаторівнева </a:t>
            </a:r>
            <a:r>
              <a:rPr sz="1000" dirty="0">
                <a:latin typeface="HelveticaLTCYR-Roman"/>
                <a:cs typeface="HelveticaLTCYR-Roman"/>
              </a:rPr>
              <a:t>система безпеки: </a:t>
            </a:r>
            <a:r>
              <a:rPr sz="1000" spc="10" dirty="0">
                <a:latin typeface="HelveticaLTCYR-Roman"/>
                <a:cs typeface="HelveticaLTCYR-Roman"/>
              </a:rPr>
              <a:t>захист</a:t>
            </a:r>
            <a:r>
              <a:rPr sz="1000" spc="1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від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0000" y="4406780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1999" y="8280367"/>
            <a:ext cx="6552565" cy="0"/>
          </a:xfrm>
          <a:custGeom>
            <a:avLst/>
            <a:gdLst/>
            <a:ahLst/>
            <a:cxnLst/>
            <a:rect l="l" t="t" r="r" b="b"/>
            <a:pathLst>
              <a:path w="6552565">
                <a:moveTo>
                  <a:pt x="0" y="0"/>
                </a:moveTo>
                <a:lnTo>
                  <a:pt x="655199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39349" y="8478463"/>
            <a:ext cx="3027045" cy="143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>
              <a:lnSpc>
                <a:spcPct val="100000"/>
              </a:lnSpc>
            </a:pPr>
            <a:r>
              <a:rPr sz="1000" spc="-10" dirty="0">
                <a:latin typeface="HelveticaLTCYR-Roman"/>
                <a:cs typeface="HelveticaLTCYR-Roman"/>
              </a:rPr>
              <a:t>перегріву,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dirty="0">
                <a:latin typeface="HelveticaLTCYR-Roman"/>
                <a:cs typeface="HelveticaLTCYR-Roman"/>
              </a:rPr>
              <a:t>сухого </a:t>
            </a:r>
            <a:r>
              <a:rPr sz="1000" spc="-15" dirty="0">
                <a:latin typeface="HelveticaLTCYR-Roman"/>
                <a:cs typeface="HelveticaLTCYR-Roman"/>
              </a:rPr>
              <a:t>нагріву, </a:t>
            </a:r>
            <a:r>
              <a:rPr sz="1000" dirty="0">
                <a:latin typeface="HelveticaLTCYR-Roman"/>
                <a:cs typeface="HelveticaLTCYR-Roman"/>
              </a:rPr>
              <a:t>запобіжний  </a:t>
            </a:r>
            <a:r>
              <a:rPr sz="1000" spc="5" dirty="0">
                <a:latin typeface="HelveticaLTCYR-Roman"/>
                <a:cs typeface="HelveticaLTCYR-Roman"/>
              </a:rPr>
              <a:t>клапан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Просте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керування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Індикатор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роботи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Індикатор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Круглий </a:t>
            </a:r>
            <a:r>
              <a:rPr sz="1000" dirty="0">
                <a:latin typeface="HelveticaLTCYR-Roman"/>
                <a:cs typeface="HelveticaLTCYR-Roman"/>
              </a:rPr>
              <a:t>дизайн</a:t>
            </a:r>
            <a:r>
              <a:rPr sz="1000" spc="4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корпусу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5" dirty="0">
                <a:latin typeface="HelveticaLTCYR-Roman"/>
                <a:cs typeface="HelveticaLTCYR-Roman"/>
              </a:rPr>
              <a:t>Клас </a:t>
            </a:r>
            <a:r>
              <a:rPr sz="1000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- 5</a:t>
            </a:r>
            <a:r>
              <a:rPr sz="1000" spc="5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86177" y="2142718"/>
            <a:ext cx="1084910" cy="1452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7658" y="7588567"/>
            <a:ext cx="429895" cy="440690"/>
          </a:xfrm>
          <a:custGeom>
            <a:avLst/>
            <a:gdLst/>
            <a:ahLst/>
            <a:cxnLst/>
            <a:rect l="l" t="t" r="r" b="b"/>
            <a:pathLst>
              <a:path w="429894" h="440690">
                <a:moveTo>
                  <a:pt x="429310" y="440486"/>
                </a:moveTo>
                <a:lnTo>
                  <a:pt x="0" y="440486"/>
                </a:lnTo>
                <a:lnTo>
                  <a:pt x="0" y="0"/>
                </a:lnTo>
                <a:lnTo>
                  <a:pt x="429310" y="0"/>
                </a:lnTo>
                <a:lnTo>
                  <a:pt x="429310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2757" y="7645584"/>
            <a:ext cx="280670" cy="273050"/>
          </a:xfrm>
          <a:custGeom>
            <a:avLst/>
            <a:gdLst/>
            <a:ahLst/>
            <a:cxnLst/>
            <a:rect l="l" t="t" r="r" b="b"/>
            <a:pathLst>
              <a:path w="280669" h="273050">
                <a:moveTo>
                  <a:pt x="50" y="0"/>
                </a:moveTo>
                <a:lnTo>
                  <a:pt x="14307" y="17979"/>
                </a:lnTo>
                <a:lnTo>
                  <a:pt x="23023" y="37114"/>
                </a:lnTo>
                <a:lnTo>
                  <a:pt x="27384" y="52322"/>
                </a:lnTo>
                <a:lnTo>
                  <a:pt x="28575" y="58521"/>
                </a:lnTo>
                <a:lnTo>
                  <a:pt x="62120" y="55870"/>
                </a:lnTo>
                <a:lnTo>
                  <a:pt x="82434" y="58073"/>
                </a:lnTo>
                <a:lnTo>
                  <a:pt x="97735" y="67912"/>
                </a:lnTo>
                <a:lnTo>
                  <a:pt x="116243" y="88163"/>
                </a:lnTo>
                <a:lnTo>
                  <a:pt x="129062" y="114214"/>
                </a:lnTo>
                <a:lnTo>
                  <a:pt x="127523" y="137277"/>
                </a:lnTo>
                <a:lnTo>
                  <a:pt x="120265" y="153753"/>
                </a:lnTo>
                <a:lnTo>
                  <a:pt x="115925" y="160045"/>
                </a:lnTo>
                <a:lnTo>
                  <a:pt x="137071" y="184518"/>
                </a:lnTo>
                <a:lnTo>
                  <a:pt x="161493" y="149377"/>
                </a:lnTo>
                <a:lnTo>
                  <a:pt x="208824" y="124731"/>
                </a:lnTo>
                <a:lnTo>
                  <a:pt x="230442" y="117578"/>
                </a:lnTo>
                <a:lnTo>
                  <a:pt x="252945" y="102971"/>
                </a:lnTo>
                <a:lnTo>
                  <a:pt x="271776" y="94708"/>
                </a:lnTo>
                <a:lnTo>
                  <a:pt x="279199" y="107064"/>
                </a:lnTo>
                <a:lnTo>
                  <a:pt x="280085" y="125292"/>
                </a:lnTo>
                <a:lnTo>
                  <a:pt x="279298" y="134645"/>
                </a:lnTo>
                <a:lnTo>
                  <a:pt x="255634" y="158012"/>
                </a:lnTo>
                <a:lnTo>
                  <a:pt x="242568" y="174450"/>
                </a:lnTo>
                <a:lnTo>
                  <a:pt x="214477" y="206540"/>
                </a:lnTo>
                <a:lnTo>
                  <a:pt x="169883" y="242184"/>
                </a:lnTo>
                <a:lnTo>
                  <a:pt x="152643" y="254726"/>
                </a:lnTo>
                <a:lnTo>
                  <a:pt x="131241" y="272618"/>
                </a:lnTo>
                <a:lnTo>
                  <a:pt x="107120" y="247170"/>
                </a:lnTo>
                <a:lnTo>
                  <a:pt x="75120" y="221116"/>
                </a:lnTo>
                <a:lnTo>
                  <a:pt x="39919" y="192447"/>
                </a:lnTo>
                <a:lnTo>
                  <a:pt x="6197" y="159156"/>
                </a:lnTo>
                <a:lnTo>
                  <a:pt x="4013" y="156641"/>
                </a:lnTo>
                <a:lnTo>
                  <a:pt x="1943" y="154216"/>
                </a:lnTo>
                <a:lnTo>
                  <a:pt x="0" y="151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1845" y="7725518"/>
            <a:ext cx="66040" cy="81280"/>
          </a:xfrm>
          <a:custGeom>
            <a:avLst/>
            <a:gdLst/>
            <a:ahLst/>
            <a:cxnLst/>
            <a:rect l="l" t="t" r="r" b="b"/>
            <a:pathLst>
              <a:path w="66040" h="81279">
                <a:moveTo>
                  <a:pt x="0" y="0"/>
                </a:moveTo>
                <a:lnTo>
                  <a:pt x="7241" y="15918"/>
                </a:lnTo>
                <a:lnTo>
                  <a:pt x="21944" y="39123"/>
                </a:lnTo>
                <a:lnTo>
                  <a:pt x="42178" y="62941"/>
                </a:lnTo>
                <a:lnTo>
                  <a:pt x="66014" y="80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8894" y="7807242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28359" y="0"/>
                </a:moveTo>
                <a:lnTo>
                  <a:pt x="21472" y="4843"/>
                </a:lnTo>
                <a:lnTo>
                  <a:pt x="13679" y="10995"/>
                </a:lnTo>
                <a:lnTo>
                  <a:pt x="6136" y="17484"/>
                </a:lnTo>
                <a:lnTo>
                  <a:pt x="0" y="233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1991" y="7651116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75453" y="0"/>
                </a:moveTo>
                <a:lnTo>
                  <a:pt x="48351" y="3717"/>
                </a:lnTo>
                <a:lnTo>
                  <a:pt x="23875" y="18380"/>
                </a:lnTo>
                <a:lnTo>
                  <a:pt x="6821" y="41705"/>
                </a:lnTo>
                <a:lnTo>
                  <a:pt x="0" y="69013"/>
                </a:lnTo>
                <a:lnTo>
                  <a:pt x="3598" y="96966"/>
                </a:lnTo>
                <a:lnTo>
                  <a:pt x="17805" y="122227"/>
                </a:lnTo>
                <a:lnTo>
                  <a:pt x="40416" y="139813"/>
                </a:lnTo>
                <a:lnTo>
                  <a:pt x="66890" y="146859"/>
                </a:lnTo>
                <a:lnTo>
                  <a:pt x="93993" y="143152"/>
                </a:lnTo>
                <a:lnTo>
                  <a:pt x="118490" y="128476"/>
                </a:lnTo>
                <a:lnTo>
                  <a:pt x="135514" y="105171"/>
                </a:lnTo>
                <a:lnTo>
                  <a:pt x="142330" y="77855"/>
                </a:lnTo>
                <a:lnTo>
                  <a:pt x="138738" y="49875"/>
                </a:lnTo>
                <a:lnTo>
                  <a:pt x="124536" y="24577"/>
                </a:lnTo>
                <a:lnTo>
                  <a:pt x="101932" y="7021"/>
                </a:lnTo>
                <a:lnTo>
                  <a:pt x="75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1991" y="7651116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124536" y="24577"/>
                </a:moveTo>
                <a:lnTo>
                  <a:pt x="138738" y="49875"/>
                </a:lnTo>
                <a:lnTo>
                  <a:pt x="142330" y="77855"/>
                </a:lnTo>
                <a:lnTo>
                  <a:pt x="135514" y="105171"/>
                </a:lnTo>
                <a:lnTo>
                  <a:pt x="118490" y="128476"/>
                </a:lnTo>
                <a:lnTo>
                  <a:pt x="93993" y="143152"/>
                </a:lnTo>
                <a:lnTo>
                  <a:pt x="66890" y="146859"/>
                </a:lnTo>
                <a:lnTo>
                  <a:pt x="40416" y="139813"/>
                </a:lnTo>
                <a:lnTo>
                  <a:pt x="17805" y="122227"/>
                </a:lnTo>
                <a:lnTo>
                  <a:pt x="3598" y="96966"/>
                </a:lnTo>
                <a:lnTo>
                  <a:pt x="0" y="69013"/>
                </a:lnTo>
                <a:lnTo>
                  <a:pt x="6821" y="41705"/>
                </a:lnTo>
                <a:lnTo>
                  <a:pt x="23875" y="18380"/>
                </a:lnTo>
                <a:lnTo>
                  <a:pt x="48351" y="3717"/>
                </a:lnTo>
                <a:lnTo>
                  <a:pt x="75453" y="0"/>
                </a:lnTo>
                <a:lnTo>
                  <a:pt x="101932" y="7021"/>
                </a:lnTo>
                <a:lnTo>
                  <a:pt x="124536" y="2457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6008" y="7686019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39403" y="0"/>
                </a:moveTo>
                <a:lnTo>
                  <a:pt x="25251" y="1938"/>
                </a:lnTo>
                <a:lnTo>
                  <a:pt x="12466" y="9621"/>
                </a:lnTo>
                <a:lnTo>
                  <a:pt x="3565" y="21865"/>
                </a:lnTo>
                <a:lnTo>
                  <a:pt x="0" y="36202"/>
                </a:lnTo>
                <a:lnTo>
                  <a:pt x="1870" y="50873"/>
                </a:lnTo>
                <a:lnTo>
                  <a:pt x="9278" y="64117"/>
                </a:lnTo>
                <a:lnTo>
                  <a:pt x="21094" y="73360"/>
                </a:lnTo>
                <a:lnTo>
                  <a:pt x="34918" y="77047"/>
                </a:lnTo>
                <a:lnTo>
                  <a:pt x="49064" y="75088"/>
                </a:lnTo>
                <a:lnTo>
                  <a:pt x="61844" y="67394"/>
                </a:lnTo>
                <a:lnTo>
                  <a:pt x="70751" y="55154"/>
                </a:lnTo>
                <a:lnTo>
                  <a:pt x="74307" y="40825"/>
                </a:lnTo>
                <a:lnTo>
                  <a:pt x="72422" y="26163"/>
                </a:lnTo>
                <a:lnTo>
                  <a:pt x="65006" y="12923"/>
                </a:lnTo>
                <a:lnTo>
                  <a:pt x="53221" y="3697"/>
                </a:lnTo>
                <a:lnTo>
                  <a:pt x="3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6008" y="7686019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65006" y="12923"/>
                </a:moveTo>
                <a:lnTo>
                  <a:pt x="72422" y="26163"/>
                </a:lnTo>
                <a:lnTo>
                  <a:pt x="74307" y="40825"/>
                </a:lnTo>
                <a:lnTo>
                  <a:pt x="70751" y="55154"/>
                </a:lnTo>
                <a:lnTo>
                  <a:pt x="61844" y="67394"/>
                </a:lnTo>
                <a:lnTo>
                  <a:pt x="49064" y="75088"/>
                </a:lnTo>
                <a:lnTo>
                  <a:pt x="34918" y="77047"/>
                </a:lnTo>
                <a:lnTo>
                  <a:pt x="21094" y="73360"/>
                </a:lnTo>
                <a:lnTo>
                  <a:pt x="9278" y="64117"/>
                </a:lnTo>
                <a:lnTo>
                  <a:pt x="1870" y="50873"/>
                </a:lnTo>
                <a:lnTo>
                  <a:pt x="0" y="36202"/>
                </a:lnTo>
                <a:lnTo>
                  <a:pt x="3565" y="21865"/>
                </a:lnTo>
                <a:lnTo>
                  <a:pt x="12466" y="9621"/>
                </a:lnTo>
                <a:lnTo>
                  <a:pt x="25251" y="1938"/>
                </a:lnTo>
                <a:lnTo>
                  <a:pt x="39403" y="0"/>
                </a:lnTo>
                <a:lnTo>
                  <a:pt x="53221" y="3697"/>
                </a:lnTo>
                <a:lnTo>
                  <a:pt x="65006" y="129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68884" y="7860176"/>
            <a:ext cx="88900" cy="146050"/>
          </a:xfrm>
          <a:custGeom>
            <a:avLst/>
            <a:gdLst/>
            <a:ahLst/>
            <a:cxnLst/>
            <a:rect l="l" t="t" r="r" b="b"/>
            <a:pathLst>
              <a:path w="88900" h="146050">
                <a:moveTo>
                  <a:pt x="50914" y="0"/>
                </a:moveTo>
                <a:lnTo>
                  <a:pt x="0" y="0"/>
                </a:lnTo>
                <a:lnTo>
                  <a:pt x="0" y="145707"/>
                </a:lnTo>
                <a:lnTo>
                  <a:pt x="26936" y="145707"/>
                </a:lnTo>
                <a:lnTo>
                  <a:pt x="26936" y="86385"/>
                </a:lnTo>
                <a:lnTo>
                  <a:pt x="50545" y="86385"/>
                </a:lnTo>
                <a:lnTo>
                  <a:pt x="66141" y="82922"/>
                </a:lnTo>
                <a:lnTo>
                  <a:pt x="78038" y="73504"/>
                </a:lnTo>
                <a:lnTo>
                  <a:pt x="82785" y="64795"/>
                </a:lnTo>
                <a:lnTo>
                  <a:pt x="26936" y="64795"/>
                </a:lnTo>
                <a:lnTo>
                  <a:pt x="26936" y="21615"/>
                </a:lnTo>
                <a:lnTo>
                  <a:pt x="83235" y="21615"/>
                </a:lnTo>
                <a:lnTo>
                  <a:pt x="78231" y="12519"/>
                </a:lnTo>
                <a:lnTo>
                  <a:pt x="66462" y="3362"/>
                </a:lnTo>
                <a:lnTo>
                  <a:pt x="50914" y="0"/>
                </a:lnTo>
                <a:close/>
              </a:path>
              <a:path w="88900" h="146050">
                <a:moveTo>
                  <a:pt x="83235" y="21615"/>
                </a:moveTo>
                <a:lnTo>
                  <a:pt x="40500" y="21615"/>
                </a:lnTo>
                <a:lnTo>
                  <a:pt x="49388" y="23021"/>
                </a:lnTo>
                <a:lnTo>
                  <a:pt x="55706" y="27151"/>
                </a:lnTo>
                <a:lnTo>
                  <a:pt x="59479" y="33868"/>
                </a:lnTo>
                <a:lnTo>
                  <a:pt x="60731" y="43040"/>
                </a:lnTo>
                <a:lnTo>
                  <a:pt x="59479" y="52290"/>
                </a:lnTo>
                <a:lnTo>
                  <a:pt x="55706" y="59118"/>
                </a:lnTo>
                <a:lnTo>
                  <a:pt x="49388" y="63346"/>
                </a:lnTo>
                <a:lnTo>
                  <a:pt x="40500" y="64795"/>
                </a:lnTo>
                <a:lnTo>
                  <a:pt x="82785" y="64795"/>
                </a:lnTo>
                <a:lnTo>
                  <a:pt x="85625" y="59585"/>
                </a:lnTo>
                <a:lnTo>
                  <a:pt x="88290" y="42621"/>
                </a:lnTo>
                <a:lnTo>
                  <a:pt x="85686" y="26071"/>
                </a:lnTo>
                <a:lnTo>
                  <a:pt x="83235" y="2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2481" y="7588567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90">
                <a:moveTo>
                  <a:pt x="440499" y="440486"/>
                </a:moveTo>
                <a:lnTo>
                  <a:pt x="0" y="440486"/>
                </a:lnTo>
                <a:lnTo>
                  <a:pt x="0" y="0"/>
                </a:lnTo>
                <a:lnTo>
                  <a:pt x="440499" y="0"/>
                </a:lnTo>
                <a:lnTo>
                  <a:pt x="440499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10197" y="7683379"/>
            <a:ext cx="250190" cy="261620"/>
          </a:xfrm>
          <a:custGeom>
            <a:avLst/>
            <a:gdLst/>
            <a:ahLst/>
            <a:cxnLst/>
            <a:rect l="l" t="t" r="r" b="b"/>
            <a:pathLst>
              <a:path w="250189" h="261620">
                <a:moveTo>
                  <a:pt x="229140" y="75412"/>
                </a:moveTo>
                <a:lnTo>
                  <a:pt x="223494" y="75412"/>
                </a:lnTo>
                <a:lnTo>
                  <a:pt x="224789" y="75971"/>
                </a:lnTo>
                <a:lnTo>
                  <a:pt x="225526" y="76707"/>
                </a:lnTo>
                <a:lnTo>
                  <a:pt x="225653" y="80276"/>
                </a:lnTo>
                <a:lnTo>
                  <a:pt x="223672" y="84899"/>
                </a:lnTo>
                <a:lnTo>
                  <a:pt x="61480" y="247129"/>
                </a:lnTo>
                <a:lnTo>
                  <a:pt x="68300" y="252552"/>
                </a:lnTo>
                <a:lnTo>
                  <a:pt x="74040" y="256590"/>
                </a:lnTo>
                <a:lnTo>
                  <a:pt x="81445" y="261238"/>
                </a:lnTo>
                <a:lnTo>
                  <a:pt x="86232" y="256451"/>
                </a:lnTo>
                <a:lnTo>
                  <a:pt x="80924" y="256451"/>
                </a:lnTo>
                <a:lnTo>
                  <a:pt x="76022" y="253326"/>
                </a:lnTo>
                <a:lnTo>
                  <a:pt x="71386" y="250088"/>
                </a:lnTo>
                <a:lnTo>
                  <a:pt x="67106" y="246786"/>
                </a:lnTo>
                <a:lnTo>
                  <a:pt x="226263" y="87642"/>
                </a:lnTo>
                <a:lnTo>
                  <a:pt x="229425" y="82041"/>
                </a:lnTo>
                <a:lnTo>
                  <a:pt x="229343" y="75971"/>
                </a:lnTo>
                <a:lnTo>
                  <a:pt x="229140" y="75412"/>
                </a:lnTo>
                <a:close/>
              </a:path>
              <a:path w="250189" h="261620">
                <a:moveTo>
                  <a:pt x="237995" y="55067"/>
                </a:moveTo>
                <a:lnTo>
                  <a:pt x="228688" y="55067"/>
                </a:lnTo>
                <a:lnTo>
                  <a:pt x="235153" y="57556"/>
                </a:lnTo>
                <a:lnTo>
                  <a:pt x="243763" y="66166"/>
                </a:lnTo>
                <a:lnTo>
                  <a:pt x="245988" y="71653"/>
                </a:lnTo>
                <a:lnTo>
                  <a:pt x="246037" y="77774"/>
                </a:lnTo>
                <a:lnTo>
                  <a:pt x="245494" y="83047"/>
                </a:lnTo>
                <a:lnTo>
                  <a:pt x="243460" y="89457"/>
                </a:lnTo>
                <a:lnTo>
                  <a:pt x="239323" y="96807"/>
                </a:lnTo>
                <a:lnTo>
                  <a:pt x="232473" y="104901"/>
                </a:lnTo>
                <a:lnTo>
                  <a:pt x="80924" y="256451"/>
                </a:lnTo>
                <a:lnTo>
                  <a:pt x="86232" y="256451"/>
                </a:lnTo>
                <a:lnTo>
                  <a:pt x="235127" y="107556"/>
                </a:lnTo>
                <a:lnTo>
                  <a:pt x="249783" y="77774"/>
                </a:lnTo>
                <a:lnTo>
                  <a:pt x="249783" y="70738"/>
                </a:lnTo>
                <a:lnTo>
                  <a:pt x="247129" y="64223"/>
                </a:lnTo>
                <a:lnTo>
                  <a:pt x="237995" y="55067"/>
                </a:lnTo>
                <a:close/>
              </a:path>
              <a:path w="250189" h="261620">
                <a:moveTo>
                  <a:pt x="176807" y="24155"/>
                </a:moveTo>
                <a:lnTo>
                  <a:pt x="171195" y="24155"/>
                </a:lnTo>
                <a:lnTo>
                  <a:pt x="172186" y="24447"/>
                </a:lnTo>
                <a:lnTo>
                  <a:pt x="173126" y="25387"/>
                </a:lnTo>
                <a:lnTo>
                  <a:pt x="173291" y="26390"/>
                </a:lnTo>
                <a:lnTo>
                  <a:pt x="173075" y="27635"/>
                </a:lnTo>
                <a:lnTo>
                  <a:pt x="172885" y="29108"/>
                </a:lnTo>
                <a:lnTo>
                  <a:pt x="171818" y="33096"/>
                </a:lnTo>
                <a:lnTo>
                  <a:pt x="149725" y="55067"/>
                </a:lnTo>
                <a:lnTo>
                  <a:pt x="70740" y="133294"/>
                </a:lnTo>
                <a:lnTo>
                  <a:pt x="60197" y="143802"/>
                </a:lnTo>
                <a:lnTo>
                  <a:pt x="50138" y="157578"/>
                </a:lnTo>
                <a:lnTo>
                  <a:pt x="46466" y="170908"/>
                </a:lnTo>
                <a:lnTo>
                  <a:pt x="46506" y="171716"/>
                </a:lnTo>
                <a:lnTo>
                  <a:pt x="48089" y="183203"/>
                </a:lnTo>
                <a:lnTo>
                  <a:pt x="54203" y="192836"/>
                </a:lnTo>
                <a:lnTo>
                  <a:pt x="59283" y="197916"/>
                </a:lnTo>
                <a:lnTo>
                  <a:pt x="66268" y="200710"/>
                </a:lnTo>
                <a:lnTo>
                  <a:pt x="73863" y="200710"/>
                </a:lnTo>
                <a:lnTo>
                  <a:pt x="79746" y="200171"/>
                </a:lnTo>
                <a:lnTo>
                  <a:pt x="86702" y="198146"/>
                </a:lnTo>
                <a:lnTo>
                  <a:pt x="88949" y="196951"/>
                </a:lnTo>
                <a:lnTo>
                  <a:pt x="67271" y="196951"/>
                </a:lnTo>
                <a:lnTo>
                  <a:pt x="61239" y="194551"/>
                </a:lnTo>
                <a:lnTo>
                  <a:pt x="56870" y="190182"/>
                </a:lnTo>
                <a:lnTo>
                  <a:pt x="51549" y="181678"/>
                </a:lnTo>
                <a:lnTo>
                  <a:pt x="50217" y="170908"/>
                </a:lnTo>
                <a:lnTo>
                  <a:pt x="53707" y="158841"/>
                </a:lnTo>
                <a:lnTo>
                  <a:pt x="62852" y="146443"/>
                </a:lnTo>
                <a:lnTo>
                  <a:pt x="76082" y="133270"/>
                </a:lnTo>
                <a:lnTo>
                  <a:pt x="158851" y="51307"/>
                </a:lnTo>
                <a:lnTo>
                  <a:pt x="175056" y="35178"/>
                </a:lnTo>
                <a:lnTo>
                  <a:pt x="176504" y="30429"/>
                </a:lnTo>
                <a:lnTo>
                  <a:pt x="176898" y="27635"/>
                </a:lnTo>
                <a:lnTo>
                  <a:pt x="177096" y="26390"/>
                </a:lnTo>
                <a:lnTo>
                  <a:pt x="177119" y="25387"/>
                </a:lnTo>
                <a:lnTo>
                  <a:pt x="176807" y="24155"/>
                </a:lnTo>
                <a:close/>
              </a:path>
              <a:path w="250189" h="261620">
                <a:moveTo>
                  <a:pt x="224218" y="71653"/>
                </a:moveTo>
                <a:lnTo>
                  <a:pt x="218262" y="71653"/>
                </a:lnTo>
                <a:lnTo>
                  <a:pt x="211835" y="72720"/>
                </a:lnTo>
                <a:lnTo>
                  <a:pt x="99999" y="184569"/>
                </a:lnTo>
                <a:lnTo>
                  <a:pt x="92479" y="190822"/>
                </a:lnTo>
                <a:lnTo>
                  <a:pt x="85445" y="194598"/>
                </a:lnTo>
                <a:lnTo>
                  <a:pt x="79154" y="196456"/>
                </a:lnTo>
                <a:lnTo>
                  <a:pt x="73863" y="196951"/>
                </a:lnTo>
                <a:lnTo>
                  <a:pt x="88949" y="196951"/>
                </a:lnTo>
                <a:lnTo>
                  <a:pt x="94440" y="194029"/>
                </a:lnTo>
                <a:lnTo>
                  <a:pt x="102666" y="187210"/>
                </a:lnTo>
                <a:lnTo>
                  <a:pt x="213779" y="76098"/>
                </a:lnTo>
                <a:lnTo>
                  <a:pt x="219354" y="75412"/>
                </a:lnTo>
                <a:lnTo>
                  <a:pt x="229140" y="75412"/>
                </a:lnTo>
                <a:lnTo>
                  <a:pt x="228904" y="74764"/>
                </a:lnTo>
                <a:lnTo>
                  <a:pt x="226555" y="72440"/>
                </a:lnTo>
                <a:lnTo>
                  <a:pt x="224218" y="71653"/>
                </a:lnTo>
                <a:close/>
              </a:path>
              <a:path w="250189" h="261620">
                <a:moveTo>
                  <a:pt x="185609" y="3759"/>
                </a:moveTo>
                <a:lnTo>
                  <a:pt x="176606" y="3759"/>
                </a:lnTo>
                <a:lnTo>
                  <a:pt x="182689" y="6172"/>
                </a:lnTo>
                <a:lnTo>
                  <a:pt x="192150" y="15620"/>
                </a:lnTo>
                <a:lnTo>
                  <a:pt x="194192" y="22313"/>
                </a:lnTo>
                <a:lnTo>
                  <a:pt x="194319" y="23393"/>
                </a:lnTo>
                <a:lnTo>
                  <a:pt x="193230" y="30632"/>
                </a:lnTo>
                <a:lnTo>
                  <a:pt x="157352" y="76161"/>
                </a:lnTo>
                <a:lnTo>
                  <a:pt x="99646" y="133294"/>
                </a:lnTo>
                <a:lnTo>
                  <a:pt x="70103" y="162661"/>
                </a:lnTo>
                <a:lnTo>
                  <a:pt x="67309" y="167474"/>
                </a:lnTo>
                <a:lnTo>
                  <a:pt x="66408" y="174536"/>
                </a:lnTo>
                <a:lnTo>
                  <a:pt x="67081" y="176936"/>
                </a:lnTo>
                <a:lnTo>
                  <a:pt x="68618" y="178447"/>
                </a:lnTo>
                <a:lnTo>
                  <a:pt x="69888" y="179730"/>
                </a:lnTo>
                <a:lnTo>
                  <a:pt x="71691" y="180390"/>
                </a:lnTo>
                <a:lnTo>
                  <a:pt x="78219" y="180390"/>
                </a:lnTo>
                <a:lnTo>
                  <a:pt x="83464" y="177647"/>
                </a:lnTo>
                <a:lnTo>
                  <a:pt x="84467" y="176644"/>
                </a:lnTo>
                <a:lnTo>
                  <a:pt x="72720" y="176644"/>
                </a:lnTo>
                <a:lnTo>
                  <a:pt x="71831" y="176352"/>
                </a:lnTo>
                <a:lnTo>
                  <a:pt x="70573" y="175107"/>
                </a:lnTo>
                <a:lnTo>
                  <a:pt x="70281" y="173786"/>
                </a:lnTo>
                <a:lnTo>
                  <a:pt x="70916" y="168770"/>
                </a:lnTo>
                <a:lnTo>
                  <a:pt x="73329" y="164744"/>
                </a:lnTo>
                <a:lnTo>
                  <a:pt x="104980" y="133270"/>
                </a:lnTo>
                <a:lnTo>
                  <a:pt x="167252" y="71653"/>
                </a:lnTo>
                <a:lnTo>
                  <a:pt x="183286" y="55727"/>
                </a:lnTo>
                <a:lnTo>
                  <a:pt x="198285" y="22313"/>
                </a:lnTo>
                <a:lnTo>
                  <a:pt x="195656" y="13817"/>
                </a:lnTo>
                <a:lnTo>
                  <a:pt x="185609" y="3759"/>
                </a:lnTo>
                <a:close/>
              </a:path>
              <a:path w="250189" h="261620">
                <a:moveTo>
                  <a:pt x="177609" y="0"/>
                </a:moveTo>
                <a:lnTo>
                  <a:pt x="169938" y="0"/>
                </a:lnTo>
                <a:lnTo>
                  <a:pt x="162206" y="931"/>
                </a:lnTo>
                <a:lnTo>
                  <a:pt x="154489" y="3667"/>
                </a:lnTo>
                <a:lnTo>
                  <a:pt x="146971" y="8122"/>
                </a:lnTo>
                <a:lnTo>
                  <a:pt x="139839" y="14211"/>
                </a:lnTo>
                <a:lnTo>
                  <a:pt x="838" y="153212"/>
                </a:lnTo>
                <a:lnTo>
                  <a:pt x="0" y="154025"/>
                </a:lnTo>
                <a:lnTo>
                  <a:pt x="2578" y="161797"/>
                </a:lnTo>
                <a:lnTo>
                  <a:pt x="5293" y="168770"/>
                </a:lnTo>
                <a:lnTo>
                  <a:pt x="9588" y="178587"/>
                </a:lnTo>
                <a:lnTo>
                  <a:pt x="16141" y="172034"/>
                </a:lnTo>
                <a:lnTo>
                  <a:pt x="10820" y="172034"/>
                </a:lnTo>
                <a:lnTo>
                  <a:pt x="8293" y="166077"/>
                </a:lnTo>
                <a:lnTo>
                  <a:pt x="6134" y="160489"/>
                </a:lnTo>
                <a:lnTo>
                  <a:pt x="4305" y="155041"/>
                </a:lnTo>
                <a:lnTo>
                  <a:pt x="142493" y="16865"/>
                </a:lnTo>
                <a:lnTo>
                  <a:pt x="149050" y="11249"/>
                </a:lnTo>
                <a:lnTo>
                  <a:pt x="155921" y="7140"/>
                </a:lnTo>
                <a:lnTo>
                  <a:pt x="162939" y="4617"/>
                </a:lnTo>
                <a:lnTo>
                  <a:pt x="169938" y="3759"/>
                </a:lnTo>
                <a:lnTo>
                  <a:pt x="185609" y="3759"/>
                </a:lnTo>
                <a:lnTo>
                  <a:pt x="184645" y="2793"/>
                </a:lnTo>
                <a:lnTo>
                  <a:pt x="177609" y="0"/>
                </a:lnTo>
                <a:close/>
              </a:path>
              <a:path w="250189" h="261620">
                <a:moveTo>
                  <a:pt x="229679" y="51307"/>
                </a:moveTo>
                <a:lnTo>
                  <a:pt x="221449" y="51307"/>
                </a:lnTo>
                <a:lnTo>
                  <a:pt x="213252" y="52241"/>
                </a:lnTo>
                <a:lnTo>
                  <a:pt x="205189" y="54984"/>
                </a:lnTo>
                <a:lnTo>
                  <a:pt x="197452" y="59451"/>
                </a:lnTo>
                <a:lnTo>
                  <a:pt x="190233" y="65557"/>
                </a:lnTo>
                <a:lnTo>
                  <a:pt x="81559" y="174231"/>
                </a:lnTo>
                <a:lnTo>
                  <a:pt x="77165" y="176644"/>
                </a:lnTo>
                <a:lnTo>
                  <a:pt x="84467" y="176644"/>
                </a:lnTo>
                <a:lnTo>
                  <a:pt x="192874" y="68211"/>
                </a:lnTo>
                <a:lnTo>
                  <a:pt x="199525" y="62578"/>
                </a:lnTo>
                <a:lnTo>
                  <a:pt x="206619" y="58458"/>
                </a:lnTo>
                <a:lnTo>
                  <a:pt x="213984" y="55928"/>
                </a:lnTo>
                <a:lnTo>
                  <a:pt x="221449" y="55067"/>
                </a:lnTo>
                <a:lnTo>
                  <a:pt x="237995" y="55067"/>
                </a:lnTo>
                <a:lnTo>
                  <a:pt x="237108" y="54178"/>
                </a:lnTo>
                <a:lnTo>
                  <a:pt x="229679" y="51307"/>
                </a:lnTo>
                <a:close/>
              </a:path>
              <a:path w="250189" h="261620">
                <a:moveTo>
                  <a:pt x="172237" y="20408"/>
                </a:moveTo>
                <a:lnTo>
                  <a:pt x="165201" y="20408"/>
                </a:lnTo>
                <a:lnTo>
                  <a:pt x="159461" y="23393"/>
                </a:lnTo>
                <a:lnTo>
                  <a:pt x="10820" y="172034"/>
                </a:lnTo>
                <a:lnTo>
                  <a:pt x="16141" y="172034"/>
                </a:lnTo>
                <a:lnTo>
                  <a:pt x="163309" y="24853"/>
                </a:lnTo>
                <a:lnTo>
                  <a:pt x="168211" y="24155"/>
                </a:lnTo>
                <a:lnTo>
                  <a:pt x="176807" y="24155"/>
                </a:lnTo>
                <a:lnTo>
                  <a:pt x="176669" y="23609"/>
                </a:lnTo>
                <a:lnTo>
                  <a:pt x="174116" y="21056"/>
                </a:lnTo>
                <a:lnTo>
                  <a:pt x="172237" y="20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91167" y="7657204"/>
            <a:ext cx="288925" cy="311150"/>
          </a:xfrm>
          <a:custGeom>
            <a:avLst/>
            <a:gdLst/>
            <a:ahLst/>
            <a:cxnLst/>
            <a:rect l="l" t="t" r="r" b="b"/>
            <a:pathLst>
              <a:path w="288925" h="311150">
                <a:moveTo>
                  <a:pt x="59194" y="0"/>
                </a:moveTo>
                <a:lnTo>
                  <a:pt x="0" y="59918"/>
                </a:lnTo>
                <a:lnTo>
                  <a:pt x="106" y="62407"/>
                </a:lnTo>
                <a:lnTo>
                  <a:pt x="2470" y="102698"/>
                </a:lnTo>
                <a:lnTo>
                  <a:pt x="8513" y="144903"/>
                </a:lnTo>
                <a:lnTo>
                  <a:pt x="19745" y="186241"/>
                </a:lnTo>
                <a:lnTo>
                  <a:pt x="37745" y="225100"/>
                </a:lnTo>
                <a:lnTo>
                  <a:pt x="64092" y="259867"/>
                </a:lnTo>
                <a:lnTo>
                  <a:pt x="100366" y="288931"/>
                </a:lnTo>
                <a:lnTo>
                  <a:pt x="148145" y="310680"/>
                </a:lnTo>
                <a:lnTo>
                  <a:pt x="149313" y="311061"/>
                </a:lnTo>
                <a:lnTo>
                  <a:pt x="150418" y="310540"/>
                </a:lnTo>
                <a:lnTo>
                  <a:pt x="161319" y="304342"/>
                </a:lnTo>
                <a:lnTo>
                  <a:pt x="148920" y="304342"/>
                </a:lnTo>
                <a:lnTo>
                  <a:pt x="103129" y="283212"/>
                </a:lnTo>
                <a:lnTo>
                  <a:pt x="68306" y="255032"/>
                </a:lnTo>
                <a:lnTo>
                  <a:pt x="42953" y="221346"/>
                </a:lnTo>
                <a:lnTo>
                  <a:pt x="25576" y="183697"/>
                </a:lnTo>
                <a:lnTo>
                  <a:pt x="14678" y="143628"/>
                </a:lnTo>
                <a:lnTo>
                  <a:pt x="8763" y="102684"/>
                </a:lnTo>
                <a:lnTo>
                  <a:pt x="6337" y="62407"/>
                </a:lnTo>
                <a:lnTo>
                  <a:pt x="61772" y="6299"/>
                </a:lnTo>
                <a:lnTo>
                  <a:pt x="230851" y="6299"/>
                </a:lnTo>
                <a:lnTo>
                  <a:pt x="227088" y="2705"/>
                </a:lnTo>
                <a:lnTo>
                  <a:pt x="59194" y="0"/>
                </a:lnTo>
                <a:close/>
              </a:path>
              <a:path w="288925" h="311150">
                <a:moveTo>
                  <a:pt x="230851" y="6299"/>
                </a:moveTo>
                <a:lnTo>
                  <a:pt x="61772" y="6299"/>
                </a:lnTo>
                <a:lnTo>
                  <a:pt x="224536" y="8928"/>
                </a:lnTo>
                <a:lnTo>
                  <a:pt x="282714" y="64503"/>
                </a:lnTo>
                <a:lnTo>
                  <a:pt x="281765" y="120111"/>
                </a:lnTo>
                <a:lnTo>
                  <a:pt x="272504" y="169056"/>
                </a:lnTo>
                <a:lnTo>
                  <a:pt x="254760" y="211645"/>
                </a:lnTo>
                <a:lnTo>
                  <a:pt x="228362" y="248184"/>
                </a:lnTo>
                <a:lnTo>
                  <a:pt x="193139" y="278981"/>
                </a:lnTo>
                <a:lnTo>
                  <a:pt x="148920" y="304342"/>
                </a:lnTo>
                <a:lnTo>
                  <a:pt x="161319" y="304342"/>
                </a:lnTo>
                <a:lnTo>
                  <a:pt x="196338" y="284434"/>
                </a:lnTo>
                <a:lnTo>
                  <a:pt x="232882" y="252688"/>
                </a:lnTo>
                <a:lnTo>
                  <a:pt x="260230" y="214984"/>
                </a:lnTo>
                <a:lnTo>
                  <a:pt x="278563" y="171000"/>
                </a:lnTo>
                <a:lnTo>
                  <a:pt x="288060" y="120417"/>
                </a:lnTo>
                <a:lnTo>
                  <a:pt x="288876" y="64503"/>
                </a:lnTo>
                <a:lnTo>
                  <a:pt x="288836" y="61683"/>
                </a:lnTo>
                <a:lnTo>
                  <a:pt x="230851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8518" y="7643597"/>
            <a:ext cx="314325" cy="338455"/>
          </a:xfrm>
          <a:custGeom>
            <a:avLst/>
            <a:gdLst/>
            <a:ahLst/>
            <a:cxnLst/>
            <a:rect l="l" t="t" r="r" b="b"/>
            <a:pathLst>
              <a:path w="314325" h="338454">
                <a:moveTo>
                  <a:pt x="64300" y="0"/>
                </a:moveTo>
                <a:lnTo>
                  <a:pt x="0" y="65087"/>
                </a:lnTo>
                <a:lnTo>
                  <a:pt x="25" y="66433"/>
                </a:lnTo>
                <a:lnTo>
                  <a:pt x="2677" y="111558"/>
                </a:lnTo>
                <a:lnTo>
                  <a:pt x="9255" y="157492"/>
                </a:lnTo>
                <a:lnTo>
                  <a:pt x="21477" y="202482"/>
                </a:lnTo>
                <a:lnTo>
                  <a:pt x="41061" y="244772"/>
                </a:lnTo>
                <a:lnTo>
                  <a:pt x="69727" y="282609"/>
                </a:lnTo>
                <a:lnTo>
                  <a:pt x="109192" y="314239"/>
                </a:lnTo>
                <a:lnTo>
                  <a:pt x="161175" y="337908"/>
                </a:lnTo>
                <a:lnTo>
                  <a:pt x="162356" y="338264"/>
                </a:lnTo>
                <a:lnTo>
                  <a:pt x="163449" y="337743"/>
                </a:lnTo>
                <a:lnTo>
                  <a:pt x="175132" y="331546"/>
                </a:lnTo>
                <a:lnTo>
                  <a:pt x="161950" y="331546"/>
                </a:lnTo>
                <a:lnTo>
                  <a:pt x="111959" y="308503"/>
                </a:lnTo>
                <a:lnTo>
                  <a:pt x="73946" y="277760"/>
                </a:lnTo>
                <a:lnTo>
                  <a:pt x="46274" y="241005"/>
                </a:lnTo>
                <a:lnTo>
                  <a:pt x="27310" y="199925"/>
                </a:lnTo>
                <a:lnTo>
                  <a:pt x="15418" y="156206"/>
                </a:lnTo>
                <a:lnTo>
                  <a:pt x="8963" y="111536"/>
                </a:lnTo>
                <a:lnTo>
                  <a:pt x="6311" y="67602"/>
                </a:lnTo>
                <a:lnTo>
                  <a:pt x="66878" y="6299"/>
                </a:lnTo>
                <a:lnTo>
                  <a:pt x="250499" y="6299"/>
                </a:lnTo>
                <a:lnTo>
                  <a:pt x="246976" y="2933"/>
                </a:lnTo>
                <a:lnTo>
                  <a:pt x="64300" y="0"/>
                </a:lnTo>
                <a:close/>
              </a:path>
              <a:path w="314325" h="338454">
                <a:moveTo>
                  <a:pt x="250499" y="6299"/>
                </a:moveTo>
                <a:lnTo>
                  <a:pt x="66878" y="6299"/>
                </a:lnTo>
                <a:lnTo>
                  <a:pt x="244424" y="9156"/>
                </a:lnTo>
                <a:lnTo>
                  <a:pt x="307962" y="69862"/>
                </a:lnTo>
                <a:lnTo>
                  <a:pt x="307637" y="122335"/>
                </a:lnTo>
                <a:lnTo>
                  <a:pt x="300664" y="169427"/>
                </a:lnTo>
                <a:lnTo>
                  <a:pt x="286924" y="211349"/>
                </a:lnTo>
                <a:lnTo>
                  <a:pt x="266300" y="248310"/>
                </a:lnTo>
                <a:lnTo>
                  <a:pt x="238675" y="280523"/>
                </a:lnTo>
                <a:lnTo>
                  <a:pt x="203931" y="308198"/>
                </a:lnTo>
                <a:lnTo>
                  <a:pt x="161950" y="331546"/>
                </a:lnTo>
                <a:lnTo>
                  <a:pt x="175132" y="331546"/>
                </a:lnTo>
                <a:lnTo>
                  <a:pt x="228074" y="298281"/>
                </a:lnTo>
                <a:lnTo>
                  <a:pt x="274116" y="247751"/>
                </a:lnTo>
                <a:lnTo>
                  <a:pt x="293873" y="210337"/>
                </a:lnTo>
                <a:lnTo>
                  <a:pt x="307152" y="167847"/>
                </a:lnTo>
                <a:lnTo>
                  <a:pt x="313921" y="120441"/>
                </a:lnTo>
                <a:lnTo>
                  <a:pt x="314140" y="69862"/>
                </a:lnTo>
                <a:lnTo>
                  <a:pt x="314083" y="67043"/>
                </a:lnTo>
                <a:lnTo>
                  <a:pt x="250499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32924" y="7588554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4251" y="774078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007"/>
                </a:lnTo>
              </a:path>
            </a:pathLst>
          </a:custGeom>
          <a:ln w="30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14609" y="7740793"/>
            <a:ext cx="109855" cy="137160"/>
          </a:xfrm>
          <a:custGeom>
            <a:avLst/>
            <a:gdLst/>
            <a:ahLst/>
            <a:cxnLst/>
            <a:rect l="l" t="t" r="r" b="b"/>
            <a:pathLst>
              <a:path w="109854" h="137159">
                <a:moveTo>
                  <a:pt x="59169" y="0"/>
                </a:moveTo>
                <a:lnTo>
                  <a:pt x="0" y="0"/>
                </a:lnTo>
                <a:lnTo>
                  <a:pt x="0" y="137007"/>
                </a:lnTo>
                <a:lnTo>
                  <a:pt x="29883" y="137007"/>
                </a:lnTo>
                <a:lnTo>
                  <a:pt x="29883" y="87731"/>
                </a:lnTo>
                <a:lnTo>
                  <a:pt x="60705" y="87731"/>
                </a:lnTo>
                <a:lnTo>
                  <a:pt x="79950" y="85100"/>
                </a:lnTo>
                <a:lnTo>
                  <a:pt x="95418" y="77076"/>
                </a:lnTo>
                <a:lnTo>
                  <a:pt x="105256" y="64071"/>
                </a:lnTo>
                <a:lnTo>
                  <a:pt x="29883" y="64071"/>
                </a:lnTo>
                <a:lnTo>
                  <a:pt x="29883" y="24637"/>
                </a:lnTo>
                <a:lnTo>
                  <a:pt x="105813" y="24637"/>
                </a:lnTo>
                <a:lnTo>
                  <a:pt x="105776" y="24442"/>
                </a:lnTo>
                <a:lnTo>
                  <a:pt x="95445" y="10712"/>
                </a:lnTo>
                <a:lnTo>
                  <a:pt x="79548" y="2640"/>
                </a:lnTo>
                <a:lnTo>
                  <a:pt x="59169" y="0"/>
                </a:lnTo>
                <a:close/>
              </a:path>
              <a:path w="109854" h="137159">
                <a:moveTo>
                  <a:pt x="105813" y="24637"/>
                </a:moveTo>
                <a:lnTo>
                  <a:pt x="56857" y="24637"/>
                </a:lnTo>
                <a:lnTo>
                  <a:pt x="66103" y="25676"/>
                </a:lnTo>
                <a:lnTo>
                  <a:pt x="73491" y="29057"/>
                </a:lnTo>
                <a:lnTo>
                  <a:pt x="78389" y="35182"/>
                </a:lnTo>
                <a:lnTo>
                  <a:pt x="80162" y="44449"/>
                </a:lnTo>
                <a:lnTo>
                  <a:pt x="78385" y="53929"/>
                </a:lnTo>
                <a:lnTo>
                  <a:pt x="73464" y="59961"/>
                </a:lnTo>
                <a:lnTo>
                  <a:pt x="66012" y="63143"/>
                </a:lnTo>
                <a:lnTo>
                  <a:pt x="56641" y="64071"/>
                </a:lnTo>
                <a:lnTo>
                  <a:pt x="105256" y="64071"/>
                </a:lnTo>
                <a:lnTo>
                  <a:pt x="105718" y="63460"/>
                </a:lnTo>
                <a:lnTo>
                  <a:pt x="109461" y="44056"/>
                </a:lnTo>
                <a:lnTo>
                  <a:pt x="105813" y="2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16751" y="7740791"/>
            <a:ext cx="131445" cy="137160"/>
          </a:xfrm>
          <a:custGeom>
            <a:avLst/>
            <a:gdLst/>
            <a:ahLst/>
            <a:cxnLst/>
            <a:rect l="l" t="t" r="r" b="b"/>
            <a:pathLst>
              <a:path w="131445" h="137159">
                <a:moveTo>
                  <a:pt x="38747" y="0"/>
                </a:moveTo>
                <a:lnTo>
                  <a:pt x="3683" y="0"/>
                </a:lnTo>
                <a:lnTo>
                  <a:pt x="48374" y="65417"/>
                </a:lnTo>
                <a:lnTo>
                  <a:pt x="0" y="137007"/>
                </a:lnTo>
                <a:lnTo>
                  <a:pt x="34290" y="137007"/>
                </a:lnTo>
                <a:lnTo>
                  <a:pt x="64757" y="89484"/>
                </a:lnTo>
                <a:lnTo>
                  <a:pt x="98896" y="89484"/>
                </a:lnTo>
                <a:lnTo>
                  <a:pt x="82702" y="65417"/>
                </a:lnTo>
                <a:lnTo>
                  <a:pt x="97113" y="44056"/>
                </a:lnTo>
                <a:lnTo>
                  <a:pt x="66090" y="44056"/>
                </a:lnTo>
                <a:lnTo>
                  <a:pt x="38747" y="0"/>
                </a:lnTo>
                <a:close/>
              </a:path>
              <a:path w="131445" h="137159">
                <a:moveTo>
                  <a:pt x="98896" y="89484"/>
                </a:moveTo>
                <a:lnTo>
                  <a:pt x="64757" y="89484"/>
                </a:lnTo>
                <a:lnTo>
                  <a:pt x="94805" y="137007"/>
                </a:lnTo>
                <a:lnTo>
                  <a:pt x="130873" y="137007"/>
                </a:lnTo>
                <a:lnTo>
                  <a:pt x="98896" y="89484"/>
                </a:lnTo>
                <a:close/>
              </a:path>
              <a:path w="131445" h="137159">
                <a:moveTo>
                  <a:pt x="126834" y="0"/>
                </a:moveTo>
                <a:lnTo>
                  <a:pt x="93675" y="0"/>
                </a:lnTo>
                <a:lnTo>
                  <a:pt x="66090" y="44056"/>
                </a:lnTo>
                <a:lnTo>
                  <a:pt x="97113" y="44056"/>
                </a:lnTo>
                <a:lnTo>
                  <a:pt x="126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37586" y="7742735"/>
            <a:ext cx="101600" cy="135255"/>
          </a:xfrm>
          <a:custGeom>
            <a:avLst/>
            <a:gdLst/>
            <a:ahLst/>
            <a:cxnLst/>
            <a:rect l="l" t="t" r="r" b="b"/>
            <a:pathLst>
              <a:path w="101600" h="135254">
                <a:moveTo>
                  <a:pt x="83273" y="104089"/>
                </a:moveTo>
                <a:lnTo>
                  <a:pt x="57810" y="104089"/>
                </a:lnTo>
                <a:lnTo>
                  <a:pt x="57810" y="135064"/>
                </a:lnTo>
                <a:lnTo>
                  <a:pt x="83273" y="135064"/>
                </a:lnTo>
                <a:lnTo>
                  <a:pt x="83273" y="104089"/>
                </a:lnTo>
                <a:close/>
              </a:path>
              <a:path w="101600" h="135254">
                <a:moveTo>
                  <a:pt x="83273" y="0"/>
                </a:moveTo>
                <a:lnTo>
                  <a:pt x="58610" y="0"/>
                </a:lnTo>
                <a:lnTo>
                  <a:pt x="0" y="78879"/>
                </a:lnTo>
                <a:lnTo>
                  <a:pt x="0" y="104089"/>
                </a:lnTo>
                <a:lnTo>
                  <a:pt x="101384" y="104089"/>
                </a:lnTo>
                <a:lnTo>
                  <a:pt x="101384" y="81381"/>
                </a:lnTo>
                <a:lnTo>
                  <a:pt x="21983" y="81381"/>
                </a:lnTo>
                <a:lnTo>
                  <a:pt x="57810" y="31343"/>
                </a:lnTo>
                <a:lnTo>
                  <a:pt x="83273" y="31343"/>
                </a:lnTo>
                <a:lnTo>
                  <a:pt x="83273" y="0"/>
                </a:lnTo>
                <a:close/>
              </a:path>
              <a:path w="101600" h="135254">
                <a:moveTo>
                  <a:pt x="83273" y="31343"/>
                </a:moveTo>
                <a:lnTo>
                  <a:pt x="57810" y="31343"/>
                </a:lnTo>
                <a:lnTo>
                  <a:pt x="57810" y="81381"/>
                </a:lnTo>
                <a:lnTo>
                  <a:pt x="83273" y="81381"/>
                </a:lnTo>
                <a:lnTo>
                  <a:pt x="83273" y="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73360" y="7588567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98705" y="7714203"/>
            <a:ext cx="199390" cy="152400"/>
          </a:xfrm>
          <a:custGeom>
            <a:avLst/>
            <a:gdLst/>
            <a:ahLst/>
            <a:cxnLst/>
            <a:rect l="l" t="t" r="r" b="b"/>
            <a:pathLst>
              <a:path w="199389" h="152400">
                <a:moveTo>
                  <a:pt x="94028" y="10054"/>
                </a:moveTo>
                <a:lnTo>
                  <a:pt x="31832" y="10054"/>
                </a:lnTo>
                <a:lnTo>
                  <a:pt x="50631" y="10329"/>
                </a:lnTo>
                <a:lnTo>
                  <a:pt x="70485" y="14168"/>
                </a:lnTo>
                <a:lnTo>
                  <a:pt x="115874" y="36265"/>
                </a:lnTo>
                <a:lnTo>
                  <a:pt x="153777" y="78247"/>
                </a:lnTo>
                <a:lnTo>
                  <a:pt x="173812" y="111335"/>
                </a:lnTo>
                <a:lnTo>
                  <a:pt x="198894" y="152039"/>
                </a:lnTo>
                <a:lnTo>
                  <a:pt x="186105" y="126893"/>
                </a:lnTo>
                <a:lnTo>
                  <a:pt x="165468" y="84602"/>
                </a:lnTo>
                <a:lnTo>
                  <a:pt x="155276" y="65965"/>
                </a:lnTo>
                <a:lnTo>
                  <a:pt x="143103" y="48378"/>
                </a:lnTo>
                <a:lnTo>
                  <a:pt x="128806" y="32549"/>
                </a:lnTo>
                <a:lnTo>
                  <a:pt x="112242" y="19184"/>
                </a:lnTo>
                <a:lnTo>
                  <a:pt x="94028" y="10054"/>
                </a:lnTo>
                <a:close/>
              </a:path>
              <a:path w="199389" h="152400">
                <a:moveTo>
                  <a:pt x="39453" y="0"/>
                </a:moveTo>
                <a:lnTo>
                  <a:pt x="16205" y="4947"/>
                </a:lnTo>
                <a:lnTo>
                  <a:pt x="9867" y="7589"/>
                </a:lnTo>
                <a:lnTo>
                  <a:pt x="3352" y="12593"/>
                </a:lnTo>
                <a:lnTo>
                  <a:pt x="0" y="17685"/>
                </a:lnTo>
                <a:lnTo>
                  <a:pt x="14738" y="12716"/>
                </a:lnTo>
                <a:lnTo>
                  <a:pt x="31832" y="10054"/>
                </a:lnTo>
                <a:lnTo>
                  <a:pt x="94028" y="10054"/>
                </a:lnTo>
                <a:lnTo>
                  <a:pt x="90844" y="8458"/>
                </a:lnTo>
                <a:lnTo>
                  <a:pt x="65457" y="1617"/>
                </a:lnTo>
                <a:lnTo>
                  <a:pt x="3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77793" y="7767292"/>
            <a:ext cx="260985" cy="138430"/>
          </a:xfrm>
          <a:custGeom>
            <a:avLst/>
            <a:gdLst/>
            <a:ahLst/>
            <a:cxnLst/>
            <a:rect l="l" t="t" r="r" b="b"/>
            <a:pathLst>
              <a:path w="260985" h="138429">
                <a:moveTo>
                  <a:pt x="1906" y="0"/>
                </a:moveTo>
                <a:lnTo>
                  <a:pt x="8174" y="43685"/>
                </a:lnTo>
                <a:lnTo>
                  <a:pt x="33348" y="75243"/>
                </a:lnTo>
                <a:lnTo>
                  <a:pt x="75507" y="105694"/>
                </a:lnTo>
                <a:lnTo>
                  <a:pt x="111151" y="122205"/>
                </a:lnTo>
                <a:lnTo>
                  <a:pt x="149315" y="132778"/>
                </a:lnTo>
                <a:lnTo>
                  <a:pt x="205590" y="138387"/>
                </a:lnTo>
                <a:lnTo>
                  <a:pt x="230409" y="136034"/>
                </a:lnTo>
                <a:lnTo>
                  <a:pt x="257466" y="132476"/>
                </a:lnTo>
                <a:lnTo>
                  <a:pt x="232549" y="132476"/>
                </a:lnTo>
                <a:lnTo>
                  <a:pt x="207205" y="132041"/>
                </a:lnTo>
                <a:lnTo>
                  <a:pt x="153620" y="124866"/>
                </a:lnTo>
                <a:lnTo>
                  <a:pt x="116659" y="114224"/>
                </a:lnTo>
                <a:lnTo>
                  <a:pt x="52505" y="77135"/>
                </a:lnTo>
                <a:lnTo>
                  <a:pt x="25324" y="49491"/>
                </a:lnTo>
                <a:lnTo>
                  <a:pt x="4861" y="12876"/>
                </a:lnTo>
                <a:lnTo>
                  <a:pt x="1906" y="0"/>
                </a:lnTo>
                <a:close/>
              </a:path>
              <a:path w="260985" h="138429">
                <a:moveTo>
                  <a:pt x="260770" y="132041"/>
                </a:moveTo>
                <a:lnTo>
                  <a:pt x="232549" y="132476"/>
                </a:lnTo>
                <a:lnTo>
                  <a:pt x="257466" y="132476"/>
                </a:lnTo>
                <a:lnTo>
                  <a:pt x="260770" y="132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8058" y="7701453"/>
            <a:ext cx="372110" cy="215900"/>
          </a:xfrm>
          <a:custGeom>
            <a:avLst/>
            <a:gdLst/>
            <a:ahLst/>
            <a:cxnLst/>
            <a:rect l="l" t="t" r="r" b="b"/>
            <a:pathLst>
              <a:path w="372110" h="215900">
                <a:moveTo>
                  <a:pt x="58810" y="67691"/>
                </a:moveTo>
                <a:lnTo>
                  <a:pt x="52616" y="67691"/>
                </a:lnTo>
                <a:lnTo>
                  <a:pt x="51416" y="75079"/>
                </a:lnTo>
                <a:lnTo>
                  <a:pt x="51022" y="81929"/>
                </a:lnTo>
                <a:lnTo>
                  <a:pt x="51551" y="88238"/>
                </a:lnTo>
                <a:lnTo>
                  <a:pt x="73281" y="128777"/>
                </a:lnTo>
                <a:lnTo>
                  <a:pt x="111410" y="166720"/>
                </a:lnTo>
                <a:lnTo>
                  <a:pt x="148005" y="188937"/>
                </a:lnTo>
                <a:lnTo>
                  <a:pt x="188204" y="203925"/>
                </a:lnTo>
                <a:lnTo>
                  <a:pt x="230708" y="212521"/>
                </a:lnTo>
                <a:lnTo>
                  <a:pt x="269121" y="215523"/>
                </a:lnTo>
                <a:lnTo>
                  <a:pt x="281901" y="215722"/>
                </a:lnTo>
                <a:lnTo>
                  <a:pt x="291417" y="215613"/>
                </a:lnTo>
                <a:lnTo>
                  <a:pt x="333941" y="212521"/>
                </a:lnTo>
                <a:lnTo>
                  <a:pt x="352624" y="209664"/>
                </a:lnTo>
                <a:lnTo>
                  <a:pt x="281901" y="209664"/>
                </a:lnTo>
                <a:lnTo>
                  <a:pt x="269226" y="209467"/>
                </a:lnTo>
                <a:lnTo>
                  <a:pt x="210030" y="202991"/>
                </a:lnTo>
                <a:lnTo>
                  <a:pt x="169507" y="191448"/>
                </a:lnTo>
                <a:lnTo>
                  <a:pt x="132658" y="173875"/>
                </a:lnTo>
                <a:lnTo>
                  <a:pt x="100302" y="149413"/>
                </a:lnTo>
                <a:lnTo>
                  <a:pt x="69548" y="113034"/>
                </a:lnTo>
                <a:lnTo>
                  <a:pt x="56514" y="78892"/>
                </a:lnTo>
                <a:lnTo>
                  <a:pt x="58810" y="67691"/>
                </a:lnTo>
                <a:close/>
              </a:path>
              <a:path w="372110" h="215900">
                <a:moveTo>
                  <a:pt x="178598" y="6045"/>
                </a:moveTo>
                <a:lnTo>
                  <a:pt x="137045" y="6045"/>
                </a:lnTo>
                <a:lnTo>
                  <a:pt x="140652" y="6210"/>
                </a:lnTo>
                <a:lnTo>
                  <a:pt x="144233" y="6527"/>
                </a:lnTo>
                <a:lnTo>
                  <a:pt x="191287" y="16319"/>
                </a:lnTo>
                <a:lnTo>
                  <a:pt x="227901" y="40208"/>
                </a:lnTo>
                <a:lnTo>
                  <a:pt x="255619" y="74510"/>
                </a:lnTo>
                <a:lnTo>
                  <a:pt x="278395" y="112117"/>
                </a:lnTo>
                <a:lnTo>
                  <a:pt x="291566" y="137528"/>
                </a:lnTo>
                <a:lnTo>
                  <a:pt x="298278" y="150389"/>
                </a:lnTo>
                <a:lnTo>
                  <a:pt x="320967" y="181483"/>
                </a:lnTo>
                <a:lnTo>
                  <a:pt x="352374" y="203631"/>
                </a:lnTo>
                <a:lnTo>
                  <a:pt x="344548" y="204944"/>
                </a:lnTo>
                <a:lnTo>
                  <a:pt x="300572" y="209240"/>
                </a:lnTo>
                <a:lnTo>
                  <a:pt x="281901" y="209664"/>
                </a:lnTo>
                <a:lnTo>
                  <a:pt x="352624" y="209664"/>
                </a:lnTo>
                <a:lnTo>
                  <a:pt x="359922" y="208337"/>
                </a:lnTo>
                <a:lnTo>
                  <a:pt x="372021" y="205574"/>
                </a:lnTo>
                <a:lnTo>
                  <a:pt x="359629" y="200350"/>
                </a:lnTo>
                <a:lnTo>
                  <a:pt x="347508" y="194221"/>
                </a:lnTo>
                <a:lnTo>
                  <a:pt x="317001" y="167694"/>
                </a:lnTo>
                <a:lnTo>
                  <a:pt x="297002" y="134912"/>
                </a:lnTo>
                <a:lnTo>
                  <a:pt x="290369" y="121644"/>
                </a:lnTo>
                <a:lnTo>
                  <a:pt x="283345" y="108569"/>
                </a:lnTo>
                <a:lnTo>
                  <a:pt x="260456" y="70852"/>
                </a:lnTo>
                <a:lnTo>
                  <a:pt x="231940" y="35725"/>
                </a:lnTo>
                <a:lnTo>
                  <a:pt x="193459" y="10655"/>
                </a:lnTo>
                <a:lnTo>
                  <a:pt x="181759" y="6799"/>
                </a:lnTo>
                <a:lnTo>
                  <a:pt x="178598" y="6045"/>
                </a:lnTo>
                <a:close/>
              </a:path>
              <a:path w="372110" h="215900">
                <a:moveTo>
                  <a:pt x="140683" y="57315"/>
                </a:moveTo>
                <a:lnTo>
                  <a:pt x="111048" y="57315"/>
                </a:lnTo>
                <a:lnTo>
                  <a:pt x="117005" y="57721"/>
                </a:lnTo>
                <a:lnTo>
                  <a:pt x="122529" y="58547"/>
                </a:lnTo>
                <a:lnTo>
                  <a:pt x="161823" y="73228"/>
                </a:lnTo>
                <a:lnTo>
                  <a:pt x="199645" y="101784"/>
                </a:lnTo>
                <a:lnTo>
                  <a:pt x="233095" y="137922"/>
                </a:lnTo>
                <a:lnTo>
                  <a:pt x="238339" y="143894"/>
                </a:lnTo>
                <a:lnTo>
                  <a:pt x="243649" y="149886"/>
                </a:lnTo>
                <a:lnTo>
                  <a:pt x="271681" y="176758"/>
                </a:lnTo>
                <a:lnTo>
                  <a:pt x="292709" y="190042"/>
                </a:lnTo>
                <a:lnTo>
                  <a:pt x="295706" y="190042"/>
                </a:lnTo>
                <a:lnTo>
                  <a:pt x="297586" y="189115"/>
                </a:lnTo>
                <a:lnTo>
                  <a:pt x="300583" y="184797"/>
                </a:lnTo>
                <a:lnTo>
                  <a:pt x="300463" y="183984"/>
                </a:lnTo>
                <a:lnTo>
                  <a:pt x="293776" y="183984"/>
                </a:lnTo>
                <a:lnTo>
                  <a:pt x="284726" y="178342"/>
                </a:lnTo>
                <a:lnTo>
                  <a:pt x="275802" y="172272"/>
                </a:lnTo>
                <a:lnTo>
                  <a:pt x="267112" y="165425"/>
                </a:lnTo>
                <a:lnTo>
                  <a:pt x="258665" y="157346"/>
                </a:lnTo>
                <a:lnTo>
                  <a:pt x="214863" y="108569"/>
                </a:lnTo>
                <a:lnTo>
                  <a:pt x="191095" y="85949"/>
                </a:lnTo>
                <a:lnTo>
                  <a:pt x="164668" y="67894"/>
                </a:lnTo>
                <a:lnTo>
                  <a:pt x="154515" y="62880"/>
                </a:lnTo>
                <a:lnTo>
                  <a:pt x="143719" y="58342"/>
                </a:lnTo>
                <a:lnTo>
                  <a:pt x="140683" y="57315"/>
                </a:lnTo>
                <a:close/>
              </a:path>
              <a:path w="372110" h="215900">
                <a:moveTo>
                  <a:pt x="144640" y="36537"/>
                </a:moveTo>
                <a:lnTo>
                  <a:pt x="107441" y="36537"/>
                </a:lnTo>
                <a:lnTo>
                  <a:pt x="111556" y="36677"/>
                </a:lnTo>
                <a:lnTo>
                  <a:pt x="115722" y="36957"/>
                </a:lnTo>
                <a:lnTo>
                  <a:pt x="156409" y="47456"/>
                </a:lnTo>
                <a:lnTo>
                  <a:pt x="195597" y="72449"/>
                </a:lnTo>
                <a:lnTo>
                  <a:pt x="229055" y="109521"/>
                </a:lnTo>
                <a:lnTo>
                  <a:pt x="251828" y="140601"/>
                </a:lnTo>
                <a:lnTo>
                  <a:pt x="261116" y="152627"/>
                </a:lnTo>
                <a:lnTo>
                  <a:pt x="271245" y="163836"/>
                </a:lnTo>
                <a:lnTo>
                  <a:pt x="282151" y="174273"/>
                </a:lnTo>
                <a:lnTo>
                  <a:pt x="293776" y="183984"/>
                </a:lnTo>
                <a:lnTo>
                  <a:pt x="300463" y="183984"/>
                </a:lnTo>
                <a:lnTo>
                  <a:pt x="300050" y="181190"/>
                </a:lnTo>
                <a:lnTo>
                  <a:pt x="297522" y="179222"/>
                </a:lnTo>
                <a:lnTo>
                  <a:pt x="285870" y="169462"/>
                </a:lnTo>
                <a:lnTo>
                  <a:pt x="275167" y="159162"/>
                </a:lnTo>
                <a:lnTo>
                  <a:pt x="265451" y="148357"/>
                </a:lnTo>
                <a:lnTo>
                  <a:pt x="256755" y="137083"/>
                </a:lnTo>
                <a:lnTo>
                  <a:pt x="245186" y="120971"/>
                </a:lnTo>
                <a:lnTo>
                  <a:pt x="233594" y="105503"/>
                </a:lnTo>
                <a:lnTo>
                  <a:pt x="207949" y="75857"/>
                </a:lnTo>
                <a:lnTo>
                  <a:pt x="171208" y="47967"/>
                </a:lnTo>
                <a:lnTo>
                  <a:pt x="146798" y="37135"/>
                </a:lnTo>
                <a:lnTo>
                  <a:pt x="144640" y="36537"/>
                </a:lnTo>
                <a:close/>
              </a:path>
              <a:path w="372110" h="215900">
                <a:moveTo>
                  <a:pt x="6667" y="71742"/>
                </a:moveTo>
                <a:lnTo>
                  <a:pt x="4775" y="75463"/>
                </a:lnTo>
                <a:lnTo>
                  <a:pt x="2590" y="78003"/>
                </a:lnTo>
                <a:lnTo>
                  <a:pt x="0" y="85191"/>
                </a:lnTo>
                <a:lnTo>
                  <a:pt x="1562" y="86156"/>
                </a:lnTo>
                <a:lnTo>
                  <a:pt x="4876" y="86156"/>
                </a:lnTo>
                <a:lnTo>
                  <a:pt x="6388" y="85737"/>
                </a:lnTo>
                <a:lnTo>
                  <a:pt x="18961" y="80683"/>
                </a:lnTo>
                <a:lnTo>
                  <a:pt x="36308" y="73952"/>
                </a:lnTo>
                <a:lnTo>
                  <a:pt x="7810" y="73952"/>
                </a:lnTo>
                <a:lnTo>
                  <a:pt x="7162" y="73406"/>
                </a:lnTo>
                <a:lnTo>
                  <a:pt x="7056" y="73228"/>
                </a:lnTo>
                <a:lnTo>
                  <a:pt x="6667" y="71742"/>
                </a:lnTo>
                <a:close/>
              </a:path>
              <a:path w="372110" h="215900">
                <a:moveTo>
                  <a:pt x="111137" y="51269"/>
                </a:moveTo>
                <a:lnTo>
                  <a:pt x="104838" y="51269"/>
                </a:lnTo>
                <a:lnTo>
                  <a:pt x="96266" y="51501"/>
                </a:lnTo>
                <a:lnTo>
                  <a:pt x="55206" y="57814"/>
                </a:lnTo>
                <a:lnTo>
                  <a:pt x="11150" y="73406"/>
                </a:lnTo>
                <a:lnTo>
                  <a:pt x="10274" y="73736"/>
                </a:lnTo>
                <a:lnTo>
                  <a:pt x="9537" y="73952"/>
                </a:lnTo>
                <a:lnTo>
                  <a:pt x="36308" y="73952"/>
                </a:lnTo>
                <a:lnTo>
                  <a:pt x="52616" y="67691"/>
                </a:lnTo>
                <a:lnTo>
                  <a:pt x="58810" y="67691"/>
                </a:lnTo>
                <a:lnTo>
                  <a:pt x="58953" y="66992"/>
                </a:lnTo>
                <a:lnTo>
                  <a:pt x="58369" y="64998"/>
                </a:lnTo>
                <a:lnTo>
                  <a:pt x="57048" y="63588"/>
                </a:lnTo>
                <a:lnTo>
                  <a:pt x="61683" y="62344"/>
                </a:lnTo>
                <a:lnTo>
                  <a:pt x="104838" y="57315"/>
                </a:lnTo>
                <a:lnTo>
                  <a:pt x="140683" y="57315"/>
                </a:lnTo>
                <a:lnTo>
                  <a:pt x="133085" y="54744"/>
                </a:lnTo>
                <a:lnTo>
                  <a:pt x="123418" y="52552"/>
                </a:lnTo>
                <a:lnTo>
                  <a:pt x="117347" y="51663"/>
                </a:lnTo>
                <a:lnTo>
                  <a:pt x="111137" y="51269"/>
                </a:lnTo>
                <a:close/>
              </a:path>
              <a:path w="372110" h="215900">
                <a:moveTo>
                  <a:pt x="137134" y="0"/>
                </a:moveTo>
                <a:lnTo>
                  <a:pt x="133565" y="0"/>
                </a:lnTo>
                <a:lnTo>
                  <a:pt x="124436" y="351"/>
                </a:lnTo>
                <a:lnTo>
                  <a:pt x="85940" y="11976"/>
                </a:lnTo>
                <a:lnTo>
                  <a:pt x="77203" y="26797"/>
                </a:lnTo>
                <a:lnTo>
                  <a:pt x="78460" y="31978"/>
                </a:lnTo>
                <a:lnTo>
                  <a:pt x="66715" y="35395"/>
                </a:lnTo>
                <a:lnTo>
                  <a:pt x="58073" y="38808"/>
                </a:lnTo>
                <a:lnTo>
                  <a:pt x="51303" y="42215"/>
                </a:lnTo>
                <a:lnTo>
                  <a:pt x="45173" y="45618"/>
                </a:lnTo>
                <a:lnTo>
                  <a:pt x="59343" y="41734"/>
                </a:lnTo>
                <a:lnTo>
                  <a:pt x="73758" y="38887"/>
                </a:lnTo>
                <a:lnTo>
                  <a:pt x="88425" y="37135"/>
                </a:lnTo>
                <a:lnTo>
                  <a:pt x="103352" y="36537"/>
                </a:lnTo>
                <a:lnTo>
                  <a:pt x="144640" y="36537"/>
                </a:lnTo>
                <a:lnTo>
                  <a:pt x="132368" y="33141"/>
                </a:lnTo>
                <a:lnTo>
                  <a:pt x="119902" y="31432"/>
                </a:lnTo>
                <a:lnTo>
                  <a:pt x="84493" y="31432"/>
                </a:lnTo>
                <a:lnTo>
                  <a:pt x="84319" y="30480"/>
                </a:lnTo>
                <a:lnTo>
                  <a:pt x="118292" y="7105"/>
                </a:lnTo>
                <a:lnTo>
                  <a:pt x="133565" y="6045"/>
                </a:lnTo>
                <a:lnTo>
                  <a:pt x="178598" y="6045"/>
                </a:lnTo>
                <a:lnTo>
                  <a:pt x="169775" y="3938"/>
                </a:lnTo>
                <a:lnTo>
                  <a:pt x="157459" y="1898"/>
                </a:lnTo>
                <a:lnTo>
                  <a:pt x="144767" y="508"/>
                </a:lnTo>
                <a:lnTo>
                  <a:pt x="140855" y="165"/>
                </a:lnTo>
                <a:lnTo>
                  <a:pt x="137134" y="0"/>
                </a:lnTo>
                <a:close/>
              </a:path>
              <a:path w="372110" h="215900">
                <a:moveTo>
                  <a:pt x="107581" y="30480"/>
                </a:moveTo>
                <a:lnTo>
                  <a:pt x="97091" y="30480"/>
                </a:lnTo>
                <a:lnTo>
                  <a:pt x="90792" y="30810"/>
                </a:lnTo>
                <a:lnTo>
                  <a:pt x="84493" y="31432"/>
                </a:lnTo>
                <a:lnTo>
                  <a:pt x="119902" y="31432"/>
                </a:lnTo>
                <a:lnTo>
                  <a:pt x="116103" y="30911"/>
                </a:lnTo>
                <a:lnTo>
                  <a:pt x="111874" y="30632"/>
                </a:lnTo>
                <a:lnTo>
                  <a:pt x="107581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499" y="10399240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12836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72840" y="432003"/>
            <a:ext cx="280352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17193" y="1884183"/>
            <a:ext cx="410337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ЕМАЛЬОВАНИМ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БАКОМ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966713" y="3638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18/19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72395" y="2668266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168714" y="2664704"/>
            <a:ext cx="3307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 30 </a:t>
            </a:r>
            <a:r>
              <a:rPr sz="850" spc="-5" dirty="0">
                <a:latin typeface="HelveticaLTCYR-Roman"/>
                <a:cs typeface="HelveticaLTCYR-Roman"/>
              </a:rPr>
              <a:t>Orfeus </a:t>
            </a:r>
            <a:r>
              <a:rPr sz="850" dirty="0">
                <a:latin typeface="HelveticaLTCYR-Roman"/>
                <a:cs typeface="HelveticaLTCYR-Roman"/>
              </a:rPr>
              <a:t>DH   ZWH/S 50 </a:t>
            </a:r>
            <a:r>
              <a:rPr sz="850" spc="-5" dirty="0">
                <a:latin typeface="HelveticaLTCYR-Roman"/>
                <a:cs typeface="HelveticaLTCYR-Roman"/>
              </a:rPr>
              <a:t>Orfeus </a:t>
            </a:r>
            <a:r>
              <a:rPr sz="850" dirty="0">
                <a:latin typeface="HelveticaLTCYR-Roman"/>
                <a:cs typeface="HelveticaLTCYR-Roman"/>
              </a:rPr>
              <a:t>DH   ZWH/S 80 </a:t>
            </a:r>
            <a:r>
              <a:rPr sz="850" spc="-5" dirty="0">
                <a:latin typeface="HelveticaLTCYR-Roman"/>
                <a:cs typeface="HelveticaLTCYR-Roman"/>
              </a:rPr>
              <a:t>Orfeus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DH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546253" y="2664704"/>
            <a:ext cx="109474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ZWH/S </a:t>
            </a:r>
            <a:r>
              <a:rPr sz="850" spc="-25" dirty="0">
                <a:latin typeface="HelveticaLTCYR-Roman"/>
                <a:cs typeface="HelveticaLTCYR-Roman"/>
              </a:rPr>
              <a:t>100 </a:t>
            </a:r>
            <a:r>
              <a:rPr sz="850" spc="-15" dirty="0">
                <a:latin typeface="HelveticaLTCYR-Roman"/>
                <a:cs typeface="HelveticaLTCYR-Roman"/>
              </a:rPr>
              <a:t>Orfeus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10" dirty="0">
                <a:latin typeface="HelveticaLTCYR-Roman"/>
                <a:cs typeface="HelveticaLTCYR-Roman"/>
              </a:rPr>
              <a:t>DH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8139569" y="2873578"/>
          <a:ext cx="6531703" cy="29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293865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8172611" y="3261775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26746" y="3258212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749966" y="3258212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873186" y="3258212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994570" y="3258212"/>
            <a:ext cx="2000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2" name="object 72"/>
          <p:cNvGraphicFramePr>
            <a:graphicFrameLocks noGrp="1"/>
          </p:cNvGraphicFramePr>
          <p:nvPr/>
        </p:nvGraphicFramePr>
        <p:xfrm>
          <a:off x="8139569" y="3461318"/>
          <a:ext cx="6531703" cy="337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337963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</a:t>
                      </a:r>
                      <a:r>
                        <a:rPr sz="850" spc="-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</a:t>
                      </a:r>
                      <a:r>
                        <a:rPr sz="850" spc="-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</a:t>
                      </a:r>
                      <a:r>
                        <a:rPr sz="850" spc="-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r>
                        <a:rPr sz="850" spc="-13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162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260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325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3" name="object 73"/>
          <p:cNvSpPr txBox="1"/>
          <p:nvPr/>
        </p:nvSpPr>
        <p:spPr>
          <a:xfrm>
            <a:off x="8172433" y="3893526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21533" y="38899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644753" y="38899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767972" y="38899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916344" y="38899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8139569" y="4093152"/>
          <a:ext cx="6531703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9" name="object 79"/>
          <p:cNvSpPr txBox="1"/>
          <p:nvPr/>
        </p:nvSpPr>
        <p:spPr>
          <a:xfrm>
            <a:off x="8172649" y="4481422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568923" y="44778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692142" y="44778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2815362" y="44778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963735" y="44778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8139569" y="4680894"/>
          <a:ext cx="6531703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293871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85" name="object 85"/>
          <p:cNvSpPr txBox="1"/>
          <p:nvPr/>
        </p:nvSpPr>
        <p:spPr>
          <a:xfrm>
            <a:off x="8172865" y="5067591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657010" y="50640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780230" y="50640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903450" y="50640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051822" y="50640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0" name="object 90"/>
          <p:cNvGraphicFramePr>
            <a:graphicFrameLocks noGrp="1"/>
          </p:cNvGraphicFramePr>
          <p:nvPr/>
        </p:nvGraphicFramePr>
        <p:xfrm>
          <a:off x="8139569" y="5265177"/>
          <a:ext cx="6531703" cy="35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3516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850" spc="-5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8139569" y="5715627"/>
          <a:ext cx="6531703" cy="714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204546">
                <a:tc>
                  <a:txBody>
                    <a:bodyPr/>
                    <a:lstStyle/>
                    <a:p>
                      <a:pPr marL="35560">
                        <a:lnSpc>
                          <a:spcPts val="98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 </a:t>
                      </a: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води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і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пилу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marL="26034" marR="565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</a:t>
                      </a:r>
                      <a:r>
                        <a:rPr sz="850" spc="-7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Габарити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приладу (ВхШхГ),</a:t>
                      </a:r>
                      <a:r>
                        <a:rPr sz="850" spc="-6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575*350*393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721*390*433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749*460*503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889*460*503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92" name="object 92"/>
          <p:cNvGraphicFramePr>
            <a:graphicFrameLocks noGrp="1"/>
          </p:cNvGraphicFramePr>
          <p:nvPr/>
        </p:nvGraphicFramePr>
        <p:xfrm>
          <a:off x="8139569" y="6498390"/>
          <a:ext cx="6531703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29387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12,1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16,4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22,2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26,7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3" name="object 93"/>
          <p:cNvSpPr txBox="1"/>
          <p:nvPr/>
        </p:nvSpPr>
        <p:spPr>
          <a:xfrm>
            <a:off x="8172884" y="6886776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380893" y="6883214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660*4</a:t>
            </a: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0*4</a:t>
            </a: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498176" y="6883214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785*465*465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623555" y="6883214"/>
            <a:ext cx="6457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8</a:t>
            </a: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5*535*535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769767" y="6883214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945*545*545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8139569" y="7086132"/>
          <a:ext cx="6531703" cy="29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505"/>
                <a:gridCol w="1123200"/>
                <a:gridCol w="1123200"/>
                <a:gridCol w="1123199"/>
                <a:gridCol w="1173599"/>
              </a:tblGrid>
              <a:tr h="293862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13,9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19,3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25,1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30,2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9" name="object 99"/>
          <p:cNvSpPr/>
          <p:nvPr/>
        </p:nvSpPr>
        <p:spPr>
          <a:xfrm>
            <a:off x="4605746" y="1648540"/>
            <a:ext cx="1868949" cy="3270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847" y="7588554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4" h="442595">
                <a:moveTo>
                  <a:pt x="442048" y="442048"/>
                </a:moveTo>
                <a:lnTo>
                  <a:pt x="0" y="442048"/>
                </a:lnTo>
                <a:lnTo>
                  <a:pt x="0" y="0"/>
                </a:lnTo>
                <a:lnTo>
                  <a:pt x="442048" y="0"/>
                </a:lnTo>
                <a:lnTo>
                  <a:pt x="442048" y="442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5203" y="7695585"/>
            <a:ext cx="83820" cy="74930"/>
          </a:xfrm>
          <a:custGeom>
            <a:avLst/>
            <a:gdLst/>
            <a:ahLst/>
            <a:cxnLst/>
            <a:rect l="l" t="t" r="r" b="b"/>
            <a:pathLst>
              <a:path w="83820" h="74929">
                <a:moveTo>
                  <a:pt x="60947" y="0"/>
                </a:moveTo>
                <a:lnTo>
                  <a:pt x="0" y="0"/>
                </a:lnTo>
                <a:lnTo>
                  <a:pt x="0" y="74587"/>
                </a:lnTo>
                <a:lnTo>
                  <a:pt x="62737" y="74587"/>
                </a:lnTo>
                <a:lnTo>
                  <a:pt x="67957" y="73621"/>
                </a:lnTo>
                <a:lnTo>
                  <a:pt x="76098" y="69570"/>
                </a:lnTo>
                <a:lnTo>
                  <a:pt x="79082" y="66306"/>
                </a:lnTo>
                <a:lnTo>
                  <a:pt x="80953" y="61544"/>
                </a:lnTo>
                <a:lnTo>
                  <a:pt x="13233" y="61544"/>
                </a:lnTo>
                <a:lnTo>
                  <a:pt x="13233" y="13030"/>
                </a:lnTo>
                <a:lnTo>
                  <a:pt x="81307" y="13030"/>
                </a:lnTo>
                <a:lnTo>
                  <a:pt x="80848" y="11315"/>
                </a:lnTo>
                <a:lnTo>
                  <a:pt x="79222" y="8305"/>
                </a:lnTo>
                <a:lnTo>
                  <a:pt x="74752" y="3835"/>
                </a:lnTo>
                <a:lnTo>
                  <a:pt x="71831" y="2222"/>
                </a:lnTo>
                <a:lnTo>
                  <a:pt x="64985" y="419"/>
                </a:lnTo>
                <a:lnTo>
                  <a:pt x="60947" y="0"/>
                </a:lnTo>
                <a:close/>
              </a:path>
              <a:path w="83820" h="74929">
                <a:moveTo>
                  <a:pt x="81307" y="13030"/>
                </a:moveTo>
                <a:lnTo>
                  <a:pt x="60502" y="13030"/>
                </a:lnTo>
                <a:lnTo>
                  <a:pt x="63563" y="13487"/>
                </a:lnTo>
                <a:lnTo>
                  <a:pt x="67157" y="15113"/>
                </a:lnTo>
                <a:lnTo>
                  <a:pt x="68211" y="16281"/>
                </a:lnTo>
                <a:lnTo>
                  <a:pt x="69659" y="20243"/>
                </a:lnTo>
                <a:lnTo>
                  <a:pt x="69958" y="22771"/>
                </a:lnTo>
                <a:lnTo>
                  <a:pt x="70053" y="49542"/>
                </a:lnTo>
                <a:lnTo>
                  <a:pt x="69875" y="52349"/>
                </a:lnTo>
                <a:lnTo>
                  <a:pt x="59842" y="61544"/>
                </a:lnTo>
                <a:lnTo>
                  <a:pt x="80953" y="61544"/>
                </a:lnTo>
                <a:lnTo>
                  <a:pt x="82384" y="57899"/>
                </a:lnTo>
                <a:lnTo>
                  <a:pt x="83197" y="52717"/>
                </a:lnTo>
                <a:lnTo>
                  <a:pt x="83235" y="22771"/>
                </a:lnTo>
                <a:lnTo>
                  <a:pt x="82753" y="18427"/>
                </a:lnTo>
                <a:lnTo>
                  <a:pt x="81307" y="13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6924" y="7695676"/>
            <a:ext cx="79375" cy="74930"/>
          </a:xfrm>
          <a:custGeom>
            <a:avLst/>
            <a:gdLst/>
            <a:ahLst/>
            <a:cxnLst/>
            <a:rect l="l" t="t" r="r" b="b"/>
            <a:pathLst>
              <a:path w="79375" h="74929">
                <a:moveTo>
                  <a:pt x="58381" y="0"/>
                </a:moveTo>
                <a:lnTo>
                  <a:pt x="0" y="0"/>
                </a:lnTo>
                <a:lnTo>
                  <a:pt x="0" y="74587"/>
                </a:lnTo>
                <a:lnTo>
                  <a:pt x="13233" y="74587"/>
                </a:lnTo>
                <a:lnTo>
                  <a:pt x="13233" y="46393"/>
                </a:lnTo>
                <a:lnTo>
                  <a:pt x="77402" y="46393"/>
                </a:lnTo>
                <a:lnTo>
                  <a:pt x="77254" y="45732"/>
                </a:lnTo>
                <a:lnTo>
                  <a:pt x="74472" y="41097"/>
                </a:lnTo>
                <a:lnTo>
                  <a:pt x="73507" y="39890"/>
                </a:lnTo>
                <a:lnTo>
                  <a:pt x="72440" y="38912"/>
                </a:lnTo>
                <a:lnTo>
                  <a:pt x="73291" y="38226"/>
                </a:lnTo>
                <a:lnTo>
                  <a:pt x="75311" y="36385"/>
                </a:lnTo>
                <a:lnTo>
                  <a:pt x="76669" y="34378"/>
                </a:lnTo>
                <a:lnTo>
                  <a:pt x="77110" y="33350"/>
                </a:lnTo>
                <a:lnTo>
                  <a:pt x="13233" y="33350"/>
                </a:lnTo>
                <a:lnTo>
                  <a:pt x="13233" y="13042"/>
                </a:lnTo>
                <a:lnTo>
                  <a:pt x="77672" y="13042"/>
                </a:lnTo>
                <a:lnTo>
                  <a:pt x="74587" y="7429"/>
                </a:lnTo>
                <a:lnTo>
                  <a:pt x="71513" y="4673"/>
                </a:lnTo>
                <a:lnTo>
                  <a:pt x="63423" y="927"/>
                </a:lnTo>
                <a:lnTo>
                  <a:pt x="58381" y="0"/>
                </a:lnTo>
                <a:close/>
              </a:path>
              <a:path w="79375" h="74929">
                <a:moveTo>
                  <a:pt x="77402" y="46393"/>
                </a:moveTo>
                <a:lnTo>
                  <a:pt x="60185" y="46393"/>
                </a:lnTo>
                <a:lnTo>
                  <a:pt x="62268" y="46964"/>
                </a:lnTo>
                <a:lnTo>
                  <a:pt x="64414" y="49085"/>
                </a:lnTo>
                <a:lnTo>
                  <a:pt x="64998" y="51434"/>
                </a:lnTo>
                <a:lnTo>
                  <a:pt x="64998" y="74498"/>
                </a:lnTo>
                <a:lnTo>
                  <a:pt x="78232" y="74498"/>
                </a:lnTo>
                <a:lnTo>
                  <a:pt x="78232" y="50076"/>
                </a:lnTo>
                <a:lnTo>
                  <a:pt x="77402" y="46393"/>
                </a:lnTo>
                <a:close/>
              </a:path>
              <a:path w="79375" h="74929">
                <a:moveTo>
                  <a:pt x="77672" y="13042"/>
                </a:moveTo>
                <a:lnTo>
                  <a:pt x="58635" y="13042"/>
                </a:lnTo>
                <a:lnTo>
                  <a:pt x="61353" y="13855"/>
                </a:lnTo>
                <a:lnTo>
                  <a:pt x="65214" y="17106"/>
                </a:lnTo>
                <a:lnTo>
                  <a:pt x="66090" y="18973"/>
                </a:lnTo>
                <a:lnTo>
                  <a:pt x="66090" y="25882"/>
                </a:lnTo>
                <a:lnTo>
                  <a:pt x="65163" y="29006"/>
                </a:lnTo>
                <a:lnTo>
                  <a:pt x="61442" y="32461"/>
                </a:lnTo>
                <a:lnTo>
                  <a:pt x="58483" y="33350"/>
                </a:lnTo>
                <a:lnTo>
                  <a:pt x="77110" y="33350"/>
                </a:lnTo>
                <a:lnTo>
                  <a:pt x="78803" y="29387"/>
                </a:lnTo>
                <a:lnTo>
                  <a:pt x="79324" y="26390"/>
                </a:lnTo>
                <a:lnTo>
                  <a:pt x="79324" y="18300"/>
                </a:lnTo>
                <a:lnTo>
                  <a:pt x="78384" y="14338"/>
                </a:lnTo>
                <a:lnTo>
                  <a:pt x="77672" y="130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4673" y="7695482"/>
            <a:ext cx="93980" cy="74930"/>
          </a:xfrm>
          <a:custGeom>
            <a:avLst/>
            <a:gdLst/>
            <a:ahLst/>
            <a:cxnLst/>
            <a:rect l="l" t="t" r="r" b="b"/>
            <a:pathLst>
              <a:path w="93980" h="74929">
                <a:moveTo>
                  <a:pt x="18021" y="0"/>
                </a:moveTo>
                <a:lnTo>
                  <a:pt x="0" y="0"/>
                </a:lnTo>
                <a:lnTo>
                  <a:pt x="40030" y="40132"/>
                </a:lnTo>
                <a:lnTo>
                  <a:pt x="40030" y="74688"/>
                </a:lnTo>
                <a:lnTo>
                  <a:pt x="53847" y="74688"/>
                </a:lnTo>
                <a:lnTo>
                  <a:pt x="53847" y="40132"/>
                </a:lnTo>
                <a:lnTo>
                  <a:pt x="65021" y="28930"/>
                </a:lnTo>
                <a:lnTo>
                  <a:pt x="46926" y="28930"/>
                </a:lnTo>
                <a:lnTo>
                  <a:pt x="18021" y="0"/>
                </a:lnTo>
                <a:close/>
              </a:path>
              <a:path w="93980" h="74929">
                <a:moveTo>
                  <a:pt x="93878" y="0"/>
                </a:moveTo>
                <a:lnTo>
                  <a:pt x="75857" y="0"/>
                </a:lnTo>
                <a:lnTo>
                  <a:pt x="46926" y="28930"/>
                </a:lnTo>
                <a:lnTo>
                  <a:pt x="65021" y="28930"/>
                </a:lnTo>
                <a:lnTo>
                  <a:pt x="93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5204" y="7848902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14592" y="0"/>
                </a:moveTo>
                <a:lnTo>
                  <a:pt x="0" y="0"/>
                </a:lnTo>
                <a:lnTo>
                  <a:pt x="0" y="74777"/>
                </a:lnTo>
                <a:lnTo>
                  <a:pt x="14592" y="74777"/>
                </a:lnTo>
                <a:lnTo>
                  <a:pt x="14592" y="43624"/>
                </a:lnTo>
                <a:lnTo>
                  <a:pt x="81165" y="43624"/>
                </a:lnTo>
                <a:lnTo>
                  <a:pt x="81165" y="29032"/>
                </a:lnTo>
                <a:lnTo>
                  <a:pt x="14592" y="29032"/>
                </a:lnTo>
                <a:lnTo>
                  <a:pt x="14592" y="0"/>
                </a:lnTo>
                <a:close/>
              </a:path>
              <a:path w="81279" h="74929">
                <a:moveTo>
                  <a:pt x="81165" y="43624"/>
                </a:moveTo>
                <a:lnTo>
                  <a:pt x="66573" y="43624"/>
                </a:lnTo>
                <a:lnTo>
                  <a:pt x="66573" y="74777"/>
                </a:lnTo>
                <a:lnTo>
                  <a:pt x="81165" y="74777"/>
                </a:lnTo>
                <a:lnTo>
                  <a:pt x="81165" y="43624"/>
                </a:lnTo>
                <a:close/>
              </a:path>
              <a:path w="81279" h="74929">
                <a:moveTo>
                  <a:pt x="81165" y="0"/>
                </a:moveTo>
                <a:lnTo>
                  <a:pt x="66573" y="0"/>
                </a:lnTo>
                <a:lnTo>
                  <a:pt x="66573" y="29032"/>
                </a:lnTo>
                <a:lnTo>
                  <a:pt x="81165" y="29032"/>
                </a:lnTo>
                <a:lnTo>
                  <a:pt x="81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7138" y="7848906"/>
            <a:ext cx="67310" cy="74930"/>
          </a:xfrm>
          <a:custGeom>
            <a:avLst/>
            <a:gdLst/>
            <a:ahLst/>
            <a:cxnLst/>
            <a:rect l="l" t="t" r="r" b="b"/>
            <a:pathLst>
              <a:path w="67309" h="74929">
                <a:moveTo>
                  <a:pt x="67132" y="0"/>
                </a:moveTo>
                <a:lnTo>
                  <a:pt x="0" y="0"/>
                </a:lnTo>
                <a:lnTo>
                  <a:pt x="0" y="74777"/>
                </a:lnTo>
                <a:lnTo>
                  <a:pt x="67132" y="74777"/>
                </a:lnTo>
                <a:lnTo>
                  <a:pt x="67132" y="60375"/>
                </a:lnTo>
                <a:lnTo>
                  <a:pt x="14592" y="60375"/>
                </a:lnTo>
                <a:lnTo>
                  <a:pt x="14592" y="43434"/>
                </a:lnTo>
                <a:lnTo>
                  <a:pt x="65760" y="43434"/>
                </a:lnTo>
                <a:lnTo>
                  <a:pt x="65760" y="29032"/>
                </a:lnTo>
                <a:lnTo>
                  <a:pt x="14592" y="29032"/>
                </a:lnTo>
                <a:lnTo>
                  <a:pt x="14592" y="14401"/>
                </a:lnTo>
                <a:lnTo>
                  <a:pt x="67132" y="14401"/>
                </a:lnTo>
                <a:lnTo>
                  <a:pt x="67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8869" y="7848899"/>
            <a:ext cx="93345" cy="74930"/>
          </a:xfrm>
          <a:custGeom>
            <a:avLst/>
            <a:gdLst/>
            <a:ahLst/>
            <a:cxnLst/>
            <a:rect l="l" t="t" r="r" b="b"/>
            <a:pathLst>
              <a:path w="93345" h="74929">
                <a:moveTo>
                  <a:pt x="54063" y="0"/>
                </a:moveTo>
                <a:lnTo>
                  <a:pt x="38773" y="0"/>
                </a:lnTo>
                <a:lnTo>
                  <a:pt x="0" y="74777"/>
                </a:lnTo>
                <a:lnTo>
                  <a:pt x="16319" y="74777"/>
                </a:lnTo>
                <a:lnTo>
                  <a:pt x="24942" y="57962"/>
                </a:lnTo>
                <a:lnTo>
                  <a:pt x="84128" y="57962"/>
                </a:lnTo>
                <a:lnTo>
                  <a:pt x="76658" y="43561"/>
                </a:lnTo>
                <a:lnTo>
                  <a:pt x="32638" y="43561"/>
                </a:lnTo>
                <a:lnTo>
                  <a:pt x="46329" y="16979"/>
                </a:lnTo>
                <a:lnTo>
                  <a:pt x="62871" y="16979"/>
                </a:lnTo>
                <a:lnTo>
                  <a:pt x="54063" y="0"/>
                </a:lnTo>
                <a:close/>
              </a:path>
              <a:path w="93345" h="74929">
                <a:moveTo>
                  <a:pt x="84128" y="57962"/>
                </a:moveTo>
                <a:lnTo>
                  <a:pt x="67513" y="57962"/>
                </a:lnTo>
                <a:lnTo>
                  <a:pt x="76111" y="74777"/>
                </a:lnTo>
                <a:lnTo>
                  <a:pt x="92849" y="74777"/>
                </a:lnTo>
                <a:lnTo>
                  <a:pt x="84128" y="57962"/>
                </a:lnTo>
                <a:close/>
              </a:path>
              <a:path w="93345" h="74929">
                <a:moveTo>
                  <a:pt x="62871" y="16979"/>
                </a:moveTo>
                <a:lnTo>
                  <a:pt x="46329" y="16979"/>
                </a:lnTo>
                <a:lnTo>
                  <a:pt x="60007" y="43561"/>
                </a:lnTo>
                <a:lnTo>
                  <a:pt x="76658" y="43561"/>
                </a:lnTo>
                <a:lnTo>
                  <a:pt x="62871" y="16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8541" y="7848899"/>
            <a:ext cx="80010" cy="74930"/>
          </a:xfrm>
          <a:custGeom>
            <a:avLst/>
            <a:gdLst/>
            <a:ahLst/>
            <a:cxnLst/>
            <a:rect l="l" t="t" r="r" b="b"/>
            <a:pathLst>
              <a:path w="80009" h="74929">
                <a:moveTo>
                  <a:pt x="47193" y="14401"/>
                </a:moveTo>
                <a:lnTo>
                  <a:pt x="32600" y="14401"/>
                </a:lnTo>
                <a:lnTo>
                  <a:pt x="32600" y="74777"/>
                </a:lnTo>
                <a:lnTo>
                  <a:pt x="47193" y="74777"/>
                </a:lnTo>
                <a:lnTo>
                  <a:pt x="47193" y="14401"/>
                </a:lnTo>
                <a:close/>
              </a:path>
              <a:path w="80009" h="74929">
                <a:moveTo>
                  <a:pt x="80010" y="0"/>
                </a:moveTo>
                <a:lnTo>
                  <a:pt x="0" y="0"/>
                </a:lnTo>
                <a:lnTo>
                  <a:pt x="0" y="14401"/>
                </a:lnTo>
                <a:lnTo>
                  <a:pt x="80010" y="14401"/>
                </a:lnTo>
                <a:lnTo>
                  <a:pt x="80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5208" y="7809586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4">
                <a:moveTo>
                  <a:pt x="0" y="0"/>
                </a:moveTo>
                <a:lnTo>
                  <a:pt x="353339" y="0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424569" y="4522148"/>
            <a:ext cx="3153410" cy="260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Зробити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життя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легшим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забути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трудомісткі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про-  цеси?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Ефективні і прості в </a:t>
            </a:r>
            <a:r>
              <a:rPr sz="1100" spc="-5" dirty="0">
                <a:latin typeface="HelveticaLTCYR-Roman"/>
                <a:cs typeface="HelveticaLTCYR-Roman"/>
              </a:rPr>
              <a:t>управлінні водонагрівачі  Orfeus </a:t>
            </a:r>
            <a:r>
              <a:rPr sz="1100" dirty="0">
                <a:latin typeface="HelveticaLTCYR-Roman"/>
                <a:cs typeface="HelveticaLTCYR-Roman"/>
              </a:rPr>
              <a:t>DH з </a:t>
            </a:r>
            <a:r>
              <a:rPr sz="1100" spc="-10" dirty="0">
                <a:latin typeface="HelveticaLTCYR-Roman"/>
                <a:cs typeface="HelveticaLTCYR-Roman"/>
              </a:rPr>
              <a:t>корпусом </a:t>
            </a:r>
            <a:r>
              <a:rPr sz="1100" spc="-15" dirty="0">
                <a:latin typeface="HelveticaLTCYR-Roman"/>
                <a:cs typeface="HelveticaLTCYR-Roman"/>
              </a:rPr>
              <a:t>круглої </a:t>
            </a:r>
            <a:r>
              <a:rPr sz="1100" dirty="0">
                <a:latin typeface="HelveticaLTCYR-Roman"/>
                <a:cs typeface="HelveticaLTCYR-Roman"/>
              </a:rPr>
              <a:t>форми допомо-  жуть Вам в </a:t>
            </a:r>
            <a:r>
              <a:rPr sz="1100" spc="-10" dirty="0">
                <a:latin typeface="HelveticaLTCYR-Roman"/>
                <a:cs typeface="HelveticaLTCYR-Roman"/>
              </a:rPr>
              <a:t>період </a:t>
            </a:r>
            <a:r>
              <a:rPr sz="1100" dirty="0">
                <a:latin typeface="HelveticaLTCYR-Roman"/>
                <a:cs typeface="HelveticaLTCYR-Roman"/>
              </a:rPr>
              <a:t>відключення </a:t>
            </a:r>
            <a:r>
              <a:rPr sz="1100" spc="-10" dirty="0">
                <a:latin typeface="HelveticaLTCYR-Roman"/>
                <a:cs typeface="HelveticaLTCYR-Roman"/>
              </a:rPr>
              <a:t>гарячої </a:t>
            </a:r>
            <a:r>
              <a:rPr sz="1100" spc="-15" dirty="0">
                <a:latin typeface="HelveticaLTCYR-Roman"/>
                <a:cs typeface="HelveticaLTCYR-Roman"/>
              </a:rPr>
              <a:t>води.  </a:t>
            </a:r>
            <a:r>
              <a:rPr sz="1100" spc="-5" dirty="0">
                <a:latin typeface="HelveticaLTCYR-Roman"/>
                <a:cs typeface="HelveticaLTCYR-Roman"/>
              </a:rPr>
              <a:t>Особливість </a:t>
            </a:r>
            <a:r>
              <a:rPr sz="1100" spc="-10" dirty="0">
                <a:latin typeface="HelveticaLTCYR-Roman"/>
                <a:cs typeface="HelveticaLTCYR-Roman"/>
              </a:rPr>
              <a:t>моделі </a:t>
            </a:r>
            <a:r>
              <a:rPr sz="1100" dirty="0">
                <a:latin typeface="HelveticaLTCYR-Roman"/>
                <a:cs typeface="HelveticaLTCYR-Roman"/>
              </a:rPr>
              <a:t>- система </a:t>
            </a:r>
            <a:r>
              <a:rPr sz="1100" spc="-5" dirty="0">
                <a:latin typeface="HelveticaLTCYR-Roman"/>
                <a:cs typeface="HelveticaLTCYR-Roman"/>
              </a:rPr>
              <a:t>«сухих» </a:t>
            </a:r>
            <a:r>
              <a:rPr sz="1100" dirty="0">
                <a:latin typeface="HelveticaLTCYR-Roman"/>
                <a:cs typeface="HelveticaLTCYR-Roman"/>
              </a:rPr>
              <a:t>ТЕНів:  нагрівальні елементи (ТЕНи) </a:t>
            </a:r>
            <a:r>
              <a:rPr sz="1100" spc="-10" dirty="0">
                <a:latin typeface="HelveticaLTCYR-Roman"/>
                <a:cs typeface="HelveticaLTCYR-Roman"/>
              </a:rPr>
              <a:t>розташовуються</a:t>
            </a:r>
            <a:r>
              <a:rPr sz="1100" spc="-1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  спеціальних </a:t>
            </a:r>
            <a:r>
              <a:rPr sz="1100" spc="-5" dirty="0">
                <a:latin typeface="HelveticaLTCYR-Roman"/>
                <a:cs typeface="HelveticaLTCYR-Roman"/>
              </a:rPr>
              <a:t>металевих </a:t>
            </a:r>
            <a:r>
              <a:rPr sz="1100" spc="-20" dirty="0">
                <a:latin typeface="HelveticaLTCYR-Roman"/>
                <a:cs typeface="HelveticaLTCYR-Roman"/>
              </a:rPr>
              <a:t>кожухах </a:t>
            </a:r>
            <a:r>
              <a:rPr sz="1100" dirty="0">
                <a:latin typeface="HelveticaLTCYR-Roman"/>
                <a:cs typeface="HelveticaLTCYR-Roman"/>
              </a:rPr>
              <a:t>і не стикають-  ся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водою.</a:t>
            </a:r>
            <a:r>
              <a:rPr sz="1100" spc="-175" dirty="0">
                <a:latin typeface="HelveticaLTCYR-Roman"/>
                <a:cs typeface="HelveticaLTCYR-Roman"/>
              </a:rPr>
              <a:t> </a:t>
            </a:r>
            <a:r>
              <a:rPr sz="1100" spc="-55" dirty="0">
                <a:latin typeface="HelveticaLTCYR-Roman"/>
                <a:cs typeface="HelveticaLTCYR-Roman"/>
              </a:rPr>
              <a:t>Така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конструкція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дозволяє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уникнути  утворення накипу на нагрівальному елементі,  збільшуючи </a:t>
            </a:r>
            <a:r>
              <a:rPr sz="1100" spc="-5" dirty="0">
                <a:latin typeface="HelveticaLTCYR-Roman"/>
                <a:cs typeface="HelveticaLTCYR-Roman"/>
              </a:rPr>
              <a:t>ресурс </a:t>
            </a:r>
            <a:r>
              <a:rPr sz="1100" spc="-15" dirty="0">
                <a:latin typeface="HelveticaLTCYR-Roman"/>
                <a:cs typeface="HelveticaLTCYR-Roman"/>
              </a:rPr>
              <a:t>його </a:t>
            </a:r>
            <a:r>
              <a:rPr sz="1100" dirty="0">
                <a:latin typeface="HelveticaLTCYR-Roman"/>
                <a:cs typeface="HelveticaLTCYR-Roman"/>
              </a:rPr>
              <a:t>роботи. </a:t>
            </a:r>
            <a:r>
              <a:rPr sz="1100" spc="-5" dirty="0">
                <a:latin typeface="HelveticaLTCYR-Roman"/>
                <a:cs typeface="HelveticaLTCYR-Roman"/>
              </a:rPr>
              <a:t>Orfeus </a:t>
            </a:r>
            <a:r>
              <a:rPr sz="1100" dirty="0">
                <a:latin typeface="HelveticaLTCYR-Roman"/>
                <a:cs typeface="HelveticaLTCYR-Roman"/>
              </a:rPr>
              <a:t>DH по-  </a:t>
            </a:r>
            <a:r>
              <a:rPr sz="1100" spc="-5" dirty="0">
                <a:latin typeface="HelveticaLTCYR-Roman"/>
                <a:cs typeface="HelveticaLTCYR-Roman"/>
              </a:rPr>
              <a:t>ставляються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5" dirty="0">
                <a:latin typeface="HelveticaLTCYR-Roman"/>
                <a:cs typeface="HelveticaLTCYR-Roman"/>
              </a:rPr>
              <a:t>комплекті </a:t>
            </a:r>
            <a:r>
              <a:rPr sz="1100" dirty="0">
                <a:latin typeface="HelveticaLTCYR-Roman"/>
                <a:cs typeface="HelveticaLTCYR-Roman"/>
              </a:rPr>
              <a:t>з діелектричними пе-  </a:t>
            </a:r>
            <a:r>
              <a:rPr sz="1100" spc="-15" dirty="0">
                <a:latin typeface="HelveticaLTCYR-Roman"/>
                <a:cs typeface="HelveticaLTCYR-Roman"/>
              </a:rPr>
              <a:t>реходниками,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які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запобігають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утворенню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корозії  </a:t>
            </a:r>
            <a:r>
              <a:rPr sz="1100" dirty="0">
                <a:latin typeface="HelveticaLTCYR-Roman"/>
                <a:cs typeface="HelveticaLTCYR-Roman"/>
              </a:rPr>
              <a:t>на </a:t>
            </a:r>
            <a:r>
              <a:rPr sz="1100" spc="-10" dirty="0">
                <a:latin typeface="HelveticaLTCYR-Roman"/>
                <a:cs typeface="HelveticaLTCYR-Roman"/>
              </a:rPr>
              <a:t>патрубках </a:t>
            </a:r>
            <a:r>
              <a:rPr sz="1100" dirty="0">
                <a:latin typeface="HelveticaLTCYR-Roman"/>
                <a:cs typeface="HelveticaLTCYR-Roman"/>
              </a:rPr>
              <a:t>і захищають від витоку</a:t>
            </a:r>
            <a:r>
              <a:rPr sz="1100" spc="-2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електрич-  </a:t>
            </a:r>
            <a:r>
              <a:rPr sz="1100" spc="-15" dirty="0">
                <a:latin typeface="HelveticaLTCYR-Roman"/>
                <a:cs typeface="HelveticaLTCYR-Roman"/>
              </a:rPr>
              <a:t>ного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струму.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Економічний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режим,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надійна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систе-  ма безпеки, індикація режиму роботи і </a:t>
            </a:r>
            <a:r>
              <a:rPr sz="1100" spc="-5" dirty="0">
                <a:latin typeface="HelveticaLTCYR-Roman"/>
                <a:cs typeface="HelveticaLTCYR-Roman"/>
              </a:rPr>
              <a:t>нагріву</a:t>
            </a:r>
            <a:r>
              <a:rPr sz="1100" spc="-1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-  в цій серії є </a:t>
            </a:r>
            <a:r>
              <a:rPr sz="1100" spc="-10" dirty="0">
                <a:latin typeface="HelveticaLTCYR-Roman"/>
                <a:cs typeface="HelveticaLTCYR-Roman"/>
              </a:rPr>
              <a:t>все, </a:t>
            </a:r>
            <a:r>
              <a:rPr sz="1100" dirty="0">
                <a:latin typeface="HelveticaLTCYR-Roman"/>
                <a:cs typeface="HelveticaLTCYR-Roman"/>
              </a:rPr>
              <a:t>що потрібно саме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Вам.</a:t>
            </a:r>
            <a:endParaRPr sz="1100">
              <a:latin typeface="HelveticaLTCYR-Roman"/>
              <a:cs typeface="HelveticaLTCYR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87299" y="6647049"/>
            <a:ext cx="3355340" cy="214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10" dirty="0">
                <a:latin typeface="HelveticaLTCYR-Roman"/>
                <a:cs typeface="HelveticaLTCYR-Roman"/>
              </a:rPr>
              <a:t>Хочете </a:t>
            </a:r>
            <a:r>
              <a:rPr sz="1100" spc="5" dirty="0">
                <a:latin typeface="HelveticaLTCYR-Roman"/>
                <a:cs typeface="HelveticaLTCYR-Roman"/>
              </a:rPr>
              <a:t>бути </a:t>
            </a:r>
            <a:r>
              <a:rPr sz="1100" spc="15" dirty="0">
                <a:latin typeface="HelveticaLTCYR-Roman"/>
                <a:cs typeface="HelveticaLTCYR-Roman"/>
              </a:rPr>
              <a:t>впевненим </a:t>
            </a:r>
            <a:r>
              <a:rPr sz="1100" spc="10" dirty="0">
                <a:latin typeface="HelveticaLTCYR-Roman"/>
                <a:cs typeface="HelveticaLTCYR-Roman"/>
              </a:rPr>
              <a:t>на </a:t>
            </a:r>
            <a:r>
              <a:rPr sz="1100" dirty="0">
                <a:latin typeface="HelveticaLTCYR-Roman"/>
                <a:cs typeface="HelveticaLTCYR-Roman"/>
              </a:rPr>
              <a:t>100% в </a:t>
            </a:r>
            <a:r>
              <a:rPr sz="1100" spc="-10" dirty="0">
                <a:latin typeface="HelveticaLTCYR-Roman"/>
                <a:cs typeface="HelveticaLTCYR-Roman"/>
              </a:rPr>
              <a:t>тому, </a:t>
            </a:r>
            <a:r>
              <a:rPr sz="1100" spc="20" dirty="0">
                <a:latin typeface="HelveticaLTCYR-Roman"/>
                <a:cs typeface="HelveticaLTCYR-Roman"/>
              </a:rPr>
              <a:t>що  </a:t>
            </a:r>
            <a:r>
              <a:rPr sz="1100" spc="15" dirty="0">
                <a:latin typeface="HelveticaLTCYR-Roman"/>
                <a:cs typeface="HelveticaLTCYR-Roman"/>
              </a:rPr>
              <a:t>ніщо </a:t>
            </a:r>
            <a:r>
              <a:rPr sz="1100" spc="10" dirty="0">
                <a:latin typeface="HelveticaLTCYR-Roman"/>
                <a:cs typeface="HelveticaLTCYR-Roman"/>
              </a:rPr>
              <a:t>не </a:t>
            </a:r>
            <a:r>
              <a:rPr sz="1100" spc="15" dirty="0">
                <a:latin typeface="HelveticaLTCYR-Roman"/>
                <a:cs typeface="HelveticaLTCYR-Roman"/>
              </a:rPr>
              <a:t>порушить </a:t>
            </a:r>
            <a:r>
              <a:rPr sz="1100" spc="10" dirty="0">
                <a:latin typeface="HelveticaLTCYR-Roman"/>
                <a:cs typeface="HelveticaLTCYR-Roman"/>
              </a:rPr>
              <a:t>Ваш </a:t>
            </a:r>
            <a:r>
              <a:rPr sz="1100" spc="15" dirty="0">
                <a:latin typeface="HelveticaLTCYR-Roman"/>
                <a:cs typeface="HelveticaLTCYR-Roman"/>
              </a:rPr>
              <a:t>звичний розпоря-  </a:t>
            </a:r>
            <a:r>
              <a:rPr sz="1100" spc="10" dirty="0">
                <a:latin typeface="HelveticaLTCYR-Roman"/>
                <a:cs typeface="HelveticaLTCYR-Roman"/>
              </a:rPr>
              <a:t>док</a:t>
            </a:r>
            <a:r>
              <a:rPr sz="1100" spc="325" dirty="0">
                <a:latin typeface="HelveticaLTCYR-Roman"/>
                <a:cs typeface="HelveticaLTCYR-Roman"/>
              </a:rPr>
              <a:t> </a:t>
            </a:r>
            <a:r>
              <a:rPr sz="1100" spc="15" dirty="0">
                <a:latin typeface="HelveticaLTCYR-Roman"/>
                <a:cs typeface="HelveticaLTCYR-Roman"/>
              </a:rPr>
              <a:t>дня? </a:t>
            </a:r>
            <a:r>
              <a:rPr sz="1100" spc="5" dirty="0">
                <a:latin typeface="HelveticaLTCYR-Roman"/>
                <a:cs typeface="HelveticaLTCYR-Roman"/>
              </a:rPr>
              <a:t>Легко. </a:t>
            </a:r>
            <a:r>
              <a:rPr sz="1100" spc="15" dirty="0">
                <a:latin typeface="HelveticaLTCYR-Roman"/>
                <a:cs typeface="HelveticaLTCYR-Roman"/>
              </a:rPr>
              <a:t>Електричні накопичувальні  </a:t>
            </a:r>
            <a:r>
              <a:rPr sz="1100" spc="10" dirty="0">
                <a:latin typeface="HelveticaLTCYR-Roman"/>
                <a:cs typeface="HelveticaLTCYR-Roman"/>
              </a:rPr>
              <a:t>водонагрівачі</a:t>
            </a:r>
            <a:r>
              <a:rPr sz="1100" spc="32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5" dirty="0">
                <a:latin typeface="HelveticaLTCYR-Roman"/>
                <a:cs typeface="HelveticaLTCYR-Roman"/>
              </a:rPr>
              <a:t>баком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10" dirty="0">
                <a:latin typeface="HelveticaLTCYR-Roman"/>
                <a:cs typeface="HelveticaLTCYR-Roman"/>
              </a:rPr>
              <a:t>нержавіючої</a:t>
            </a:r>
            <a:r>
              <a:rPr sz="1100" spc="325" dirty="0">
                <a:latin typeface="HelveticaLTCYR-Roman"/>
                <a:cs typeface="HelveticaLTCYR-Roman"/>
              </a:rPr>
              <a:t> </a:t>
            </a:r>
            <a:r>
              <a:rPr sz="1100" spc="10" dirty="0">
                <a:latin typeface="HelveticaLTCYR-Roman"/>
                <a:cs typeface="HelveticaLTCYR-Roman"/>
              </a:rPr>
              <a:t>сталі </a:t>
            </a:r>
            <a:r>
              <a:rPr sz="1100" spc="32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ніколи </a:t>
            </a:r>
            <a:r>
              <a:rPr sz="1100" spc="10" dirty="0">
                <a:latin typeface="HelveticaLTCYR-Roman"/>
                <a:cs typeface="HelveticaLTCYR-Roman"/>
              </a:rPr>
              <a:t>Вас не підведуть. </a:t>
            </a:r>
            <a:r>
              <a:rPr sz="1100" spc="15" dirty="0">
                <a:latin typeface="HelveticaLTCYR-Roman"/>
                <a:cs typeface="HelveticaLTCYR-Roman"/>
              </a:rPr>
              <a:t>Завдяки </a:t>
            </a:r>
            <a:r>
              <a:rPr sz="1100" spc="10" dirty="0">
                <a:latin typeface="HelveticaLTCYR-Roman"/>
                <a:cs typeface="HelveticaLTCYR-Roman"/>
              </a:rPr>
              <a:t>використанню  нержавіючої </a:t>
            </a:r>
            <a:r>
              <a:rPr sz="1100" spc="5" dirty="0">
                <a:latin typeface="HelveticaLTCYR-Roman"/>
                <a:cs typeface="HelveticaLTCYR-Roman"/>
              </a:rPr>
              <a:t>сталі </a:t>
            </a:r>
            <a:r>
              <a:rPr sz="1100" spc="10" dirty="0">
                <a:latin typeface="HelveticaLTCYR-Roman"/>
                <a:cs typeface="HelveticaLTCYR-Roman"/>
              </a:rPr>
              <a:t>Nikel </a:t>
            </a:r>
            <a:r>
              <a:rPr sz="1100" spc="15" dirty="0">
                <a:latin typeface="HelveticaLTCYR-Roman"/>
                <a:cs typeface="HelveticaLTCYR-Roman"/>
              </a:rPr>
              <a:t>Plus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15" dirty="0">
                <a:latin typeface="HelveticaLTCYR-Roman"/>
                <a:cs typeface="HelveticaLTCYR-Roman"/>
              </a:rPr>
              <a:t>високим </a:t>
            </a:r>
            <a:r>
              <a:rPr sz="1100" spc="20" dirty="0">
                <a:latin typeface="HelveticaLTCYR-Roman"/>
                <a:cs typeface="HelveticaLTCYR-Roman"/>
              </a:rPr>
              <a:t>вмістом  </a:t>
            </a:r>
            <a:r>
              <a:rPr sz="1100" spc="15" dirty="0">
                <a:latin typeface="HelveticaLTCYR-Roman"/>
                <a:cs typeface="HelveticaLTCYR-Roman"/>
              </a:rPr>
              <a:t>антикорозійних елементів, </a:t>
            </a:r>
            <a:r>
              <a:rPr sz="1100" dirty="0">
                <a:latin typeface="HelveticaLTCYR-Roman"/>
                <a:cs typeface="HelveticaLTCYR-Roman"/>
              </a:rPr>
              <a:t>а </a:t>
            </a:r>
            <a:r>
              <a:rPr sz="1100" spc="-15" dirty="0">
                <a:latin typeface="HelveticaLTCYR-Roman"/>
                <a:cs typeface="HelveticaLTCYR-Roman"/>
              </a:rPr>
              <a:t>також </a:t>
            </a:r>
            <a:r>
              <a:rPr sz="1100" spc="20" dirty="0">
                <a:latin typeface="HelveticaLTCYR-Roman"/>
                <a:cs typeface="HelveticaLTCYR-Roman"/>
              </a:rPr>
              <a:t>спеціальною  </a:t>
            </a:r>
            <a:r>
              <a:rPr sz="1100" spc="10" dirty="0">
                <a:latin typeface="HelveticaLTCYR-Roman"/>
                <a:cs typeface="HelveticaLTCYR-Roman"/>
              </a:rPr>
              <a:t>технологією виготовлення </a:t>
            </a:r>
            <a:r>
              <a:rPr sz="1100" spc="15" dirty="0">
                <a:latin typeface="HelveticaLTCYR-Roman"/>
                <a:cs typeface="HelveticaLTCYR-Roman"/>
              </a:rPr>
              <a:t>внутрішніх баків</a:t>
            </a:r>
            <a:r>
              <a:rPr sz="1100" spc="-165" dirty="0">
                <a:latin typeface="HelveticaLTCYR-Roman"/>
                <a:cs typeface="HelveticaLTCYR-Roman"/>
              </a:rPr>
              <a:t> </a:t>
            </a:r>
            <a:r>
              <a:rPr sz="1100" spc="15" dirty="0">
                <a:latin typeface="HelveticaLTCYR-Roman"/>
                <a:cs typeface="HelveticaLTCYR-Roman"/>
              </a:rPr>
              <a:t>мето-  </a:t>
            </a:r>
            <a:r>
              <a:rPr sz="1100" spc="10" dirty="0">
                <a:latin typeface="HelveticaLTCYR-Roman"/>
                <a:cs typeface="HelveticaLTCYR-Roman"/>
              </a:rPr>
              <a:t>дом </a:t>
            </a:r>
            <a:r>
              <a:rPr sz="1100" spc="15" dirty="0">
                <a:latin typeface="HelveticaLTCYR-Roman"/>
                <a:cs typeface="HelveticaLTCYR-Roman"/>
              </a:rPr>
              <a:t>автоматизованої </a:t>
            </a:r>
            <a:r>
              <a:rPr sz="1100" spc="10" dirty="0">
                <a:latin typeface="HelveticaLTCYR-Roman"/>
                <a:cs typeface="HelveticaLTCYR-Roman"/>
              </a:rPr>
              <a:t>аргонової </a:t>
            </a:r>
            <a:r>
              <a:rPr sz="1100" spc="15" dirty="0">
                <a:latin typeface="HelveticaLTCYR-Roman"/>
                <a:cs typeface="HelveticaLTCYR-Roman"/>
              </a:rPr>
              <a:t>зварки </a:t>
            </a:r>
            <a:r>
              <a:rPr sz="1100" dirty="0">
                <a:latin typeface="HelveticaLTCYR-Roman"/>
                <a:cs typeface="HelveticaLTCYR-Roman"/>
              </a:rPr>
              <a:t>Program  </a:t>
            </a:r>
            <a:r>
              <a:rPr sz="1100" spc="10" dirty="0">
                <a:latin typeface="HelveticaLTCYR-Roman"/>
                <a:cs typeface="HelveticaLTCYR-Roman"/>
              </a:rPr>
              <a:t>Control, водонагрівачі </a:t>
            </a:r>
            <a:r>
              <a:rPr sz="1100" spc="15" dirty="0">
                <a:latin typeface="HelveticaLTCYR-Roman"/>
                <a:cs typeface="HelveticaLTCYR-Roman"/>
              </a:rPr>
              <a:t>мають надійний захист </a:t>
            </a:r>
            <a:r>
              <a:rPr sz="1100" spc="20" dirty="0">
                <a:latin typeface="HelveticaLTCYR-Roman"/>
                <a:cs typeface="HelveticaLTCYR-Roman"/>
              </a:rPr>
              <a:t>від  </a:t>
            </a:r>
            <a:r>
              <a:rPr sz="1100" spc="-10" dirty="0">
                <a:latin typeface="HelveticaLTCYR-Roman"/>
                <a:cs typeface="HelveticaLTCYR-Roman"/>
              </a:rPr>
              <a:t>будь-якого </a:t>
            </a:r>
            <a:r>
              <a:rPr sz="1100" spc="15" dirty="0">
                <a:latin typeface="HelveticaLTCYR-Roman"/>
                <a:cs typeface="HelveticaLTCYR-Roman"/>
              </a:rPr>
              <a:t>виду </a:t>
            </a:r>
            <a:r>
              <a:rPr sz="1100" spc="10" dirty="0">
                <a:latin typeface="HelveticaLTCYR-Roman"/>
                <a:cs typeface="HelveticaLTCYR-Roman"/>
              </a:rPr>
              <a:t>корозії, що </a:t>
            </a:r>
            <a:r>
              <a:rPr sz="1100" spc="5" dirty="0">
                <a:latin typeface="HelveticaLTCYR-Roman"/>
                <a:cs typeface="HelveticaLTCYR-Roman"/>
              </a:rPr>
              <a:t>гарантує </a:t>
            </a:r>
            <a:r>
              <a:rPr sz="1100" spc="10" dirty="0">
                <a:latin typeface="HelveticaLTCYR-Roman"/>
                <a:cs typeface="HelveticaLTCYR-Roman"/>
              </a:rPr>
              <a:t>їм бездоган-  ну </a:t>
            </a:r>
            <a:r>
              <a:rPr sz="1100" spc="15" dirty="0">
                <a:latin typeface="HelveticaLTCYR-Roman"/>
                <a:cs typeface="HelveticaLTCYR-Roman"/>
              </a:rPr>
              <a:t>роботу </a:t>
            </a:r>
            <a:r>
              <a:rPr sz="1100" spc="10" dirty="0">
                <a:latin typeface="HelveticaLTCYR-Roman"/>
                <a:cs typeface="HelveticaLTCYR-Roman"/>
              </a:rPr>
              <a:t>на </a:t>
            </a:r>
            <a:r>
              <a:rPr sz="1100" spc="15" dirty="0">
                <a:latin typeface="HelveticaLTCYR-Roman"/>
                <a:cs typeface="HelveticaLTCYR-Roman"/>
              </a:rPr>
              <a:t>довгі роки, тому </a:t>
            </a:r>
            <a:r>
              <a:rPr sz="1100" spc="10" dirty="0">
                <a:latin typeface="HelveticaLTCYR-Roman"/>
                <a:cs typeface="HelveticaLTCYR-Roman"/>
              </a:rPr>
              <a:t>Ви </a:t>
            </a:r>
            <a:r>
              <a:rPr sz="1100" dirty="0">
                <a:latin typeface="HelveticaLTCYR-Roman"/>
                <a:cs typeface="HelveticaLTCYR-Roman"/>
              </a:rPr>
              <a:t>можете </a:t>
            </a:r>
            <a:r>
              <a:rPr sz="1100" spc="5" dirty="0">
                <a:latin typeface="HelveticaLTCYR-Roman"/>
                <a:cs typeface="HelveticaLTCYR-Roman"/>
              </a:rPr>
              <a:t>бути</a:t>
            </a:r>
            <a:r>
              <a:rPr sz="1100" spc="-150" dirty="0">
                <a:latin typeface="HelveticaLTCYR-Roman"/>
                <a:cs typeface="HelveticaLTCYR-Roman"/>
              </a:rPr>
              <a:t> </a:t>
            </a:r>
            <a:r>
              <a:rPr sz="1100" spc="10" dirty="0">
                <a:latin typeface="HelveticaLTCYR-Roman"/>
                <a:cs typeface="HelveticaLTCYR-Roman"/>
              </a:rPr>
              <a:t>аб-  солютно </a:t>
            </a:r>
            <a:r>
              <a:rPr sz="1100" spc="15" dirty="0">
                <a:latin typeface="HelveticaLTCYR-Roman"/>
                <a:cs typeface="HelveticaLTCYR-Roman"/>
              </a:rPr>
              <a:t>впевнені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15" dirty="0">
                <a:latin typeface="HelveticaLTCYR-Roman"/>
                <a:cs typeface="HelveticaLTCYR-Roman"/>
              </a:rPr>
              <a:t>надійності вашої </a:t>
            </a:r>
            <a:r>
              <a:rPr sz="1100" spc="20" dirty="0">
                <a:latin typeface="HelveticaLTCYR-Roman"/>
                <a:cs typeface="HelveticaLTCYR-Roman"/>
              </a:rPr>
              <a:t>домашньої  </a:t>
            </a:r>
            <a:r>
              <a:rPr sz="1100" spc="10" dirty="0">
                <a:latin typeface="HelveticaLTCYR-Roman"/>
                <a:cs typeface="HelveticaLTCYR-Roman"/>
              </a:rPr>
              <a:t>побутової техніки </a:t>
            </a:r>
            <a:r>
              <a:rPr sz="1100" spc="20" dirty="0">
                <a:latin typeface="HelveticaLTCYR-Roman"/>
                <a:cs typeface="HelveticaLTCYR-Roman"/>
              </a:rPr>
              <a:t>Zanussi.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9994" y="6120003"/>
            <a:ext cx="3342004" cy="27114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ДОВГОВІЧНІСТЬ </a:t>
            </a:r>
            <a:r>
              <a:rPr sz="1400" b="1" dirty="0">
                <a:latin typeface="Helvetica Inserat LT Cyrillic"/>
                <a:cs typeface="Helvetica Inserat LT Cyrillic"/>
              </a:rPr>
              <a:t>І</a:t>
            </a:r>
            <a:r>
              <a:rPr sz="1400" b="1" spc="-170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ТЕХНОЛОГІЧНІСТЬ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67445" y="359815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20/21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87299" y="1448035"/>
            <a:ext cx="4285615" cy="232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700" spc="-120" dirty="0"/>
              <a:t>ЕЛЕКТРИЧНІ  НА</a:t>
            </a:r>
            <a:r>
              <a:rPr sz="4700" spc="-355" dirty="0"/>
              <a:t>К</a:t>
            </a:r>
            <a:r>
              <a:rPr sz="4700" spc="-120" dirty="0"/>
              <a:t>ОПИЧУ</a:t>
            </a:r>
            <a:r>
              <a:rPr sz="4700" spc="-190" dirty="0"/>
              <a:t>В</a:t>
            </a:r>
            <a:r>
              <a:rPr sz="4700" spc="-120" dirty="0"/>
              <a:t>АЛЬНІ  </a:t>
            </a:r>
            <a:r>
              <a:rPr sz="4700" spc="-140" dirty="0"/>
              <a:t>ВОДОНАГРІВАЧІ</a:t>
            </a:r>
            <a:endParaRPr sz="4700"/>
          </a:p>
          <a:p>
            <a:pPr marL="12700">
              <a:lnSpc>
                <a:spcPts val="4230"/>
              </a:lnSpc>
            </a:pPr>
            <a:r>
              <a:rPr sz="4700" dirty="0"/>
              <a:t>З</a:t>
            </a:r>
            <a:r>
              <a:rPr sz="4700" spc="-320" dirty="0"/>
              <a:t> </a:t>
            </a:r>
            <a:r>
              <a:rPr sz="4700" spc="-170" dirty="0"/>
              <a:t>БАКОМ</a:t>
            </a:r>
            <a:endParaRPr sz="4700"/>
          </a:p>
        </p:txBody>
      </p:sp>
      <p:sp>
        <p:nvSpPr>
          <p:cNvPr id="7" name="object 7"/>
          <p:cNvSpPr txBox="1"/>
          <p:nvPr/>
        </p:nvSpPr>
        <p:spPr>
          <a:xfrm>
            <a:off x="8987299" y="3835634"/>
            <a:ext cx="4068445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700" b="1" spc="-60" dirty="0">
                <a:latin typeface="Helvetica Inserat LT Cyrillic"/>
                <a:cs typeface="Helvetica Inserat LT Cyrillic"/>
              </a:rPr>
              <a:t>ІЗ</a:t>
            </a:r>
            <a:r>
              <a:rPr sz="4700" b="1" spc="-330" dirty="0">
                <a:latin typeface="Helvetica Inserat LT Cyrillic"/>
                <a:cs typeface="Helvetica Inserat LT Cyrillic"/>
              </a:rPr>
              <a:t> </a:t>
            </a:r>
            <a:r>
              <a:rPr sz="4700" b="1" spc="-120" dirty="0">
                <a:latin typeface="Helvetica Inserat LT Cyrillic"/>
                <a:cs typeface="Helvetica Inserat LT Cyrillic"/>
              </a:rPr>
              <a:t>НЕРЖАВІЮЧОЇ  </a:t>
            </a:r>
            <a:r>
              <a:rPr sz="4700" b="1" spc="-155" dirty="0">
                <a:latin typeface="Helvetica Inserat LT Cyrillic"/>
                <a:cs typeface="Helvetica Inserat LT Cyrillic"/>
              </a:rPr>
              <a:t>СТАЛІ</a:t>
            </a:r>
            <a:endParaRPr sz="4700">
              <a:latin typeface="Helvetica Inserat LT Cyrillic"/>
              <a:cs typeface="Helvetica Inserat LT Cyrill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992" y="0"/>
            <a:ext cx="7559993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5" dirty="0"/>
              <a:t>КЕРУВАТИ</a:t>
            </a:r>
            <a:r>
              <a:rPr spc="-245" dirty="0"/>
              <a:t> </a:t>
            </a:r>
            <a:r>
              <a:rPr spc="-105" dirty="0"/>
              <a:t>ВОДОНАГРІВАЧЕМ</a:t>
            </a:r>
          </a:p>
        </p:txBody>
      </p:sp>
      <p:sp>
        <p:nvSpPr>
          <p:cNvPr id="4" name="object 4"/>
          <p:cNvSpPr/>
          <p:nvPr/>
        </p:nvSpPr>
        <p:spPr>
          <a:xfrm>
            <a:off x="378002" y="2451912"/>
            <a:ext cx="2556510" cy="457200"/>
          </a:xfrm>
          <a:custGeom>
            <a:avLst/>
            <a:gdLst/>
            <a:ahLst/>
            <a:cxnLst/>
            <a:rect l="l" t="t" r="r" b="b"/>
            <a:pathLst>
              <a:path w="2556510" h="457200">
                <a:moveTo>
                  <a:pt x="0" y="456895"/>
                </a:moveTo>
                <a:lnTo>
                  <a:pt x="2556002" y="456895"/>
                </a:lnTo>
                <a:lnTo>
                  <a:pt x="2556002" y="0"/>
                </a:lnTo>
                <a:lnTo>
                  <a:pt x="0" y="0"/>
                </a:lnTo>
                <a:lnTo>
                  <a:pt x="0" y="456895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4820" y="2483464"/>
          <a:ext cx="216712" cy="569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356"/>
                <a:gridCol w="108356"/>
              </a:tblGrid>
              <a:tr h="7040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F00"/>
                    </a:solidFill>
                  </a:tcPr>
                </a:tc>
              </a:tr>
              <a:tr h="29489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DF00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90387" y="2557912"/>
            <a:ext cx="52705" cy="90805"/>
          </a:xfrm>
          <a:custGeom>
            <a:avLst/>
            <a:gdLst/>
            <a:ahLst/>
            <a:cxnLst/>
            <a:rect l="l" t="t" r="r" b="b"/>
            <a:pathLst>
              <a:path w="52705" h="90805">
                <a:moveTo>
                  <a:pt x="0" y="90525"/>
                </a:moveTo>
                <a:lnTo>
                  <a:pt x="0" y="0"/>
                </a:lnTo>
                <a:lnTo>
                  <a:pt x="21031" y="0"/>
                </a:lnTo>
                <a:lnTo>
                  <a:pt x="35147" y="2571"/>
                </a:lnTo>
                <a:lnTo>
                  <a:pt x="44805" y="10629"/>
                </a:lnTo>
                <a:lnTo>
                  <a:pt x="50349" y="24688"/>
                </a:lnTo>
                <a:lnTo>
                  <a:pt x="52120" y="45262"/>
                </a:lnTo>
                <a:lnTo>
                  <a:pt x="50349" y="65836"/>
                </a:lnTo>
                <a:lnTo>
                  <a:pt x="44805" y="79895"/>
                </a:lnTo>
                <a:lnTo>
                  <a:pt x="35147" y="87953"/>
                </a:lnTo>
                <a:lnTo>
                  <a:pt x="21031" y="90525"/>
                </a:lnTo>
                <a:lnTo>
                  <a:pt x="0" y="905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262" y="2492989"/>
            <a:ext cx="220979" cy="365760"/>
          </a:xfrm>
          <a:custGeom>
            <a:avLst/>
            <a:gdLst/>
            <a:ahLst/>
            <a:cxnLst/>
            <a:rect l="l" t="t" r="r" b="b"/>
            <a:pathLst>
              <a:path w="220980" h="365760">
                <a:moveTo>
                  <a:pt x="0" y="365302"/>
                </a:moveTo>
                <a:lnTo>
                  <a:pt x="84124" y="365302"/>
                </a:lnTo>
                <a:lnTo>
                  <a:pt x="84124" y="220370"/>
                </a:lnTo>
                <a:lnTo>
                  <a:pt x="128016" y="220370"/>
                </a:lnTo>
                <a:lnTo>
                  <a:pt x="174657" y="210804"/>
                </a:lnTo>
                <a:lnTo>
                  <a:pt x="202825" y="185680"/>
                </a:lnTo>
                <a:lnTo>
                  <a:pt x="216677" y="150354"/>
                </a:lnTo>
                <a:lnTo>
                  <a:pt x="220370" y="110185"/>
                </a:lnTo>
                <a:lnTo>
                  <a:pt x="212998" y="53042"/>
                </a:lnTo>
                <a:lnTo>
                  <a:pt x="189852" y="19602"/>
                </a:lnTo>
                <a:lnTo>
                  <a:pt x="149390" y="3907"/>
                </a:lnTo>
                <a:lnTo>
                  <a:pt x="90068" y="0"/>
                </a:lnTo>
                <a:lnTo>
                  <a:pt x="0" y="0"/>
                </a:lnTo>
                <a:lnTo>
                  <a:pt x="0" y="36530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2304" y="2551968"/>
            <a:ext cx="48895" cy="247650"/>
          </a:xfrm>
          <a:custGeom>
            <a:avLst/>
            <a:gdLst/>
            <a:ahLst/>
            <a:cxnLst/>
            <a:rect l="l" t="t" r="r" b="b"/>
            <a:pathLst>
              <a:path w="48894" h="247650">
                <a:moveTo>
                  <a:pt x="48463" y="213969"/>
                </a:moveTo>
                <a:lnTo>
                  <a:pt x="48084" y="223235"/>
                </a:lnTo>
                <a:lnTo>
                  <a:pt x="45434" y="234257"/>
                </a:lnTo>
                <a:lnTo>
                  <a:pt x="38240" y="243480"/>
                </a:lnTo>
                <a:lnTo>
                  <a:pt x="24231" y="247345"/>
                </a:lnTo>
                <a:lnTo>
                  <a:pt x="10222" y="243480"/>
                </a:lnTo>
                <a:lnTo>
                  <a:pt x="3028" y="234257"/>
                </a:lnTo>
                <a:lnTo>
                  <a:pt x="378" y="223235"/>
                </a:lnTo>
                <a:lnTo>
                  <a:pt x="0" y="213969"/>
                </a:lnTo>
                <a:lnTo>
                  <a:pt x="0" y="33375"/>
                </a:lnTo>
                <a:lnTo>
                  <a:pt x="378" y="22952"/>
                </a:lnTo>
                <a:lnTo>
                  <a:pt x="3028" y="12058"/>
                </a:lnTo>
                <a:lnTo>
                  <a:pt x="10222" y="3479"/>
                </a:lnTo>
                <a:lnTo>
                  <a:pt x="24231" y="0"/>
                </a:lnTo>
                <a:lnTo>
                  <a:pt x="38240" y="3479"/>
                </a:lnTo>
                <a:lnTo>
                  <a:pt x="45434" y="12058"/>
                </a:lnTo>
                <a:lnTo>
                  <a:pt x="48084" y="22952"/>
                </a:lnTo>
                <a:lnTo>
                  <a:pt x="48463" y="33375"/>
                </a:lnTo>
                <a:lnTo>
                  <a:pt x="48463" y="21396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8179" y="2487046"/>
            <a:ext cx="217170" cy="377190"/>
          </a:xfrm>
          <a:custGeom>
            <a:avLst/>
            <a:gdLst/>
            <a:ahLst/>
            <a:cxnLst/>
            <a:rect l="l" t="t" r="r" b="b"/>
            <a:pathLst>
              <a:path w="217169" h="377189">
                <a:moveTo>
                  <a:pt x="0" y="271576"/>
                </a:moveTo>
                <a:lnTo>
                  <a:pt x="7543" y="315468"/>
                </a:lnTo>
                <a:lnTo>
                  <a:pt x="29146" y="348729"/>
                </a:lnTo>
                <a:lnTo>
                  <a:pt x="63265" y="369817"/>
                </a:lnTo>
                <a:lnTo>
                  <a:pt x="108356" y="377190"/>
                </a:lnTo>
                <a:lnTo>
                  <a:pt x="153447" y="369817"/>
                </a:lnTo>
                <a:lnTo>
                  <a:pt x="187566" y="348729"/>
                </a:lnTo>
                <a:lnTo>
                  <a:pt x="209169" y="315468"/>
                </a:lnTo>
                <a:lnTo>
                  <a:pt x="216712" y="271576"/>
                </a:lnTo>
                <a:lnTo>
                  <a:pt x="216712" y="105613"/>
                </a:lnTo>
                <a:lnTo>
                  <a:pt x="208590" y="59021"/>
                </a:lnTo>
                <a:lnTo>
                  <a:pt x="186023" y="26060"/>
                </a:lnTo>
                <a:lnTo>
                  <a:pt x="151711" y="6472"/>
                </a:lnTo>
                <a:lnTo>
                  <a:pt x="108356" y="0"/>
                </a:lnTo>
                <a:lnTo>
                  <a:pt x="65000" y="6472"/>
                </a:lnTo>
                <a:lnTo>
                  <a:pt x="30689" y="26060"/>
                </a:lnTo>
                <a:lnTo>
                  <a:pt x="8122" y="59021"/>
                </a:lnTo>
                <a:lnTo>
                  <a:pt x="0" y="105613"/>
                </a:lnTo>
                <a:lnTo>
                  <a:pt x="0" y="27157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0096" y="2487045"/>
            <a:ext cx="217170" cy="377190"/>
          </a:xfrm>
          <a:custGeom>
            <a:avLst/>
            <a:gdLst/>
            <a:ahLst/>
            <a:cxnLst/>
            <a:rect l="l" t="t" r="r" b="b"/>
            <a:pathLst>
              <a:path w="217169" h="377189">
                <a:moveTo>
                  <a:pt x="0" y="271576"/>
                </a:moveTo>
                <a:lnTo>
                  <a:pt x="7543" y="315468"/>
                </a:lnTo>
                <a:lnTo>
                  <a:pt x="29146" y="348729"/>
                </a:lnTo>
                <a:lnTo>
                  <a:pt x="63265" y="369817"/>
                </a:lnTo>
                <a:lnTo>
                  <a:pt x="108356" y="377190"/>
                </a:lnTo>
                <a:lnTo>
                  <a:pt x="153447" y="369817"/>
                </a:lnTo>
                <a:lnTo>
                  <a:pt x="187566" y="348729"/>
                </a:lnTo>
                <a:lnTo>
                  <a:pt x="209169" y="315468"/>
                </a:lnTo>
                <a:lnTo>
                  <a:pt x="216712" y="271576"/>
                </a:lnTo>
                <a:lnTo>
                  <a:pt x="216712" y="225399"/>
                </a:lnTo>
                <a:lnTo>
                  <a:pt x="132588" y="225399"/>
                </a:lnTo>
                <a:lnTo>
                  <a:pt x="132588" y="278892"/>
                </a:lnTo>
                <a:lnTo>
                  <a:pt x="132209" y="288157"/>
                </a:lnTo>
                <a:lnTo>
                  <a:pt x="129559" y="299180"/>
                </a:lnTo>
                <a:lnTo>
                  <a:pt x="122365" y="308402"/>
                </a:lnTo>
                <a:lnTo>
                  <a:pt x="108356" y="312267"/>
                </a:lnTo>
                <a:lnTo>
                  <a:pt x="94347" y="308402"/>
                </a:lnTo>
                <a:lnTo>
                  <a:pt x="87153" y="299180"/>
                </a:lnTo>
                <a:lnTo>
                  <a:pt x="84503" y="288157"/>
                </a:lnTo>
                <a:lnTo>
                  <a:pt x="84124" y="278892"/>
                </a:lnTo>
                <a:lnTo>
                  <a:pt x="84124" y="98298"/>
                </a:lnTo>
                <a:lnTo>
                  <a:pt x="84503" y="87875"/>
                </a:lnTo>
                <a:lnTo>
                  <a:pt x="87153" y="76981"/>
                </a:lnTo>
                <a:lnTo>
                  <a:pt x="94347" y="68401"/>
                </a:lnTo>
                <a:lnTo>
                  <a:pt x="108356" y="64922"/>
                </a:lnTo>
                <a:lnTo>
                  <a:pt x="122365" y="68401"/>
                </a:lnTo>
                <a:lnTo>
                  <a:pt x="129559" y="76981"/>
                </a:lnTo>
                <a:lnTo>
                  <a:pt x="132209" y="87875"/>
                </a:lnTo>
                <a:lnTo>
                  <a:pt x="132588" y="98298"/>
                </a:lnTo>
                <a:lnTo>
                  <a:pt x="132588" y="139446"/>
                </a:lnTo>
                <a:lnTo>
                  <a:pt x="216712" y="139446"/>
                </a:lnTo>
                <a:lnTo>
                  <a:pt x="216712" y="105613"/>
                </a:lnTo>
                <a:lnTo>
                  <a:pt x="208590" y="59021"/>
                </a:lnTo>
                <a:lnTo>
                  <a:pt x="186023" y="26060"/>
                </a:lnTo>
                <a:lnTo>
                  <a:pt x="151711" y="6472"/>
                </a:lnTo>
                <a:lnTo>
                  <a:pt x="108356" y="0"/>
                </a:lnTo>
                <a:lnTo>
                  <a:pt x="65000" y="6472"/>
                </a:lnTo>
                <a:lnTo>
                  <a:pt x="30689" y="26060"/>
                </a:lnTo>
                <a:lnTo>
                  <a:pt x="8122" y="59021"/>
                </a:lnTo>
                <a:lnTo>
                  <a:pt x="0" y="105613"/>
                </a:lnTo>
                <a:lnTo>
                  <a:pt x="0" y="27157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8297" y="2492989"/>
            <a:ext cx="193040" cy="365760"/>
          </a:xfrm>
          <a:custGeom>
            <a:avLst/>
            <a:gdLst/>
            <a:ahLst/>
            <a:cxnLst/>
            <a:rect l="l" t="t" r="r" b="b"/>
            <a:pathLst>
              <a:path w="193039" h="365760">
                <a:moveTo>
                  <a:pt x="0" y="70408"/>
                </a:moveTo>
                <a:lnTo>
                  <a:pt x="54406" y="70408"/>
                </a:lnTo>
                <a:lnTo>
                  <a:pt x="54406" y="365302"/>
                </a:lnTo>
                <a:lnTo>
                  <a:pt x="138531" y="365302"/>
                </a:lnTo>
                <a:lnTo>
                  <a:pt x="138531" y="70408"/>
                </a:lnTo>
                <a:lnTo>
                  <a:pt x="192938" y="70408"/>
                </a:lnTo>
                <a:lnTo>
                  <a:pt x="192938" y="0"/>
                </a:lnTo>
                <a:lnTo>
                  <a:pt x="0" y="0"/>
                </a:lnTo>
                <a:lnTo>
                  <a:pt x="0" y="7040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6841" y="2551968"/>
            <a:ext cx="48895" cy="247650"/>
          </a:xfrm>
          <a:custGeom>
            <a:avLst/>
            <a:gdLst/>
            <a:ahLst/>
            <a:cxnLst/>
            <a:rect l="l" t="t" r="r" b="b"/>
            <a:pathLst>
              <a:path w="48894" h="247650">
                <a:moveTo>
                  <a:pt x="48463" y="213969"/>
                </a:moveTo>
                <a:lnTo>
                  <a:pt x="48084" y="223235"/>
                </a:lnTo>
                <a:lnTo>
                  <a:pt x="45434" y="234257"/>
                </a:lnTo>
                <a:lnTo>
                  <a:pt x="38240" y="243480"/>
                </a:lnTo>
                <a:lnTo>
                  <a:pt x="24231" y="247345"/>
                </a:lnTo>
                <a:lnTo>
                  <a:pt x="10222" y="243480"/>
                </a:lnTo>
                <a:lnTo>
                  <a:pt x="3028" y="234257"/>
                </a:lnTo>
                <a:lnTo>
                  <a:pt x="378" y="223235"/>
                </a:lnTo>
                <a:lnTo>
                  <a:pt x="0" y="213969"/>
                </a:lnTo>
                <a:lnTo>
                  <a:pt x="0" y="33375"/>
                </a:lnTo>
                <a:lnTo>
                  <a:pt x="378" y="22952"/>
                </a:lnTo>
                <a:lnTo>
                  <a:pt x="3028" y="12058"/>
                </a:lnTo>
                <a:lnTo>
                  <a:pt x="10222" y="3479"/>
                </a:lnTo>
                <a:lnTo>
                  <a:pt x="24231" y="0"/>
                </a:lnTo>
                <a:lnTo>
                  <a:pt x="38240" y="3479"/>
                </a:lnTo>
                <a:lnTo>
                  <a:pt x="45434" y="12058"/>
                </a:lnTo>
                <a:lnTo>
                  <a:pt x="48084" y="22952"/>
                </a:lnTo>
                <a:lnTo>
                  <a:pt x="48463" y="33375"/>
                </a:lnTo>
                <a:lnTo>
                  <a:pt x="48463" y="21396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2717" y="2487046"/>
            <a:ext cx="217170" cy="377190"/>
          </a:xfrm>
          <a:custGeom>
            <a:avLst/>
            <a:gdLst/>
            <a:ahLst/>
            <a:cxnLst/>
            <a:rect l="l" t="t" r="r" b="b"/>
            <a:pathLst>
              <a:path w="217169" h="377189">
                <a:moveTo>
                  <a:pt x="0" y="271576"/>
                </a:moveTo>
                <a:lnTo>
                  <a:pt x="7543" y="315468"/>
                </a:lnTo>
                <a:lnTo>
                  <a:pt x="29146" y="348729"/>
                </a:lnTo>
                <a:lnTo>
                  <a:pt x="63265" y="369817"/>
                </a:lnTo>
                <a:lnTo>
                  <a:pt x="108356" y="377190"/>
                </a:lnTo>
                <a:lnTo>
                  <a:pt x="153447" y="369817"/>
                </a:lnTo>
                <a:lnTo>
                  <a:pt x="187566" y="348729"/>
                </a:lnTo>
                <a:lnTo>
                  <a:pt x="209169" y="315468"/>
                </a:lnTo>
                <a:lnTo>
                  <a:pt x="216712" y="271576"/>
                </a:lnTo>
                <a:lnTo>
                  <a:pt x="216712" y="105613"/>
                </a:lnTo>
                <a:lnTo>
                  <a:pt x="208590" y="59021"/>
                </a:lnTo>
                <a:lnTo>
                  <a:pt x="186023" y="26060"/>
                </a:lnTo>
                <a:lnTo>
                  <a:pt x="151711" y="6472"/>
                </a:lnTo>
                <a:lnTo>
                  <a:pt x="108356" y="0"/>
                </a:lnTo>
                <a:lnTo>
                  <a:pt x="65000" y="6472"/>
                </a:lnTo>
                <a:lnTo>
                  <a:pt x="30689" y="26060"/>
                </a:lnTo>
                <a:lnTo>
                  <a:pt x="8122" y="59021"/>
                </a:lnTo>
                <a:lnTo>
                  <a:pt x="0" y="105613"/>
                </a:lnTo>
                <a:lnTo>
                  <a:pt x="0" y="27157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5091" y="2774167"/>
            <a:ext cx="76200" cy="136525"/>
          </a:xfrm>
          <a:custGeom>
            <a:avLst/>
            <a:gdLst/>
            <a:ahLst/>
            <a:cxnLst/>
            <a:rect l="l" t="t" r="r" b="b"/>
            <a:pathLst>
              <a:path w="76200" h="136525">
                <a:moveTo>
                  <a:pt x="0" y="84124"/>
                </a:moveTo>
                <a:lnTo>
                  <a:pt x="37490" y="84124"/>
                </a:lnTo>
                <a:lnTo>
                  <a:pt x="31761" y="98890"/>
                </a:lnTo>
                <a:lnTo>
                  <a:pt x="21831" y="113785"/>
                </a:lnTo>
                <a:lnTo>
                  <a:pt x="10358" y="126880"/>
                </a:lnTo>
                <a:lnTo>
                  <a:pt x="0" y="136245"/>
                </a:lnTo>
                <a:lnTo>
                  <a:pt x="42519" y="136245"/>
                </a:lnTo>
                <a:lnTo>
                  <a:pt x="52942" y="125622"/>
                </a:lnTo>
                <a:lnTo>
                  <a:pt x="63836" y="111956"/>
                </a:lnTo>
                <a:lnTo>
                  <a:pt x="72416" y="95804"/>
                </a:lnTo>
                <a:lnTo>
                  <a:pt x="75895" y="77724"/>
                </a:lnTo>
                <a:lnTo>
                  <a:pt x="75895" y="0"/>
                </a:lnTo>
                <a:lnTo>
                  <a:pt x="0" y="0"/>
                </a:lnTo>
                <a:lnTo>
                  <a:pt x="0" y="84124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0889" y="2492989"/>
            <a:ext cx="224790" cy="365760"/>
          </a:xfrm>
          <a:custGeom>
            <a:avLst/>
            <a:gdLst/>
            <a:ahLst/>
            <a:cxnLst/>
            <a:rect l="l" t="t" r="r" b="b"/>
            <a:pathLst>
              <a:path w="224789" h="365760">
                <a:moveTo>
                  <a:pt x="140360" y="365302"/>
                </a:moveTo>
                <a:lnTo>
                  <a:pt x="224485" y="365302"/>
                </a:lnTo>
                <a:lnTo>
                  <a:pt x="224485" y="0"/>
                </a:lnTo>
                <a:lnTo>
                  <a:pt x="103327" y="0"/>
                </a:lnTo>
                <a:lnTo>
                  <a:pt x="56957" y="6722"/>
                </a:lnTo>
                <a:lnTo>
                  <a:pt x="27603" y="25660"/>
                </a:lnTo>
                <a:lnTo>
                  <a:pt x="12222" y="54971"/>
                </a:lnTo>
                <a:lnTo>
                  <a:pt x="7772" y="92811"/>
                </a:lnTo>
                <a:lnTo>
                  <a:pt x="11444" y="127165"/>
                </a:lnTo>
                <a:lnTo>
                  <a:pt x="21716" y="150247"/>
                </a:lnTo>
                <a:lnTo>
                  <a:pt x="37476" y="164499"/>
                </a:lnTo>
                <a:lnTo>
                  <a:pt x="57607" y="172364"/>
                </a:lnTo>
                <a:lnTo>
                  <a:pt x="57607" y="173278"/>
                </a:lnTo>
                <a:lnTo>
                  <a:pt x="37668" y="180586"/>
                </a:lnTo>
                <a:lnTo>
                  <a:pt x="21888" y="192309"/>
                </a:lnTo>
                <a:lnTo>
                  <a:pt x="11508" y="210633"/>
                </a:lnTo>
                <a:lnTo>
                  <a:pt x="7772" y="237744"/>
                </a:lnTo>
                <a:lnTo>
                  <a:pt x="7772" y="332384"/>
                </a:lnTo>
                <a:lnTo>
                  <a:pt x="7329" y="342928"/>
                </a:lnTo>
                <a:lnTo>
                  <a:pt x="5943" y="351929"/>
                </a:lnTo>
                <a:lnTo>
                  <a:pt x="3529" y="359387"/>
                </a:lnTo>
                <a:lnTo>
                  <a:pt x="0" y="365302"/>
                </a:lnTo>
                <a:lnTo>
                  <a:pt x="81381" y="365302"/>
                </a:lnTo>
                <a:lnTo>
                  <a:pt x="84910" y="360230"/>
                </a:lnTo>
                <a:lnTo>
                  <a:pt x="87325" y="353872"/>
                </a:lnTo>
                <a:lnTo>
                  <a:pt x="88711" y="346143"/>
                </a:lnTo>
                <a:lnTo>
                  <a:pt x="89153" y="336956"/>
                </a:lnTo>
                <a:lnTo>
                  <a:pt x="89153" y="250088"/>
                </a:lnTo>
                <a:lnTo>
                  <a:pt x="90547" y="231657"/>
                </a:lnTo>
                <a:lnTo>
                  <a:pt x="95497" y="217855"/>
                </a:lnTo>
                <a:lnTo>
                  <a:pt x="105163" y="209197"/>
                </a:lnTo>
                <a:lnTo>
                  <a:pt x="120700" y="206197"/>
                </a:lnTo>
                <a:lnTo>
                  <a:pt x="140360" y="206197"/>
                </a:lnTo>
                <a:lnTo>
                  <a:pt x="140360" y="36530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0043" y="2555169"/>
            <a:ext cx="51435" cy="85090"/>
          </a:xfrm>
          <a:custGeom>
            <a:avLst/>
            <a:gdLst/>
            <a:ahLst/>
            <a:cxnLst/>
            <a:rect l="l" t="t" r="r" b="b"/>
            <a:pathLst>
              <a:path w="51435" h="85089">
                <a:moveTo>
                  <a:pt x="51206" y="84582"/>
                </a:moveTo>
                <a:lnTo>
                  <a:pt x="31546" y="84582"/>
                </a:lnTo>
                <a:lnTo>
                  <a:pt x="17166" y="82617"/>
                </a:lnTo>
                <a:lnTo>
                  <a:pt x="7372" y="75723"/>
                </a:lnTo>
                <a:lnTo>
                  <a:pt x="1778" y="62400"/>
                </a:lnTo>
                <a:lnTo>
                  <a:pt x="0" y="41148"/>
                </a:lnTo>
                <a:lnTo>
                  <a:pt x="1057" y="24303"/>
                </a:lnTo>
                <a:lnTo>
                  <a:pt x="5372" y="11315"/>
                </a:lnTo>
                <a:lnTo>
                  <a:pt x="14658" y="2957"/>
                </a:lnTo>
                <a:lnTo>
                  <a:pt x="30632" y="0"/>
                </a:lnTo>
                <a:lnTo>
                  <a:pt x="51206" y="0"/>
                </a:lnTo>
                <a:lnTo>
                  <a:pt x="51206" y="8458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0579" y="2492989"/>
            <a:ext cx="228600" cy="365760"/>
          </a:xfrm>
          <a:custGeom>
            <a:avLst/>
            <a:gdLst/>
            <a:ahLst/>
            <a:cxnLst/>
            <a:rect l="l" t="t" r="r" b="b"/>
            <a:pathLst>
              <a:path w="228600" h="365760">
                <a:moveTo>
                  <a:pt x="0" y="365302"/>
                </a:moveTo>
                <a:lnTo>
                  <a:pt x="81381" y="365302"/>
                </a:lnTo>
                <a:lnTo>
                  <a:pt x="81381" y="264718"/>
                </a:lnTo>
                <a:lnTo>
                  <a:pt x="101041" y="234543"/>
                </a:lnTo>
                <a:lnTo>
                  <a:pt x="138531" y="365302"/>
                </a:lnTo>
                <a:lnTo>
                  <a:pt x="228142" y="365302"/>
                </a:lnTo>
                <a:lnTo>
                  <a:pt x="157734" y="151333"/>
                </a:lnTo>
                <a:lnTo>
                  <a:pt x="228142" y="0"/>
                </a:lnTo>
                <a:lnTo>
                  <a:pt x="138531" y="0"/>
                </a:lnTo>
                <a:lnTo>
                  <a:pt x="82753" y="149504"/>
                </a:lnTo>
                <a:lnTo>
                  <a:pt x="81381" y="149504"/>
                </a:lnTo>
                <a:lnTo>
                  <a:pt x="81381" y="0"/>
                </a:lnTo>
                <a:lnTo>
                  <a:pt x="0" y="0"/>
                </a:lnTo>
                <a:lnTo>
                  <a:pt x="0" y="36530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9200" y="1917054"/>
            <a:ext cx="6762650" cy="104515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5875" marR="5080" indent="-3810">
              <a:lnSpc>
                <a:spcPts val="3810"/>
              </a:lnSpc>
              <a:spcBef>
                <a:spcPts val="550"/>
              </a:spcBef>
            </a:pPr>
            <a:r>
              <a:rPr sz="3600" b="1" spc="-45" dirty="0">
                <a:latin typeface="Helvetica Inserat LT Cyrillic"/>
                <a:cs typeface="Helvetica Inserat LT Cyrillic"/>
              </a:rPr>
              <a:t>ЗА </a:t>
            </a:r>
            <a:r>
              <a:rPr sz="3600" b="1" spc="-80" dirty="0">
                <a:latin typeface="Helvetica Inserat LT Cyrillic"/>
                <a:cs typeface="Helvetica Inserat LT Cyrillic"/>
              </a:rPr>
              <a:t>ДОПОМОГОЮ</a:t>
            </a:r>
            <a:r>
              <a:rPr sz="3600" b="1" spc="-415" dirty="0">
                <a:latin typeface="Helvetica Inserat LT Cyrillic"/>
                <a:cs typeface="Helvetica Inserat LT Cyrillic"/>
              </a:rPr>
              <a:t> </a:t>
            </a:r>
            <a:r>
              <a:rPr sz="3600" b="1" spc="-90" dirty="0">
                <a:latin typeface="Helvetica Inserat LT Cyrillic"/>
                <a:cs typeface="Helvetica Inserat LT Cyrillic"/>
              </a:rPr>
              <a:t>ТЕЛЕФОНУ?  </a:t>
            </a:r>
            <a:r>
              <a:rPr sz="3600" b="1" spc="-20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ПРОСТО,</a:t>
            </a:r>
            <a:r>
              <a:rPr sz="3600" b="1" spc="-120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ЯК</a:t>
            </a:r>
            <a:endParaRPr sz="3600" dirty="0">
              <a:latin typeface="Helvetica Inserat LT Cyrillic"/>
              <a:cs typeface="Helvetica Inserat LT Cyril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200" y="3273646"/>
            <a:ext cx="6433820" cy="204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52320" algn="l"/>
                <a:tab pos="4308475" algn="l"/>
                <a:tab pos="6420485" algn="l"/>
              </a:tabLst>
            </a:pPr>
            <a:r>
              <a:rPr sz="13200" b="1" u="heavy" spc="-615" dirty="0">
                <a:latin typeface="HelveticaLTCYR-Compressed"/>
                <a:cs typeface="HelveticaLTCYR-Compressed"/>
              </a:rPr>
              <a:t>1	2	3	</a:t>
            </a:r>
            <a:endParaRPr sz="13200">
              <a:latin typeface="HelveticaLTCYR-Compressed"/>
              <a:cs typeface="HelveticaLTCYR-Compres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07" y="5438648"/>
            <a:ext cx="11830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Helvetica Inserat LT Cyrillic"/>
                <a:cs typeface="Helvetica Inserat LT Cyrillic"/>
              </a:rPr>
              <a:t>ВСТАНОВІТЬ</a:t>
            </a:r>
            <a:r>
              <a:rPr sz="1000" b="1" spc="-85" dirty="0">
                <a:latin typeface="Helvetica Inserat LT Cyrillic"/>
                <a:cs typeface="Helvetica Inserat LT Cyrillic"/>
              </a:rPr>
              <a:t> </a:t>
            </a:r>
            <a:r>
              <a:rPr sz="1000" b="1" spc="-5" dirty="0">
                <a:latin typeface="Helvetica Inserat LT Cyrillic"/>
                <a:cs typeface="Helvetica Inserat LT Cyrillic"/>
              </a:rPr>
              <a:t>ДОДАТОК</a:t>
            </a:r>
            <a:endParaRPr sz="1000">
              <a:latin typeface="Helvetica Inserat LT Cyrillic"/>
              <a:cs typeface="Helvetica Inserat LT Cyril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462" y="5438648"/>
            <a:ext cx="16433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dirty="0">
                <a:latin typeface="Helvetica Inserat LT Cyrillic"/>
                <a:cs typeface="Helvetica Inserat LT Cyrillic"/>
              </a:rPr>
              <a:t>ПІДКЛЮЧІТЬ </a:t>
            </a:r>
            <a:r>
              <a:rPr sz="1000" b="1" spc="-5" dirty="0">
                <a:latin typeface="Helvetica Inserat LT Cyrillic"/>
                <a:cs typeface="Helvetica Inserat LT Cyrillic"/>
              </a:rPr>
              <a:t>ВОДОНАГРІВАЧ  </a:t>
            </a:r>
            <a:r>
              <a:rPr sz="1000" b="1" dirty="0">
                <a:latin typeface="Helvetica Inserat LT Cyrillic"/>
                <a:cs typeface="Helvetica Inserat LT Cyrillic"/>
              </a:rPr>
              <a:t>ДО ДОМАШНЬОЇ МЕРЕЖІ</a:t>
            </a:r>
            <a:r>
              <a:rPr sz="1000" b="1" spc="-100" dirty="0">
                <a:latin typeface="Helvetica Inserat LT Cyrillic"/>
                <a:cs typeface="Helvetica Inserat LT Cyrillic"/>
              </a:rPr>
              <a:t> </a:t>
            </a:r>
            <a:r>
              <a:rPr sz="1000" b="1" dirty="0">
                <a:latin typeface="Helvetica Inserat LT Cyrillic"/>
                <a:cs typeface="Helvetica Inserat LT Cyrillic"/>
              </a:rPr>
              <a:t>WI-FI</a:t>
            </a:r>
            <a:endParaRPr sz="1000">
              <a:latin typeface="Helvetica Inserat LT Cyrillic"/>
              <a:cs typeface="Helvetica Inserat LT Cyril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1362" y="5438648"/>
            <a:ext cx="160464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dirty="0">
                <a:latin typeface="Helvetica Inserat LT Cyrillic"/>
                <a:cs typeface="Helvetica Inserat LT Cyrillic"/>
              </a:rPr>
              <a:t>КЕРУЙТЕ</a:t>
            </a:r>
            <a:r>
              <a:rPr sz="1000" b="1" spc="-30" dirty="0">
                <a:latin typeface="Helvetica Inserat LT Cyrillic"/>
                <a:cs typeface="Helvetica Inserat LT Cyrillic"/>
              </a:rPr>
              <a:t> </a:t>
            </a:r>
            <a:r>
              <a:rPr sz="1000" b="1" spc="-5" dirty="0">
                <a:latin typeface="Helvetica Inserat LT Cyrillic"/>
                <a:cs typeface="Helvetica Inserat LT Cyrillic"/>
              </a:rPr>
              <a:t>НАГРІВАННЯМ</a:t>
            </a:r>
            <a:r>
              <a:rPr sz="1000" b="1" spc="-30" dirty="0">
                <a:latin typeface="Helvetica Inserat LT Cyrillic"/>
                <a:cs typeface="Helvetica Inserat LT Cyrillic"/>
              </a:rPr>
              <a:t> </a:t>
            </a:r>
            <a:r>
              <a:rPr sz="1000" b="1" dirty="0">
                <a:latin typeface="Helvetica Inserat LT Cyrillic"/>
                <a:cs typeface="Helvetica Inserat LT Cyrillic"/>
              </a:rPr>
              <a:t>ВОДИ  З </a:t>
            </a:r>
            <a:r>
              <a:rPr sz="1000" b="1" spc="-10" dirty="0">
                <a:latin typeface="Helvetica Inserat LT Cyrillic"/>
                <a:cs typeface="Helvetica Inserat LT Cyrillic"/>
              </a:rPr>
              <a:t>БУДЬ-ЯКОЇ </a:t>
            </a:r>
            <a:r>
              <a:rPr sz="1000" b="1" dirty="0">
                <a:latin typeface="Helvetica Inserat LT Cyrillic"/>
                <a:cs typeface="Helvetica Inserat LT Cyrillic"/>
              </a:rPr>
              <a:t>ТОЧКИ</a:t>
            </a:r>
            <a:r>
              <a:rPr sz="1000" b="1" spc="-50" dirty="0">
                <a:latin typeface="Helvetica Inserat LT Cyrillic"/>
                <a:cs typeface="Helvetica Inserat LT Cyrillic"/>
              </a:rPr>
              <a:t> </a:t>
            </a:r>
            <a:r>
              <a:rPr sz="1000" b="1" dirty="0">
                <a:latin typeface="Helvetica Inserat LT Cyrillic"/>
                <a:cs typeface="Helvetica Inserat LT Cyrillic"/>
              </a:rPr>
              <a:t>СВІТУ</a:t>
            </a:r>
            <a:endParaRPr sz="1000">
              <a:latin typeface="Helvetica Inserat LT Cyrillic"/>
              <a:cs typeface="Helvetica Inserat LT Cyril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307" y="8971788"/>
            <a:ext cx="206628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Встановіть </a:t>
            </a:r>
            <a:r>
              <a:rPr sz="1000" spc="-10" dirty="0">
                <a:latin typeface="HelveticaLTCYR-Roman"/>
                <a:cs typeface="HelveticaLTCYR-Roman"/>
              </a:rPr>
              <a:t>додаток </a:t>
            </a:r>
            <a:r>
              <a:rPr sz="1000" dirty="0">
                <a:latin typeface="HelveticaLTCYR-Roman"/>
                <a:cs typeface="HelveticaLTCYR-Roman"/>
              </a:rPr>
              <a:t>на </a:t>
            </a:r>
            <a:r>
              <a:rPr sz="1000" spc="5" dirty="0">
                <a:latin typeface="HelveticaLTCYR-Roman"/>
                <a:cs typeface="HelveticaLTCYR-Roman"/>
              </a:rPr>
              <a:t>смартфон  </a:t>
            </a:r>
            <a:r>
              <a:rPr sz="1000" dirty="0">
                <a:latin typeface="HelveticaLTCYR-Roman"/>
                <a:cs typeface="HelveticaLTCYR-Roman"/>
              </a:rPr>
              <a:t>або </a:t>
            </a:r>
            <a:r>
              <a:rPr sz="1000" spc="275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будь-який   </a:t>
            </a:r>
            <a:r>
              <a:rPr sz="1000" dirty="0">
                <a:latin typeface="HelveticaLTCYR-Roman"/>
                <a:cs typeface="HelveticaLTCYR-Roman"/>
              </a:rPr>
              <a:t>інший </a:t>
            </a:r>
            <a:r>
              <a:rPr sz="1000" spc="6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мобільний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307" y="9276588"/>
            <a:ext cx="206628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3750" algn="l"/>
                <a:tab pos="1196340" algn="l"/>
                <a:tab pos="1874520" algn="l"/>
              </a:tabLst>
            </a:pPr>
            <a:r>
              <a:rPr sz="1000" spc="5" dirty="0">
                <a:latin typeface="HelveticaLTCYR-Roman"/>
                <a:cs typeface="HelveticaLTCYR-Roman"/>
              </a:rPr>
              <a:t>пристрій</a:t>
            </a:r>
            <a:r>
              <a:rPr sz="1000" dirty="0">
                <a:latin typeface="HelveticaLTCYR-Roman"/>
                <a:cs typeface="HelveticaLTCYR-Roman"/>
              </a:rPr>
              <a:t>,	</a:t>
            </a:r>
            <a:r>
              <a:rPr sz="1000" spc="5" dirty="0">
                <a:latin typeface="HelveticaLTCYR-Roman"/>
                <a:cs typeface="HelveticaLTCYR-Roman"/>
              </a:rPr>
              <a:t>щ</a:t>
            </a:r>
            <a:r>
              <a:rPr sz="1000" dirty="0">
                <a:latin typeface="HelveticaLTCYR-Roman"/>
                <a:cs typeface="HelveticaLTCYR-Roman"/>
              </a:rPr>
              <a:t>о	</a:t>
            </a:r>
            <a:r>
              <a:rPr sz="1000" spc="5" dirty="0">
                <a:latin typeface="HelveticaLTCYR-Roman"/>
                <a:cs typeface="HelveticaLTCYR-Roman"/>
              </a:rPr>
              <a:t>п</a:t>
            </a:r>
            <a:r>
              <a:rPr sz="1000" spc="-15" dirty="0">
                <a:latin typeface="HelveticaLTCYR-Roman"/>
                <a:cs typeface="HelveticaLTCYR-Roman"/>
              </a:rPr>
              <a:t>р</a:t>
            </a:r>
            <a:r>
              <a:rPr sz="1000" spc="5" dirty="0">
                <a:latin typeface="HelveticaLTCYR-Roman"/>
                <a:cs typeface="HelveticaLTCYR-Roman"/>
              </a:rPr>
              <a:t>ацю</a:t>
            </a:r>
            <a:r>
              <a:rPr sz="1000" dirty="0">
                <a:latin typeface="HelveticaLTCYR-Roman"/>
                <a:cs typeface="HelveticaLTCYR-Roman"/>
              </a:rPr>
              <a:t>є	</a:t>
            </a:r>
            <a:r>
              <a:rPr sz="1000" spc="5" dirty="0">
                <a:latin typeface="HelveticaLTCYR-Roman"/>
                <a:cs typeface="HelveticaLTCYR-Roman"/>
              </a:rPr>
              <a:t>під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307" y="9428988"/>
            <a:ext cx="206628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управлінням операційної </a:t>
            </a:r>
            <a:r>
              <a:rPr sz="1000" spc="5" dirty="0">
                <a:latin typeface="HelveticaLTCYR-Roman"/>
                <a:cs typeface="HelveticaLTCYR-Roman"/>
              </a:rPr>
              <a:t>системи  </a:t>
            </a:r>
            <a:r>
              <a:rPr sz="1000" dirty="0">
                <a:latin typeface="HelveticaLTCYR-Roman"/>
                <a:cs typeface="HelveticaLTCYR-Roman"/>
              </a:rPr>
              <a:t>iOS або</a:t>
            </a:r>
            <a:r>
              <a:rPr sz="1000" spc="-9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Android.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1362" y="8971788"/>
            <a:ext cx="206565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tabLst>
                <a:tab pos="1325245" algn="l"/>
              </a:tabLst>
            </a:pPr>
            <a:r>
              <a:rPr sz="1000" b="1" dirty="0">
                <a:latin typeface="Helvetica LT Cyrillic"/>
                <a:cs typeface="Helvetica LT Cyrillic"/>
              </a:rPr>
              <a:t>Функція	управління  </a:t>
            </a:r>
            <a:r>
              <a:rPr sz="1000" b="1" spc="-5" dirty="0">
                <a:latin typeface="Helvetica LT Cyrillic"/>
                <a:cs typeface="Helvetica LT Cyrillic"/>
              </a:rPr>
              <a:t>водонагрівачем </a:t>
            </a:r>
            <a:r>
              <a:rPr sz="1000" b="1" dirty="0">
                <a:latin typeface="Helvetica LT Cyrillic"/>
                <a:cs typeface="Helvetica LT Cyrillic"/>
              </a:rPr>
              <a:t>за </a:t>
            </a:r>
            <a:r>
              <a:rPr sz="1000" b="1" spc="-5" dirty="0">
                <a:latin typeface="Helvetica LT Cyrillic"/>
                <a:cs typeface="Helvetica LT Cyrillic"/>
              </a:rPr>
              <a:t>допомогою  мобільного </a:t>
            </a:r>
            <a:r>
              <a:rPr sz="1000" b="1" dirty="0">
                <a:latin typeface="Helvetica LT Cyrillic"/>
                <a:cs typeface="Helvetica LT Cyrillic"/>
              </a:rPr>
              <a:t>пристрою доступ-  на в </a:t>
            </a:r>
            <a:r>
              <a:rPr sz="1000" b="1" spc="-10" dirty="0">
                <a:latin typeface="Helvetica LT Cyrillic"/>
                <a:cs typeface="Helvetica LT Cyrillic"/>
              </a:rPr>
              <a:t>якості додаткової </a:t>
            </a:r>
            <a:r>
              <a:rPr sz="1000" b="1" dirty="0">
                <a:latin typeface="Helvetica LT Cyrillic"/>
                <a:cs typeface="Helvetica LT Cyrillic"/>
              </a:rPr>
              <a:t>опції  в серіях </a:t>
            </a:r>
            <a:r>
              <a:rPr sz="1000" b="1" spc="-5" dirty="0">
                <a:latin typeface="Helvetica LT Cyrillic"/>
                <a:cs typeface="Helvetica LT Cyrillic"/>
              </a:rPr>
              <a:t>Splendore </a:t>
            </a:r>
            <a:r>
              <a:rPr sz="1000" b="1" dirty="0">
                <a:latin typeface="Helvetica LT Cyrillic"/>
                <a:cs typeface="Helvetica LT Cyrillic"/>
              </a:rPr>
              <a:t>XP </a:t>
            </a:r>
            <a:r>
              <a:rPr sz="1000" b="1" spc="-5" dirty="0">
                <a:latin typeface="Helvetica LT Cyrillic"/>
                <a:cs typeface="Helvetica LT Cyrillic"/>
              </a:rPr>
              <a:t>(Silver).  </a:t>
            </a:r>
            <a:r>
              <a:rPr sz="1000" spc="-30" dirty="0">
                <a:latin typeface="HelveticaLTCYR-Roman"/>
                <a:cs typeface="HelveticaLTCYR-Roman"/>
              </a:rPr>
              <a:t>Дізнайтеся </a:t>
            </a:r>
            <a:r>
              <a:rPr sz="1000" spc="-25" dirty="0">
                <a:latin typeface="HelveticaLTCYR-Roman"/>
                <a:cs typeface="HelveticaLTCYR-Roman"/>
              </a:rPr>
              <a:t>більше </a:t>
            </a:r>
            <a:r>
              <a:rPr sz="1000" spc="-20" dirty="0">
                <a:latin typeface="HelveticaLTCYR-Roman"/>
                <a:cs typeface="HelveticaLTCYR-Roman"/>
              </a:rPr>
              <a:t>про </a:t>
            </a:r>
            <a:r>
              <a:rPr sz="1000" spc="-30" dirty="0">
                <a:latin typeface="HelveticaLTCYR-Roman"/>
                <a:cs typeface="HelveticaLTCYR-Roman"/>
              </a:rPr>
              <a:t>Splendore</a:t>
            </a:r>
            <a:r>
              <a:rPr sz="1000" spc="-185" dirty="0">
                <a:latin typeface="HelveticaLTCYR-Roman"/>
                <a:cs typeface="HelveticaLTCYR-Roman"/>
              </a:rPr>
              <a:t> </a:t>
            </a:r>
            <a:r>
              <a:rPr sz="1000" spc="-30" dirty="0">
                <a:latin typeface="HelveticaLTCYR-Roman"/>
                <a:cs typeface="HelveticaLTCYR-Roman"/>
              </a:rPr>
              <a:t>XP  </a:t>
            </a:r>
            <a:r>
              <a:rPr sz="1000" spc="-35" dirty="0">
                <a:latin typeface="HelveticaLTCYR-Roman"/>
                <a:cs typeface="HelveticaLTCYR-Roman"/>
              </a:rPr>
              <a:t>(Silver) </a:t>
            </a:r>
            <a:r>
              <a:rPr sz="1000" spc="-15" dirty="0">
                <a:latin typeface="HelveticaLTCYR-Roman"/>
                <a:cs typeface="HelveticaLTCYR-Roman"/>
              </a:rPr>
              <a:t>на </a:t>
            </a:r>
            <a:r>
              <a:rPr sz="1000" spc="-35" dirty="0">
                <a:latin typeface="HelveticaLTCYR-Roman"/>
                <a:cs typeface="HelveticaLTCYR-Roman"/>
              </a:rPr>
              <a:t>сайтах: </a:t>
            </a:r>
            <a:r>
              <a:rPr sz="1000" spc="-40" dirty="0">
                <a:latin typeface="HelveticaLTCYR-Roman"/>
                <a:cs typeface="HelveticaLTCYR-Roman"/>
                <a:hlinkClick r:id="rId3"/>
              </a:rPr>
              <a:t>www.zanussi.ua, </a:t>
            </a:r>
            <a:r>
              <a:rPr sz="1000" spc="-40" dirty="0">
                <a:latin typeface="HelveticaLTCYR-Roman"/>
                <a:cs typeface="HelveticaLTCYR-Roman"/>
              </a:rPr>
              <a:t> </a:t>
            </a:r>
            <a:r>
              <a:rPr sz="1000" spc="-40" dirty="0">
                <a:latin typeface="HelveticaLTCYR-Roman"/>
                <a:cs typeface="HelveticaLTCYR-Roman"/>
                <a:hlinkClick r:id="rId4"/>
              </a:rPr>
              <a:t>www.easy-comfort.com.ua.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462" y="8971788"/>
            <a:ext cx="2066289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Для </a:t>
            </a:r>
            <a:r>
              <a:rPr sz="1000" spc="-10" dirty="0">
                <a:latin typeface="HelveticaLTCYR-Roman"/>
                <a:cs typeface="HelveticaLTCYR-Roman"/>
              </a:rPr>
              <a:t>того </a:t>
            </a:r>
            <a:r>
              <a:rPr sz="1000" dirty="0">
                <a:latin typeface="HelveticaLTCYR-Roman"/>
                <a:cs typeface="HelveticaLTCYR-Roman"/>
              </a:rPr>
              <a:t>щоб </a:t>
            </a:r>
            <a:r>
              <a:rPr sz="1000" spc="-5" dirty="0">
                <a:latin typeface="HelveticaLTCYR-Roman"/>
                <a:cs typeface="HelveticaLTCYR-Roman"/>
              </a:rPr>
              <a:t>контролювати </a:t>
            </a:r>
            <a:r>
              <a:rPr sz="1000" dirty="0">
                <a:latin typeface="HelveticaLTCYR-Roman"/>
                <a:cs typeface="HelveticaLTCYR-Roman"/>
              </a:rPr>
              <a:t>ро-  боту приладу за допомогою </a:t>
            </a:r>
            <a:r>
              <a:rPr sz="1000" spc="-5" dirty="0">
                <a:latin typeface="HelveticaLTCYR-Roman"/>
                <a:cs typeface="HelveticaLTCYR-Roman"/>
              </a:rPr>
              <a:t>Wi-  </a:t>
            </a:r>
            <a:r>
              <a:rPr sz="1000" spc="-10" dirty="0">
                <a:latin typeface="HelveticaLTCYR-Roman"/>
                <a:cs typeface="HelveticaLTCYR-Roman"/>
              </a:rPr>
              <a:t>Fi </a:t>
            </a:r>
            <a:r>
              <a:rPr sz="1000" dirty="0">
                <a:latin typeface="HelveticaLTCYR-Roman"/>
                <a:cs typeface="HelveticaLTCYR-Roman"/>
              </a:rPr>
              <a:t>використовуйте</a:t>
            </a:r>
            <a:r>
              <a:rPr sz="1000" spc="27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спеціальний  </a:t>
            </a:r>
            <a:r>
              <a:rPr sz="1000" spc="-5" dirty="0">
                <a:latin typeface="HelveticaLTCYR-Roman"/>
                <a:cs typeface="HelveticaLTCYR-Roman"/>
              </a:rPr>
              <a:t>донгл, </a:t>
            </a:r>
            <a:r>
              <a:rPr sz="1000" dirty="0">
                <a:latin typeface="HelveticaLTCYR-Roman"/>
                <a:cs typeface="HelveticaLTCYR-Roman"/>
              </a:rPr>
              <a:t>який</a:t>
            </a:r>
            <a:r>
              <a:rPr sz="1000" spc="27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приєднується</a:t>
            </a:r>
            <a:r>
              <a:rPr sz="1000" spc="27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до  </a:t>
            </a:r>
            <a:r>
              <a:rPr sz="1000" dirty="0">
                <a:latin typeface="HelveticaLTCYR-Roman"/>
                <a:cs typeface="HelveticaLTCYR-Roman"/>
              </a:rPr>
              <a:t>водонагрівача через USB-раз'ем.  Ніяких </a:t>
            </a:r>
            <a:r>
              <a:rPr sz="1000" spc="-10" dirty="0">
                <a:latin typeface="HelveticaLTCYR-Roman"/>
                <a:cs typeface="HelveticaLTCYR-Roman"/>
              </a:rPr>
              <a:t>додаткових </a:t>
            </a:r>
            <a:r>
              <a:rPr sz="1000" spc="5" dirty="0">
                <a:latin typeface="HelveticaLTCYR-Roman"/>
                <a:cs typeface="HelveticaLTCYR-Roman"/>
              </a:rPr>
              <a:t>налаштувань  </a:t>
            </a:r>
            <a:r>
              <a:rPr sz="1000" dirty="0">
                <a:latin typeface="HelveticaLTCYR-Roman"/>
                <a:cs typeface="HelveticaLTCYR-Roman"/>
              </a:rPr>
              <a:t>не потрібно - просто </a:t>
            </a:r>
            <a:r>
              <a:rPr sz="1000" spc="5" dirty="0">
                <a:latin typeface="HelveticaLTCYR-Roman"/>
                <a:cs typeface="HelveticaLTCYR-Roman"/>
              </a:rPr>
              <a:t>підключіть  </a:t>
            </a:r>
            <a:r>
              <a:rPr sz="1000" spc="-10" dirty="0">
                <a:latin typeface="HelveticaLTCYR-Roman"/>
                <a:cs typeface="HelveticaLTCYR-Roman"/>
              </a:rPr>
              <a:t>його </a:t>
            </a:r>
            <a:r>
              <a:rPr sz="1000" dirty="0">
                <a:latin typeface="HelveticaLTCYR-Roman"/>
                <a:cs typeface="HelveticaLTCYR-Roman"/>
              </a:rPr>
              <a:t>до домашньої</a:t>
            </a:r>
            <a:r>
              <a:rPr sz="1000" spc="-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мережі.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31490" y="7218298"/>
            <a:ext cx="107696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</a:tabLst>
            </a:pPr>
            <a:r>
              <a:rPr sz="1000" dirty="0">
                <a:latin typeface="HelveticaLTCYR-Roman"/>
                <a:cs typeface="HelveticaLTCYR-Roman"/>
              </a:rPr>
              <a:t>Ви	м</a:t>
            </a:r>
            <a:r>
              <a:rPr sz="1000" spc="-50" dirty="0">
                <a:latin typeface="HelveticaLTCYR-Roman"/>
                <a:cs typeface="HelveticaLTCYR-Roman"/>
              </a:rPr>
              <a:t>о</a:t>
            </a:r>
            <a:r>
              <a:rPr sz="1000" spc="-40" dirty="0">
                <a:latin typeface="HelveticaLTCYR-Roman"/>
                <a:cs typeface="HelveticaLTCYR-Roman"/>
              </a:rPr>
              <a:t>ж</a:t>
            </a:r>
            <a:r>
              <a:rPr sz="1000" dirty="0">
                <a:latin typeface="HelveticaLTCYR-Roman"/>
                <a:cs typeface="HelveticaLTCYR-Roman"/>
              </a:rPr>
              <a:t>ете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1490" y="7370698"/>
            <a:ext cx="96266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в</a:t>
            </a:r>
            <a:r>
              <a:rPr sz="1000" spc="-50" dirty="0">
                <a:latin typeface="HelveticaLTCYR-Roman"/>
                <a:cs typeface="HelveticaLTCYR-Roman"/>
              </a:rPr>
              <a:t>о</a:t>
            </a:r>
            <a:r>
              <a:rPr sz="1000" dirty="0">
                <a:latin typeface="HelveticaLTCYR-Roman"/>
                <a:cs typeface="HelveticaLTCYR-Roman"/>
              </a:rPr>
              <a:t>донагрівачем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80027" y="7218298"/>
            <a:ext cx="91694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855">
              <a:lnSpc>
                <a:spcPct val="100000"/>
              </a:lnSpc>
            </a:pPr>
            <a:r>
              <a:rPr sz="1000" spc="-15" dirty="0">
                <a:latin typeface="HelveticaLTCYR-Roman"/>
                <a:cs typeface="HelveticaLTCYR-Roman"/>
              </a:rPr>
              <a:t>керувати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tabLst>
                <a:tab pos="365125" algn="l"/>
              </a:tabLst>
            </a:pPr>
            <a:r>
              <a:rPr sz="1000" dirty="0">
                <a:latin typeface="HelveticaLTCYR-Roman"/>
                <a:cs typeface="HelveticaLTCYR-Roman"/>
              </a:rPr>
              <a:t>на	</a:t>
            </a:r>
            <a:r>
              <a:rPr sz="1000" spc="-25" dirty="0">
                <a:latin typeface="HelveticaLTCYR-Roman"/>
                <a:cs typeface="HelveticaLTCYR-Roman"/>
              </a:rPr>
              <a:t>б</a:t>
            </a:r>
            <a:r>
              <a:rPr sz="1000" spc="-125" dirty="0">
                <a:latin typeface="HelveticaLTCYR-Roman"/>
                <a:cs typeface="HelveticaLTCYR-Roman"/>
              </a:rPr>
              <a:t>у</a:t>
            </a:r>
            <a:r>
              <a:rPr sz="1000" dirty="0">
                <a:latin typeface="HelveticaLTCYR-Roman"/>
                <a:cs typeface="HelveticaLTCYR-Roman"/>
              </a:rPr>
              <a:t>дь-якій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31490" y="7523098"/>
            <a:ext cx="206565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0" spc="-5" dirty="0">
                <a:latin typeface="HelveticaLTCYR-Roman"/>
                <a:cs typeface="HelveticaLTCYR-Roman"/>
              </a:rPr>
              <a:t>відстані </a:t>
            </a:r>
            <a:r>
              <a:rPr sz="1000" dirty="0">
                <a:latin typeface="HelveticaLTCYR-Roman"/>
                <a:cs typeface="HelveticaLTCYR-Roman"/>
              </a:rPr>
              <a:t>від </a:t>
            </a:r>
            <a:r>
              <a:rPr sz="1000" spc="-25" dirty="0">
                <a:latin typeface="HelveticaLTCYR-Roman"/>
                <a:cs typeface="HelveticaLTCYR-Roman"/>
              </a:rPr>
              <a:t>будинку </a:t>
            </a:r>
            <a:r>
              <a:rPr sz="1000" dirty="0">
                <a:latin typeface="HelveticaLTCYR-Roman"/>
                <a:cs typeface="HelveticaLTCYR-Roman"/>
              </a:rPr>
              <a:t>- до Вашо-  </a:t>
            </a:r>
            <a:r>
              <a:rPr sz="1000" spc="-20" dirty="0">
                <a:latin typeface="HelveticaLTCYR-Roman"/>
                <a:cs typeface="HelveticaLTCYR-Roman"/>
              </a:rPr>
              <a:t>го </a:t>
            </a:r>
            <a:r>
              <a:rPr sz="1000" dirty="0">
                <a:latin typeface="HelveticaLTCYR-Roman"/>
                <a:cs typeface="HelveticaLTCYR-Roman"/>
              </a:rPr>
              <a:t>повернення він нагріє </a:t>
            </a:r>
            <a:r>
              <a:rPr sz="1000" spc="-15" dirty="0">
                <a:latin typeface="HelveticaLTCYR-Roman"/>
                <a:cs typeface="HelveticaLTCYR-Roman"/>
              </a:rPr>
              <a:t>воду </a:t>
            </a:r>
            <a:r>
              <a:rPr sz="1000" dirty="0">
                <a:latin typeface="HelveticaLTCYR-Roman"/>
                <a:cs typeface="HelveticaLTCYR-Roman"/>
              </a:rPr>
              <a:t>до  заданої Вами</a:t>
            </a:r>
            <a:r>
              <a:rPr sz="1000" spc="-9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температури.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0176" y="5977339"/>
            <a:ext cx="1104167" cy="2488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65549" y="5985357"/>
            <a:ext cx="996800" cy="1006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1790" y="6229554"/>
            <a:ext cx="1660991" cy="23925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76945" y="3409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24/25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6299" y="1536569"/>
            <a:ext cx="6999401" cy="1534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5575">
              <a:lnSpc>
                <a:spcPct val="79300"/>
              </a:lnSpc>
            </a:pPr>
            <a:r>
              <a:rPr sz="4200" spc="-25" dirty="0"/>
              <a:t>Водонагрівачі:  функції </a:t>
            </a:r>
            <a:r>
              <a:rPr sz="4200" dirty="0"/>
              <a:t>і</a:t>
            </a:r>
            <a:r>
              <a:rPr sz="4200" spc="-105" dirty="0"/>
              <a:t> </a:t>
            </a:r>
            <a:r>
              <a:rPr sz="4200" spc="-45" dirty="0"/>
              <a:t>технології</a:t>
            </a:r>
            <a:endParaRPr sz="4200" dirty="0"/>
          </a:p>
          <a:p>
            <a:pPr marL="12700">
              <a:lnSpc>
                <a:spcPts val="4000"/>
              </a:lnSpc>
            </a:pPr>
            <a:r>
              <a:rPr sz="4200" spc="-25" dirty="0"/>
              <a:t>Splendore </a:t>
            </a:r>
            <a:r>
              <a:rPr sz="4200" spc="-15" dirty="0"/>
              <a:t>та </a:t>
            </a:r>
            <a:r>
              <a:rPr sz="4200" spc="-25" dirty="0"/>
              <a:t>Splendore</a:t>
            </a:r>
            <a:r>
              <a:rPr sz="4200" spc="-140" dirty="0"/>
              <a:t> </a:t>
            </a:r>
            <a:r>
              <a:rPr sz="4200" spc="-25" dirty="0"/>
              <a:t>XP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11687299" y="6863283"/>
            <a:ext cx="3013710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5" dirty="0">
                <a:latin typeface="HelveticaLTCYR-Roman"/>
                <a:cs typeface="HelveticaLTCYR-Roman"/>
              </a:rPr>
              <a:t>Внутрішні баки </a:t>
            </a:r>
            <a:r>
              <a:rPr sz="1100" spc="-20" dirty="0">
                <a:latin typeface="HelveticaLTCYR-Roman"/>
                <a:cs typeface="HelveticaLTCYR-Roman"/>
              </a:rPr>
              <a:t>водонагрівача виготовлені </a:t>
            </a:r>
            <a:r>
              <a:rPr sz="1100" dirty="0">
                <a:latin typeface="HelveticaLTCYR-Roman"/>
                <a:cs typeface="HelveticaLTCYR-Roman"/>
              </a:rPr>
              <a:t>з  </a:t>
            </a:r>
            <a:r>
              <a:rPr sz="1100" spc="-20" dirty="0">
                <a:latin typeface="HelveticaLTCYR-Roman"/>
                <a:cs typeface="HelveticaLTCYR-Roman"/>
              </a:rPr>
              <a:t>особливої високоякісної </a:t>
            </a:r>
            <a:r>
              <a:rPr sz="1100" spc="-25" dirty="0">
                <a:latin typeface="HelveticaLTCYR-Roman"/>
                <a:cs typeface="HelveticaLTCYR-Roman"/>
              </a:rPr>
              <a:t>нержавіючої сталі.  </a:t>
            </a:r>
            <a:r>
              <a:rPr sz="1100" spc="-20" dirty="0">
                <a:latin typeface="HelveticaLTCYR-Roman"/>
                <a:cs typeface="HelveticaLTCYR-Roman"/>
              </a:rPr>
              <a:t>Сталь Nikel </a:t>
            </a:r>
            <a:r>
              <a:rPr sz="1100" spc="-15" dirty="0">
                <a:latin typeface="HelveticaLTCYR-Roman"/>
                <a:cs typeface="HelveticaLTCYR-Roman"/>
              </a:rPr>
              <a:t>Plus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15" dirty="0">
                <a:latin typeface="HelveticaLTCYR-Roman"/>
                <a:cs typeface="HelveticaLTCYR-Roman"/>
              </a:rPr>
              <a:t>високим вмістом легую-  </a:t>
            </a:r>
            <a:r>
              <a:rPr sz="1100" spc="-10" dirty="0">
                <a:latin typeface="HelveticaLTCYR-Roman"/>
                <a:cs typeface="HelveticaLTCYR-Roman"/>
              </a:rPr>
              <a:t>чих </a:t>
            </a:r>
            <a:r>
              <a:rPr sz="1100" spc="-20" dirty="0">
                <a:latin typeface="HelveticaLTCYR-Roman"/>
                <a:cs typeface="HelveticaLTCYR-Roman"/>
              </a:rPr>
              <a:t>антикорозійних </a:t>
            </a:r>
            <a:r>
              <a:rPr sz="1100" spc="-15" dirty="0">
                <a:latin typeface="HelveticaLTCYR-Roman"/>
                <a:cs typeface="HelveticaLTCYR-Roman"/>
              </a:rPr>
              <a:t>елементів </a:t>
            </a:r>
            <a:r>
              <a:rPr sz="1100" spc="-10" dirty="0">
                <a:latin typeface="HelveticaLTCYR-Roman"/>
                <a:cs typeface="HelveticaLTCYR-Roman"/>
              </a:rPr>
              <a:t>має </a:t>
            </a:r>
            <a:r>
              <a:rPr sz="1100" spc="-20" dirty="0">
                <a:latin typeface="HelveticaLTCYR-Roman"/>
                <a:cs typeface="HelveticaLTCYR-Roman"/>
              </a:rPr>
              <a:t>особливу  </a:t>
            </a:r>
            <a:r>
              <a:rPr sz="1100" spc="-15" dirty="0">
                <a:latin typeface="HelveticaLTCYR-Roman"/>
                <a:cs typeface="HelveticaLTCYR-Roman"/>
              </a:rPr>
              <a:t>стійкість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до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корозії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найбільш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технологічна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при  обробці, </a:t>
            </a:r>
            <a:r>
              <a:rPr sz="1100" spc="-10" dirty="0">
                <a:latin typeface="HelveticaLTCYR-Roman"/>
                <a:cs typeface="HelveticaLTCYR-Roman"/>
              </a:rPr>
              <a:t>що </a:t>
            </a:r>
            <a:r>
              <a:rPr sz="1100" spc="-20" dirty="0">
                <a:latin typeface="HelveticaLTCYR-Roman"/>
                <a:cs typeface="HelveticaLTCYR-Roman"/>
              </a:rPr>
              <a:t>дозволило </a:t>
            </a:r>
            <a:r>
              <a:rPr sz="1100" spc="-25" dirty="0">
                <a:latin typeface="HelveticaLTCYR-Roman"/>
                <a:cs typeface="HelveticaLTCYR-Roman"/>
              </a:rPr>
              <a:t>рекордно </a:t>
            </a:r>
            <a:r>
              <a:rPr sz="1100" spc="-15" dirty="0">
                <a:latin typeface="HelveticaLTCYR-Roman"/>
                <a:cs typeface="HelveticaLTCYR-Roman"/>
              </a:rPr>
              <a:t>збільшити  термін </a:t>
            </a:r>
            <a:r>
              <a:rPr sz="1100" spc="-30" dirty="0">
                <a:latin typeface="HelveticaLTCYR-Roman"/>
                <a:cs typeface="HelveticaLTCYR-Roman"/>
              </a:rPr>
              <a:t>експлуатації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приладу.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03085" y="8844508"/>
            <a:ext cx="300355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20" dirty="0">
                <a:latin typeface="HelveticaLTCYR-Roman"/>
                <a:cs typeface="HelveticaLTCYR-Roman"/>
              </a:rPr>
              <a:t>Бажаєте швидко отримати </a:t>
            </a:r>
            <a:r>
              <a:rPr sz="1100" spc="-15" dirty="0">
                <a:latin typeface="HelveticaLTCYR-Roman"/>
                <a:cs typeface="HelveticaLTCYR-Roman"/>
              </a:rPr>
              <a:t>повний </a:t>
            </a:r>
            <a:r>
              <a:rPr sz="1100" spc="-10" dirty="0">
                <a:latin typeface="HelveticaLTCYR-Roman"/>
                <a:cs typeface="HelveticaLTCYR-Roman"/>
              </a:rPr>
              <a:t>бак </a:t>
            </a:r>
            <a:r>
              <a:rPr sz="1100" spc="-25" dirty="0">
                <a:latin typeface="HelveticaLTCYR-Roman"/>
                <a:cs typeface="HelveticaLTCYR-Roman"/>
              </a:rPr>
              <a:t>гарячої  води? </a:t>
            </a:r>
            <a:r>
              <a:rPr sz="1100" spc="-20" dirty="0">
                <a:latin typeface="HelveticaLTCYR-Roman"/>
                <a:cs typeface="HelveticaLTCYR-Roman"/>
              </a:rPr>
              <a:t>Легко! </a:t>
            </a:r>
            <a:r>
              <a:rPr sz="1100" spc="-15" dirty="0">
                <a:latin typeface="HelveticaLTCYR-Roman"/>
                <a:cs typeface="HelveticaLTCYR-Roman"/>
              </a:rPr>
              <a:t>Просто </a:t>
            </a:r>
            <a:r>
              <a:rPr sz="1100" spc="-20" dirty="0">
                <a:latin typeface="HelveticaLTCYR-Roman"/>
                <a:cs typeface="HelveticaLTCYR-Roman"/>
              </a:rPr>
              <a:t>встановіть </a:t>
            </a:r>
            <a:r>
              <a:rPr sz="1100" spc="-15" dirty="0">
                <a:latin typeface="HelveticaLTCYR-Roman"/>
                <a:cs typeface="HelveticaLTCYR-Roman"/>
              </a:rPr>
              <a:t>режим  повної потужності </a:t>
            </a:r>
            <a:r>
              <a:rPr sz="1100" spc="-35" dirty="0">
                <a:latin typeface="HelveticaLTCYR-Roman"/>
                <a:cs typeface="HelveticaLTCYR-Roman"/>
              </a:rPr>
              <a:t>нагріву. </a:t>
            </a:r>
            <a:r>
              <a:rPr sz="1100" spc="-15" dirty="0">
                <a:latin typeface="HelveticaLTCYR-Roman"/>
                <a:cs typeface="HelveticaLTCYR-Roman"/>
              </a:rPr>
              <a:t>Віддаєте перева-  </a:t>
            </a:r>
            <a:r>
              <a:rPr sz="1100" spc="-10" dirty="0">
                <a:latin typeface="HelveticaLTCYR-Roman"/>
                <a:cs typeface="HelveticaLTCYR-Roman"/>
              </a:rPr>
              <a:t>гу </a:t>
            </a:r>
            <a:r>
              <a:rPr sz="1100" spc="-20" dirty="0">
                <a:latin typeface="HelveticaLTCYR-Roman"/>
                <a:cs typeface="HelveticaLTCYR-Roman"/>
              </a:rPr>
              <a:t>економії </a:t>
            </a:r>
            <a:r>
              <a:rPr sz="1100" spc="-15" dirty="0">
                <a:latin typeface="HelveticaLTCYR-Roman"/>
                <a:cs typeface="HelveticaLTCYR-Roman"/>
              </a:rPr>
              <a:t>електроенергії? </a:t>
            </a:r>
            <a:r>
              <a:rPr sz="1100" spc="-10" dirty="0">
                <a:latin typeface="HelveticaLTCYR-Roman"/>
                <a:cs typeface="HelveticaLTCYR-Roman"/>
              </a:rPr>
              <a:t>Ваш </a:t>
            </a:r>
            <a:r>
              <a:rPr sz="1100" spc="-15" dirty="0">
                <a:latin typeface="HelveticaLTCYR-Roman"/>
                <a:cs typeface="HelveticaLTCYR-Roman"/>
              </a:rPr>
              <a:t>режим </a:t>
            </a:r>
            <a:r>
              <a:rPr sz="1100" dirty="0">
                <a:latin typeface="HelveticaLTCYR-Roman"/>
                <a:cs typeface="HelveticaLTCYR-Roman"/>
              </a:rPr>
              <a:t>- </a:t>
            </a:r>
            <a:r>
              <a:rPr sz="1100" spc="-10" dirty="0">
                <a:latin typeface="HelveticaLTCYR-Roman"/>
                <a:cs typeface="HelveticaLTCYR-Roman"/>
              </a:rPr>
              <a:t>по-  </a:t>
            </a:r>
            <a:r>
              <a:rPr sz="1100" spc="-15" dirty="0">
                <a:latin typeface="HelveticaLTCYR-Roman"/>
                <a:cs typeface="HelveticaLTCYR-Roman"/>
              </a:rPr>
              <a:t>ловинна Потужність. </a:t>
            </a:r>
            <a:r>
              <a:rPr sz="1100" spc="-20" dirty="0">
                <a:latin typeface="HelveticaLTCYR-Roman"/>
                <a:cs typeface="HelveticaLTCYR-Roman"/>
              </a:rPr>
              <a:t>Вибирайте </a:t>
            </a:r>
            <a:r>
              <a:rPr sz="1100" spc="-15" dirty="0">
                <a:latin typeface="HelveticaLTCYR-Roman"/>
                <a:cs typeface="HelveticaLTCYR-Roman"/>
              </a:rPr>
              <a:t>Потужність  </a:t>
            </a:r>
            <a:r>
              <a:rPr sz="1100" spc="-35" dirty="0">
                <a:latin typeface="HelveticaLTCYR-Roman"/>
                <a:cs typeface="HelveticaLTCYR-Roman"/>
              </a:rPr>
              <a:t>нагріву, </a:t>
            </a:r>
            <a:r>
              <a:rPr sz="1100" spc="-10" dirty="0">
                <a:latin typeface="HelveticaLTCYR-Roman"/>
                <a:cs typeface="HelveticaLTCYR-Roman"/>
              </a:rPr>
              <a:t>яка </a:t>
            </a:r>
            <a:r>
              <a:rPr sz="1100" spc="-15" dirty="0">
                <a:latin typeface="HelveticaLTCYR-Roman"/>
                <a:cs typeface="HelveticaLTCYR-Roman"/>
              </a:rPr>
              <a:t>потрібна саме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Вам!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03085" y="4272546"/>
            <a:ext cx="300355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5" dirty="0">
                <a:latin typeface="HelveticaLTCYR-Roman"/>
                <a:cs typeface="HelveticaLTCYR-Roman"/>
              </a:rPr>
              <a:t>Універсальний </a:t>
            </a:r>
            <a:r>
              <a:rPr sz="1100" spc="-20" dirty="0">
                <a:latin typeface="HelveticaLTCYR-Roman"/>
                <a:cs typeface="HelveticaLTCYR-Roman"/>
              </a:rPr>
              <a:t>монтаж </a:t>
            </a:r>
            <a:r>
              <a:rPr sz="1100" spc="-15" dirty="0">
                <a:latin typeface="HelveticaLTCYR-Roman"/>
                <a:cs typeface="HelveticaLTCYR-Roman"/>
              </a:rPr>
              <a:t>безсумнівно</a:t>
            </a:r>
            <a:r>
              <a:rPr sz="1100" spc="-204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розширює  </a:t>
            </a:r>
            <a:r>
              <a:rPr sz="1100" spc="-20" dirty="0">
                <a:latin typeface="HelveticaLTCYR-Roman"/>
                <a:cs typeface="HelveticaLTCYR-Roman"/>
              </a:rPr>
              <a:t>можливості установки: </a:t>
            </a:r>
            <a:r>
              <a:rPr sz="1100" spc="-15" dirty="0">
                <a:latin typeface="HelveticaLTCYR-Roman"/>
                <a:cs typeface="HelveticaLTCYR-Roman"/>
              </a:rPr>
              <a:t>тепер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Ви </a:t>
            </a:r>
            <a:r>
              <a:rPr sz="1100" spc="-35" dirty="0">
                <a:latin typeface="HelveticaLTCYR-Roman"/>
                <a:cs typeface="HelveticaLTCYR-Roman"/>
              </a:rPr>
              <a:t>можете  </a:t>
            </a:r>
            <a:r>
              <a:rPr sz="1100" spc="-15" dirty="0">
                <a:latin typeface="HelveticaLTCYR-Roman"/>
                <a:cs typeface="HelveticaLTCYR-Roman"/>
              </a:rPr>
              <a:t>розмістити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свій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водонагрівач,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як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вертикально,  </a:t>
            </a:r>
            <a:r>
              <a:rPr sz="1100" spc="-25" dirty="0">
                <a:latin typeface="HelveticaLTCYR-Roman"/>
                <a:cs typeface="HelveticaLTCYR-Roman"/>
              </a:rPr>
              <a:t>так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горизонтально.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Будь-який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споживач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35" dirty="0">
                <a:latin typeface="HelveticaLTCYR-Roman"/>
                <a:cs typeface="HelveticaLTCYR-Roman"/>
              </a:rPr>
              <a:t>може  </a:t>
            </a:r>
            <a:r>
              <a:rPr sz="1100" spc="-15" dirty="0">
                <a:latin typeface="HelveticaLTCYR-Roman"/>
                <a:cs typeface="HelveticaLTCYR-Roman"/>
              </a:rPr>
              <a:t>заперечити: </a:t>
            </a:r>
            <a:r>
              <a:rPr sz="1100" spc="-10" dirty="0">
                <a:latin typeface="HelveticaLTCYR-Roman"/>
                <a:cs typeface="HelveticaLTCYR-Roman"/>
              </a:rPr>
              <a:t>для </a:t>
            </a:r>
            <a:r>
              <a:rPr sz="1100" spc="-20" dirty="0">
                <a:latin typeface="HelveticaLTCYR-Roman"/>
                <a:cs typeface="HelveticaLTCYR-Roman"/>
              </a:rPr>
              <a:t>більшого комфорту </a:t>
            </a:r>
            <a:r>
              <a:rPr sz="1100" spc="-15" dirty="0">
                <a:latin typeface="HelveticaLTCYR-Roman"/>
                <a:cs typeface="HelveticaLTCYR-Roman"/>
              </a:rPr>
              <a:t>потрібна  плоска форма! </a:t>
            </a:r>
            <a:r>
              <a:rPr sz="1100" spc="-20" dirty="0">
                <a:latin typeface="HelveticaLTCYR-Roman"/>
                <a:cs typeface="HelveticaLTCYR-Roman"/>
              </a:rPr>
              <a:t>Легко. </a:t>
            </a:r>
            <a:r>
              <a:rPr sz="1100" dirty="0">
                <a:latin typeface="HelveticaLTCYR-Roman"/>
                <a:cs typeface="HelveticaLTCYR-Roman"/>
              </a:rPr>
              <a:t>У </a:t>
            </a:r>
            <a:r>
              <a:rPr sz="1100" spc="-20" dirty="0">
                <a:latin typeface="HelveticaLTCYR-Roman"/>
                <a:cs typeface="HelveticaLTCYR-Roman"/>
              </a:rPr>
              <a:t>водонагрівачах  Splendore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0" dirty="0">
                <a:latin typeface="HelveticaLTCYR-Roman"/>
                <a:cs typeface="HelveticaLTCYR-Roman"/>
              </a:rPr>
              <a:t>Splendore </a:t>
            </a:r>
            <a:r>
              <a:rPr sz="1100" spc="-10" dirty="0">
                <a:latin typeface="HelveticaLTCYR-Roman"/>
                <a:cs typeface="HelveticaLTCYR-Roman"/>
              </a:rPr>
              <a:t>XP </a:t>
            </a:r>
            <a:r>
              <a:rPr sz="1100" spc="-20" dirty="0">
                <a:latin typeface="HelveticaLTCYR-Roman"/>
                <a:cs typeface="HelveticaLTCYR-Roman"/>
              </a:rPr>
              <a:t>продумано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це за-  </a:t>
            </a:r>
            <a:r>
              <a:rPr sz="1100" spc="-15" dirty="0">
                <a:latin typeface="HelveticaLTCYR-Roman"/>
                <a:cs typeface="HelveticaLTCYR-Roman"/>
              </a:rPr>
              <a:t>вдяки </a:t>
            </a:r>
            <a:r>
              <a:rPr sz="1100" spc="-20" dirty="0">
                <a:latin typeface="HelveticaLTCYR-Roman"/>
                <a:cs typeface="HelveticaLTCYR-Roman"/>
              </a:rPr>
              <a:t>подвійному </a:t>
            </a:r>
            <a:r>
              <a:rPr sz="1100" spc="-15" dirty="0">
                <a:latin typeface="HelveticaLTCYR-Roman"/>
                <a:cs typeface="HelveticaLTCYR-Roman"/>
              </a:rPr>
              <a:t>внутрішньому баку Double 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spc="-65" dirty="0">
                <a:latin typeface="HelveticaLTCYR-Roman"/>
                <a:cs typeface="HelveticaLTCYR-Roman"/>
              </a:rPr>
              <a:t>Tank </a:t>
            </a:r>
            <a:r>
              <a:rPr sz="1100" spc="-15" dirty="0">
                <a:latin typeface="HelveticaLTCYR-Roman"/>
                <a:cs typeface="HelveticaLTCYR-Roman"/>
              </a:rPr>
              <a:t>(прилади мають суперпласку форму). </a:t>
            </a:r>
            <a:r>
              <a:rPr sz="1100" dirty="0">
                <a:latin typeface="HelveticaLTCYR-Roman"/>
                <a:cs typeface="HelveticaLTCYR-Roman"/>
              </a:rPr>
              <a:t>З  </a:t>
            </a:r>
            <a:r>
              <a:rPr sz="1100" spc="-15" dirty="0">
                <a:latin typeface="HelveticaLTCYR-Roman"/>
                <a:cs typeface="HelveticaLTCYR-Roman"/>
              </a:rPr>
              <a:t>Zanussi немає </a:t>
            </a:r>
            <a:r>
              <a:rPr sz="1100" spc="-20" dirty="0">
                <a:latin typeface="HelveticaLTCYR-Roman"/>
                <a:cs typeface="HelveticaLTCYR-Roman"/>
              </a:rPr>
              <a:t>обмежень </a:t>
            </a:r>
            <a:r>
              <a:rPr sz="1100" dirty="0">
                <a:latin typeface="HelveticaLTCYR-Roman"/>
                <a:cs typeface="HelveticaLTCYR-Roman"/>
              </a:rPr>
              <a:t>в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комфорті!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3552" y="4254906"/>
            <a:ext cx="3013075" cy="1859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260"/>
              </a:lnSpc>
            </a:pPr>
            <a:r>
              <a:rPr sz="1100" spc="-50" dirty="0">
                <a:latin typeface="HelveticaLTCYR-Roman"/>
                <a:cs typeface="HelveticaLTCYR-Roman"/>
              </a:rPr>
              <a:t>Гаряча </a:t>
            </a:r>
            <a:r>
              <a:rPr sz="1100" spc="-15" dirty="0">
                <a:latin typeface="HelveticaLTCYR-Roman"/>
                <a:cs typeface="HelveticaLTCYR-Roman"/>
              </a:rPr>
              <a:t>вода </a:t>
            </a:r>
            <a:r>
              <a:rPr sz="1100" dirty="0">
                <a:latin typeface="HelveticaLTCYR-Roman"/>
                <a:cs typeface="HelveticaLTCYR-Roman"/>
              </a:rPr>
              <a:t>до </a:t>
            </a:r>
            <a:r>
              <a:rPr sz="1100" spc="-10" dirty="0">
                <a:latin typeface="HelveticaLTCYR-Roman"/>
                <a:cs typeface="HelveticaLTCYR-Roman"/>
              </a:rPr>
              <a:t>конкретного </a:t>
            </a:r>
            <a:r>
              <a:rPr sz="1100" spc="-5" dirty="0">
                <a:latin typeface="HelveticaLTCYR-Roman"/>
                <a:cs typeface="HelveticaLTCYR-Roman"/>
              </a:rPr>
              <a:t>часу?</a:t>
            </a:r>
            <a:r>
              <a:rPr sz="1100" spc="2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dirty="0">
                <a:latin typeface="HelveticaLTCYR-Roman"/>
                <a:cs typeface="HelveticaLTCYR-Roman"/>
              </a:rPr>
              <a:t>За </a:t>
            </a:r>
            <a:r>
              <a:rPr sz="1100" spc="-5" dirty="0">
                <a:latin typeface="HelveticaLTCYR-Roman"/>
                <a:cs typeface="HelveticaLTCYR-Roman"/>
              </a:rPr>
              <a:t>допомогою мобільного </a:t>
            </a:r>
            <a:r>
              <a:rPr sz="1100" spc="-15" dirty="0">
                <a:latin typeface="HelveticaLTCYR-Roman"/>
                <a:cs typeface="HelveticaLTCYR-Roman"/>
              </a:rPr>
              <a:t>додатку </a:t>
            </a:r>
            <a:r>
              <a:rPr sz="1100" dirty="0">
                <a:latin typeface="HelveticaLTCYR-Roman"/>
                <a:cs typeface="HelveticaLTCYR-Roman"/>
              </a:rPr>
              <a:t>Ви мо-  </a:t>
            </a:r>
            <a:r>
              <a:rPr sz="1100" spc="-15" dirty="0">
                <a:latin typeface="HelveticaLTCYR-Roman"/>
                <a:cs typeface="HelveticaLTCYR-Roman"/>
              </a:rPr>
              <a:t>жете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регулювати </a:t>
            </a:r>
            <a:r>
              <a:rPr sz="1100" dirty="0">
                <a:latin typeface="HelveticaLTCYR-Roman"/>
                <a:cs typeface="HelveticaLTCYR-Roman"/>
              </a:rPr>
              <a:t>режим роботи </a:t>
            </a:r>
            <a:r>
              <a:rPr sz="1100" spc="-10" dirty="0">
                <a:latin typeface="HelveticaLTCYR-Roman"/>
                <a:cs typeface="HelveticaLTCYR-Roman"/>
              </a:rPr>
              <a:t>Вашого  </a:t>
            </a:r>
            <a:r>
              <a:rPr sz="1100" spc="-5" dirty="0">
                <a:latin typeface="HelveticaLTCYR-Roman"/>
                <a:cs typeface="HelveticaLTCYR-Roman"/>
              </a:rPr>
              <a:t>водонагрівача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25" dirty="0">
                <a:latin typeface="HelveticaLTCYR-Roman"/>
                <a:cs typeface="HelveticaLTCYR-Roman"/>
              </a:rPr>
              <a:t>будь-якої </a:t>
            </a:r>
            <a:r>
              <a:rPr sz="1100" spc="-10" dirty="0">
                <a:latin typeface="HelveticaLTCYR-Roman"/>
                <a:cs typeface="HelveticaLTCYR-Roman"/>
              </a:rPr>
              <a:t>точки </a:t>
            </a:r>
            <a:r>
              <a:rPr sz="1100" spc="-25" dirty="0">
                <a:latin typeface="HelveticaLTCYR-Roman"/>
                <a:cs typeface="HelveticaLTCYR-Roman"/>
              </a:rPr>
              <a:t>світу, </a:t>
            </a:r>
            <a:r>
              <a:rPr sz="1100" dirty="0">
                <a:latin typeface="HelveticaLTCYR-Roman"/>
                <a:cs typeface="HelveticaLTCYR-Roman"/>
              </a:rPr>
              <a:t>а за-  вдяки </a:t>
            </a:r>
            <a:r>
              <a:rPr sz="1100" spc="-10" dirty="0">
                <a:latin typeface="HelveticaLTCYR-Roman"/>
                <a:cs typeface="HelveticaLTCYR-Roman"/>
              </a:rPr>
              <a:t>установці таймера </a:t>
            </a:r>
            <a:r>
              <a:rPr sz="1100" spc="-5" dirty="0">
                <a:latin typeface="HelveticaLTCYR-Roman"/>
                <a:cs typeface="HelveticaLTCYR-Roman"/>
              </a:rPr>
              <a:t>водонагрівач </a:t>
            </a:r>
            <a:r>
              <a:rPr sz="1100" dirty="0">
                <a:latin typeface="HelveticaLTCYR-Roman"/>
                <a:cs typeface="HelveticaLTCYR-Roman"/>
              </a:rPr>
              <a:t>сам  </a:t>
            </a:r>
            <a:r>
              <a:rPr sz="1100" spc="-5" dirty="0">
                <a:latin typeface="HelveticaLTCYR-Roman"/>
                <a:cs typeface="HelveticaLTCYR-Roman"/>
              </a:rPr>
              <a:t>розрахує </a:t>
            </a:r>
            <a:r>
              <a:rPr sz="1100" dirty="0">
                <a:latin typeface="HelveticaLTCYR-Roman"/>
                <a:cs typeface="HelveticaLTCYR-Roman"/>
              </a:rPr>
              <a:t>час </a:t>
            </a:r>
            <a:r>
              <a:rPr sz="1100" spc="-5" dirty="0">
                <a:latin typeface="HelveticaLTCYR-Roman"/>
                <a:cs typeface="HelveticaLTCYR-Roman"/>
              </a:rPr>
              <a:t>нагріву </a:t>
            </a:r>
            <a:r>
              <a:rPr sz="1100" spc="-15" dirty="0">
                <a:latin typeface="HelveticaLTCYR-Roman"/>
                <a:cs typeface="HelveticaLTCYR-Roman"/>
              </a:rPr>
              <a:t>води, </a:t>
            </a:r>
            <a:r>
              <a:rPr sz="1100" dirty="0">
                <a:latin typeface="HelveticaLTCYR-Roman"/>
                <a:cs typeface="HelveticaLTCYR-Roman"/>
              </a:rPr>
              <a:t>включиться за-  вчасно і </a:t>
            </a:r>
            <a:r>
              <a:rPr sz="1100" spc="-10" dirty="0">
                <a:latin typeface="HelveticaLTCYR-Roman"/>
                <a:cs typeface="HelveticaLTCYR-Roman"/>
              </a:rPr>
              <a:t>підготує гарячу </a:t>
            </a:r>
            <a:r>
              <a:rPr sz="1100" spc="-15" dirty="0">
                <a:latin typeface="HelveticaLTCYR-Roman"/>
                <a:cs typeface="HelveticaLTCYR-Roman"/>
              </a:rPr>
              <a:t>воду </a:t>
            </a:r>
            <a:r>
              <a:rPr sz="1100" dirty="0">
                <a:latin typeface="HelveticaLTCYR-Roman"/>
                <a:cs typeface="HelveticaLTCYR-Roman"/>
              </a:rPr>
              <a:t>для Вас </a:t>
            </a:r>
            <a:r>
              <a:rPr sz="1100" spc="-10" dirty="0">
                <a:latin typeface="HelveticaLTCYR-Roman"/>
                <a:cs typeface="HelveticaLTCYR-Roman"/>
              </a:rPr>
              <a:t>точно  </a:t>
            </a:r>
            <a:r>
              <a:rPr sz="1100" dirty="0">
                <a:latin typeface="HelveticaLTCYR-Roman"/>
                <a:cs typeface="HelveticaLTCYR-Roman"/>
              </a:rPr>
              <a:t>до </a:t>
            </a:r>
            <a:r>
              <a:rPr sz="1100" spc="-5" dirty="0">
                <a:latin typeface="HelveticaLTCYR-Roman"/>
                <a:cs typeface="HelveticaLTCYR-Roman"/>
              </a:rPr>
              <a:t>зазначеного </a:t>
            </a:r>
            <a:r>
              <a:rPr sz="1100" spc="-30" dirty="0">
                <a:latin typeface="HelveticaLTCYR-Roman"/>
                <a:cs typeface="HelveticaLTCYR-Roman"/>
              </a:rPr>
              <a:t>часу. </a:t>
            </a:r>
            <a:r>
              <a:rPr sz="1100" spc="-10" dirty="0">
                <a:latin typeface="HelveticaLTCYR-Roman"/>
                <a:cs typeface="HelveticaLTCYR-Roman"/>
              </a:rPr>
              <a:t>Використання </a:t>
            </a:r>
            <a:r>
              <a:rPr sz="1100" dirty="0">
                <a:latin typeface="HelveticaLTCYR-Roman"/>
                <a:cs typeface="HelveticaLTCYR-Roman"/>
              </a:rPr>
              <a:t>даних  опцій </a:t>
            </a:r>
            <a:r>
              <a:rPr sz="1100" spc="-15" dirty="0">
                <a:latin typeface="HelveticaLTCYR-Roman"/>
                <a:cs typeface="HelveticaLTCYR-Roman"/>
              </a:rPr>
              <a:t>допоможе </a:t>
            </a:r>
            <a:r>
              <a:rPr sz="1100" spc="-5" dirty="0">
                <a:latin typeface="HelveticaLTCYR-Roman"/>
                <a:cs typeface="HelveticaLTCYR-Roman"/>
              </a:rPr>
              <a:t>економити </a:t>
            </a:r>
            <a:r>
              <a:rPr sz="1100" dirty="0">
                <a:latin typeface="HelveticaLTCYR-Roman"/>
                <a:cs typeface="HelveticaLTCYR-Roman"/>
              </a:rPr>
              <a:t>до 80% Ваших  </a:t>
            </a:r>
            <a:r>
              <a:rPr sz="1100" spc="-10" dirty="0">
                <a:latin typeface="HelveticaLTCYR-Roman"/>
                <a:cs typeface="HelveticaLTCYR-Roman"/>
              </a:rPr>
              <a:t>витрат </a:t>
            </a:r>
            <a:r>
              <a:rPr sz="1100" dirty="0">
                <a:latin typeface="HelveticaLTCYR-Roman"/>
                <a:cs typeface="HelveticaLTCYR-Roman"/>
              </a:rPr>
              <a:t>на електроенергію - </a:t>
            </a:r>
            <a:r>
              <a:rPr sz="1100" spc="-5" dirty="0">
                <a:latin typeface="HelveticaLTCYR-Roman"/>
                <a:cs typeface="HelveticaLTCYR-Roman"/>
              </a:rPr>
              <a:t>водонагрівач  працює </a:t>
            </a:r>
            <a:r>
              <a:rPr sz="1100" dirty="0">
                <a:latin typeface="HelveticaLTCYR-Roman"/>
                <a:cs typeface="HelveticaLTCYR-Roman"/>
              </a:rPr>
              <a:t>саме </a:t>
            </a:r>
            <a:r>
              <a:rPr sz="1100" spc="-15" dirty="0">
                <a:latin typeface="HelveticaLTCYR-Roman"/>
                <a:cs typeface="HelveticaLTCYR-Roman"/>
              </a:rPr>
              <a:t>тоді, </a:t>
            </a:r>
            <a:r>
              <a:rPr sz="1100" spc="-25" dirty="0">
                <a:latin typeface="HelveticaLTCYR-Roman"/>
                <a:cs typeface="HelveticaLTCYR-Roman"/>
              </a:rPr>
              <a:t>коли </a:t>
            </a:r>
            <a:r>
              <a:rPr sz="1100" dirty="0">
                <a:latin typeface="HelveticaLTCYR-Roman"/>
                <a:cs typeface="HelveticaLTCYR-Roman"/>
              </a:rPr>
              <a:t>Вам це</a:t>
            </a:r>
            <a:r>
              <a:rPr sz="1100" spc="-2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необхідно!</a:t>
            </a:r>
            <a:endParaRPr sz="1100">
              <a:latin typeface="HelveticaLTCYR-Roman"/>
              <a:cs typeface="HelveticaLTCYR-Roman"/>
            </a:endParaRPr>
          </a:p>
          <a:p>
            <a:pPr marL="12700" algn="just">
              <a:lnSpc>
                <a:spcPts val="1180"/>
              </a:lnSpc>
            </a:pPr>
            <a:r>
              <a:rPr sz="1100" dirty="0">
                <a:latin typeface="HelveticaLTCYR-Roman"/>
                <a:cs typeface="HelveticaLTCYR-Roman"/>
              </a:rPr>
              <a:t>В серії </a:t>
            </a:r>
            <a:r>
              <a:rPr sz="1100" spc="-5" dirty="0">
                <a:latin typeface="HelveticaLTCYR-Roman"/>
                <a:cs typeface="HelveticaLTCYR-Roman"/>
              </a:rPr>
              <a:t>Splendore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70" dirty="0">
                <a:latin typeface="HelveticaLTCYR-Roman"/>
                <a:cs typeface="HelveticaLTCYR-Roman"/>
              </a:rPr>
              <a:t>XP.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6625" y="6863563"/>
            <a:ext cx="301053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55" dirty="0">
                <a:latin typeface="HelveticaLTCYR-Roman"/>
                <a:cs typeface="HelveticaLTCYR-Roman"/>
              </a:rPr>
              <a:t>Гарантований </a:t>
            </a:r>
            <a:r>
              <a:rPr sz="1100" spc="-35" dirty="0">
                <a:latin typeface="HelveticaLTCYR-Roman"/>
                <a:cs typeface="HelveticaLTCYR-Roman"/>
              </a:rPr>
              <a:t>комфорт протягом </a:t>
            </a:r>
            <a:r>
              <a:rPr sz="1100" dirty="0">
                <a:latin typeface="HelveticaLTCYR-Roman"/>
                <a:cs typeface="HelveticaLTCYR-Roman"/>
              </a:rPr>
              <a:t>8 </a:t>
            </a:r>
            <a:r>
              <a:rPr sz="1100" spc="-25" dirty="0">
                <a:latin typeface="HelveticaLTCYR-Roman"/>
                <a:cs typeface="HelveticaLTCYR-Roman"/>
              </a:rPr>
              <a:t>років! </a:t>
            </a:r>
            <a:r>
              <a:rPr sz="1100" spc="-20" dirty="0">
                <a:latin typeface="HelveticaLTCYR-Roman"/>
                <a:cs typeface="HelveticaLTCYR-Roman"/>
              </a:rPr>
              <a:t>До-  </a:t>
            </a:r>
            <a:r>
              <a:rPr sz="1100" spc="-30" dirty="0">
                <a:latin typeface="HelveticaLTCYR-Roman"/>
                <a:cs typeface="HelveticaLTCYR-Roman"/>
              </a:rPr>
              <a:t>могтися успіху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30" dirty="0">
                <a:latin typeface="HelveticaLTCYR-Roman"/>
                <a:cs typeface="HelveticaLTCYR-Roman"/>
              </a:rPr>
              <a:t>тривалій </a:t>
            </a:r>
            <a:r>
              <a:rPr sz="1100" spc="-45" dirty="0">
                <a:latin typeface="HelveticaLTCYR-Roman"/>
                <a:cs typeface="HelveticaLTCYR-Roman"/>
              </a:rPr>
              <a:t>експлуатації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35" dirty="0">
                <a:latin typeface="HelveticaLTCYR-Roman"/>
                <a:cs typeface="HelveticaLTCYR-Roman"/>
              </a:rPr>
              <a:t>надати  </a:t>
            </a:r>
            <a:r>
              <a:rPr sz="1100" spc="-40" dirty="0">
                <a:latin typeface="HelveticaLTCYR-Roman"/>
                <a:cs typeface="HelveticaLTCYR-Roman"/>
              </a:rPr>
              <a:t>рекордну </a:t>
            </a:r>
            <a:r>
              <a:rPr sz="1100" spc="-35" dirty="0">
                <a:latin typeface="HelveticaLTCYR-Roman"/>
                <a:cs typeface="HelveticaLTCYR-Roman"/>
              </a:rPr>
              <a:t>гарантію </a:t>
            </a:r>
            <a:r>
              <a:rPr sz="1100" spc="-15" dirty="0">
                <a:latin typeface="HelveticaLTCYR-Roman"/>
                <a:cs typeface="HelveticaLTCYR-Roman"/>
              </a:rPr>
              <a:t>на </a:t>
            </a:r>
            <a:r>
              <a:rPr sz="1100" spc="-30" dirty="0">
                <a:latin typeface="HelveticaLTCYR-Roman"/>
                <a:cs typeface="HelveticaLTCYR-Roman"/>
              </a:rPr>
              <a:t>внутрішній </a:t>
            </a:r>
            <a:r>
              <a:rPr sz="1100" spc="-20" dirty="0">
                <a:latin typeface="HelveticaLTCYR-Roman"/>
                <a:cs typeface="HelveticaLTCYR-Roman"/>
              </a:rPr>
              <a:t>бак </a:t>
            </a:r>
            <a:r>
              <a:rPr sz="1100" spc="-40" dirty="0">
                <a:latin typeface="HelveticaLTCYR-Roman"/>
                <a:cs typeface="HelveticaLTCYR-Roman"/>
              </a:rPr>
              <a:t>дозволяє  </a:t>
            </a:r>
            <a:r>
              <a:rPr sz="1100" spc="-30" dirty="0">
                <a:latin typeface="HelveticaLTCYR-Roman"/>
                <a:cs typeface="HelveticaLTCYR-Roman"/>
              </a:rPr>
              <a:t>формула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spc="-35" dirty="0">
                <a:latin typeface="HelveticaLTCYR-Roman"/>
                <a:cs typeface="HelveticaLTCYR-Roman"/>
              </a:rPr>
              <a:t>довговічності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Zanussi: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надійний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захист  </a:t>
            </a:r>
            <a:r>
              <a:rPr sz="1100" spc="-20" dirty="0">
                <a:latin typeface="HelveticaLTCYR-Roman"/>
                <a:cs typeface="HelveticaLTCYR-Roman"/>
              </a:rPr>
              <a:t>від </a:t>
            </a:r>
            <a:r>
              <a:rPr sz="1100" spc="-35" dirty="0">
                <a:latin typeface="HelveticaLTCYR-Roman"/>
                <a:cs typeface="HelveticaLTCYR-Roman"/>
              </a:rPr>
              <a:t>корозії </a:t>
            </a:r>
            <a:r>
              <a:rPr sz="1100" spc="-30" dirty="0">
                <a:latin typeface="HelveticaLTCYR-Roman"/>
                <a:cs typeface="HelveticaLTCYR-Roman"/>
              </a:rPr>
              <a:t>завдяки </a:t>
            </a:r>
            <a:r>
              <a:rPr sz="1100" spc="-35" dirty="0">
                <a:latin typeface="HelveticaLTCYR-Roman"/>
                <a:cs typeface="HelveticaLTCYR-Roman"/>
              </a:rPr>
              <a:t>сталі </a:t>
            </a:r>
            <a:r>
              <a:rPr sz="1100" spc="-30" dirty="0">
                <a:latin typeface="HelveticaLTCYR-Roman"/>
                <a:cs typeface="HelveticaLTCYR-Roman"/>
              </a:rPr>
              <a:t>Nikel </a:t>
            </a:r>
            <a:r>
              <a:rPr sz="1100" spc="-25" dirty="0">
                <a:latin typeface="HelveticaLTCYR-Roman"/>
                <a:cs typeface="HelveticaLTCYR-Roman"/>
              </a:rPr>
              <a:t>Plus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30" dirty="0">
                <a:latin typeface="HelveticaLTCYR-Roman"/>
                <a:cs typeface="HelveticaLTCYR-Roman"/>
              </a:rPr>
              <a:t>поєднанні 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30" dirty="0">
                <a:latin typeface="HelveticaLTCYR-Roman"/>
                <a:cs typeface="HelveticaLTCYR-Roman"/>
              </a:rPr>
              <a:t>магнієвим </a:t>
            </a:r>
            <a:r>
              <a:rPr sz="1100" spc="-35" dirty="0">
                <a:latin typeface="HelveticaLTCYR-Roman"/>
                <a:cs typeface="HelveticaLTCYR-Roman"/>
              </a:rPr>
              <a:t>анодом </a:t>
            </a:r>
            <a:r>
              <a:rPr sz="1100" spc="-30" dirty="0">
                <a:latin typeface="HelveticaLTCYR-Roman"/>
                <a:cs typeface="HelveticaLTCYR-Roman"/>
              </a:rPr>
              <a:t>збільшеної </a:t>
            </a:r>
            <a:r>
              <a:rPr sz="1100" spc="-25" dirty="0">
                <a:latin typeface="HelveticaLTCYR-Roman"/>
                <a:cs typeface="HelveticaLTCYR-Roman"/>
              </a:rPr>
              <a:t>маси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30" dirty="0">
                <a:latin typeface="HelveticaLTCYR-Roman"/>
                <a:cs typeface="HelveticaLTCYR-Roman"/>
              </a:rPr>
              <a:t>автома-  тизованому </a:t>
            </a:r>
            <a:r>
              <a:rPr sz="1100" spc="-35" dirty="0">
                <a:latin typeface="HelveticaLTCYR-Roman"/>
                <a:cs typeface="HelveticaLTCYR-Roman"/>
              </a:rPr>
              <a:t>аргонному </a:t>
            </a:r>
            <a:r>
              <a:rPr sz="1100" spc="-30" dirty="0">
                <a:latin typeface="HelveticaLTCYR-Roman"/>
                <a:cs typeface="HelveticaLTCYR-Roman"/>
              </a:rPr>
              <a:t>зварюваннію </a:t>
            </a:r>
            <a:r>
              <a:rPr sz="1100" spc="-50" dirty="0">
                <a:latin typeface="HelveticaLTCYR-Roman"/>
                <a:cs typeface="HelveticaLTCYR-Roman"/>
              </a:rPr>
              <a:t>Program  </a:t>
            </a:r>
            <a:r>
              <a:rPr sz="1100" spc="-30" dirty="0">
                <a:latin typeface="HelveticaLTCYR-Roman"/>
                <a:cs typeface="HelveticaLTCYR-Roman"/>
              </a:rPr>
              <a:t>control. </a:t>
            </a:r>
            <a:r>
              <a:rPr sz="1100" spc="-20" dirty="0">
                <a:latin typeface="HelveticaLTCYR-Roman"/>
                <a:cs typeface="HelveticaLTCYR-Roman"/>
              </a:rPr>
              <a:t>Ваш </a:t>
            </a:r>
            <a:r>
              <a:rPr sz="1100" spc="-35" dirty="0">
                <a:latin typeface="HelveticaLTCYR-Roman"/>
                <a:cs typeface="HelveticaLTCYR-Roman"/>
              </a:rPr>
              <a:t>водонагрівач </a:t>
            </a:r>
            <a:r>
              <a:rPr sz="1100" spc="-30" dirty="0">
                <a:latin typeface="HelveticaLTCYR-Roman"/>
                <a:cs typeface="HelveticaLTCYR-Roman"/>
              </a:rPr>
              <a:t>прослужить </a:t>
            </a:r>
            <a:r>
              <a:rPr sz="1100" spc="-40" dirty="0">
                <a:latin typeface="HelveticaLTCYR-Roman"/>
                <a:cs typeface="HelveticaLTCYR-Roman"/>
              </a:rPr>
              <a:t>довго.  </a:t>
            </a:r>
            <a:r>
              <a:rPr sz="1100" spc="-60" dirty="0">
                <a:latin typeface="HelveticaLTCYR-Roman"/>
                <a:cs typeface="HelveticaLTCYR-Roman"/>
              </a:rPr>
              <a:t>Гарантуємо!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2633" y="8844927"/>
            <a:ext cx="3004185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5" dirty="0">
                <a:latin typeface="HelveticaLTCYR-Roman"/>
                <a:cs typeface="HelveticaLTCYR-Roman"/>
              </a:rPr>
              <a:t>Зварні </a:t>
            </a:r>
            <a:r>
              <a:rPr sz="1100" spc="-10" dirty="0">
                <a:latin typeface="HelveticaLTCYR-Roman"/>
                <a:cs typeface="HelveticaLTCYR-Roman"/>
              </a:rPr>
              <a:t>шви </a:t>
            </a:r>
            <a:r>
              <a:rPr sz="1100" spc="-15" dirty="0">
                <a:latin typeface="HelveticaLTCYR-Roman"/>
                <a:cs typeface="HelveticaLTCYR-Roman"/>
              </a:rPr>
              <a:t>внутрішніх баків </a:t>
            </a:r>
            <a:r>
              <a:rPr sz="1100" spc="-20" dirty="0">
                <a:latin typeface="HelveticaLTCYR-Roman"/>
                <a:cs typeface="HelveticaLTCYR-Roman"/>
              </a:rPr>
              <a:t>виготовляються  </a:t>
            </a:r>
            <a:r>
              <a:rPr sz="1100" spc="-25" dirty="0">
                <a:latin typeface="HelveticaLTCYR-Roman"/>
                <a:cs typeface="HelveticaLTCYR-Roman"/>
              </a:rPr>
              <a:t>методом </a:t>
            </a:r>
            <a:r>
              <a:rPr sz="1100" spc="-20" dirty="0">
                <a:latin typeface="HelveticaLTCYR-Roman"/>
                <a:cs typeface="HelveticaLTCYR-Roman"/>
              </a:rPr>
              <a:t>автоматизованої аргонової </a:t>
            </a:r>
            <a:r>
              <a:rPr sz="1100" spc="-15" dirty="0">
                <a:latin typeface="HelveticaLTCYR-Roman"/>
                <a:cs typeface="HelveticaLTCYR-Roman"/>
              </a:rPr>
              <a:t>зварки  </a:t>
            </a:r>
            <a:r>
              <a:rPr sz="1100" spc="-10" dirty="0">
                <a:latin typeface="HelveticaLTCYR-Roman"/>
                <a:cs typeface="HelveticaLTCYR-Roman"/>
              </a:rPr>
              <a:t>за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технологією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Program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Control.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Вона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дозволяє  </a:t>
            </a:r>
            <a:r>
              <a:rPr sz="1100" spc="-15" dirty="0">
                <a:latin typeface="HelveticaLTCYR-Roman"/>
                <a:cs typeface="HelveticaLTCYR-Roman"/>
              </a:rPr>
              <a:t>повністю уникнути дефектів, пов'язаних </a:t>
            </a:r>
            <a:r>
              <a:rPr sz="1100" dirty="0">
                <a:latin typeface="HelveticaLTCYR-Roman"/>
                <a:cs typeface="HelveticaLTCYR-Roman"/>
              </a:rPr>
              <a:t>з  </a:t>
            </a:r>
            <a:r>
              <a:rPr sz="1100" spc="-20" dirty="0">
                <a:latin typeface="HelveticaLTCYR-Roman"/>
                <a:cs typeface="HelveticaLTCYR-Roman"/>
              </a:rPr>
              <a:t>ручним </a:t>
            </a:r>
            <a:r>
              <a:rPr sz="1100" spc="-15" dirty="0">
                <a:latin typeface="HelveticaLTCYR-Roman"/>
                <a:cs typeface="HelveticaLTCYR-Roman"/>
              </a:rPr>
              <a:t>виробництвом,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5" dirty="0">
                <a:latin typeface="HelveticaLTCYR-Roman"/>
                <a:cs typeface="HelveticaLTCYR-Roman"/>
              </a:rPr>
              <a:t>гарантує </a:t>
            </a:r>
            <a:r>
              <a:rPr sz="1100" spc="-15" dirty="0">
                <a:latin typeface="HelveticaLTCYR-Roman"/>
                <a:cs typeface="HelveticaLTCYR-Roman"/>
              </a:rPr>
              <a:t>тривале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15" dirty="0">
                <a:latin typeface="HelveticaLTCYR-Roman"/>
                <a:cs typeface="HelveticaLTCYR-Roman"/>
              </a:rPr>
              <a:t>безаварійне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використання.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03024" y="6362903"/>
            <a:ext cx="299148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635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500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НЕРЖАВІЮЧА </a:t>
            </a:r>
            <a:r>
              <a:rPr sz="1400" b="1" spc="-40" dirty="0">
                <a:latin typeface="Helvetica Inserat LT Cyrillic"/>
                <a:cs typeface="Helvetica Inserat LT Cyrillic"/>
              </a:rPr>
              <a:t>СТАЛЬ </a:t>
            </a:r>
            <a:r>
              <a:rPr sz="1400" b="1" spc="-30" dirty="0">
                <a:latin typeface="Helvetica Inserat LT Cyrillic"/>
                <a:cs typeface="Helvetica Inserat LT Cyrillic"/>
              </a:rPr>
              <a:t>NIKEL</a:t>
            </a:r>
            <a:r>
              <a:rPr sz="1400" b="1" spc="-180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PLUS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15851" y="8356803"/>
            <a:ext cx="297815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dirty="0">
                <a:latin typeface="Helvetica Inserat LT Cyrillic"/>
                <a:cs typeface="Helvetica Inserat LT Cyrillic"/>
              </a:rPr>
              <a:t>2 </a:t>
            </a:r>
            <a:r>
              <a:rPr sz="1400" b="1" spc="-30" dirty="0">
                <a:latin typeface="Helvetica Inserat LT Cyrillic"/>
                <a:cs typeface="Helvetica Inserat LT Cyrillic"/>
              </a:rPr>
              <a:t>РЕЖИМУ</a:t>
            </a:r>
            <a:r>
              <a:rPr sz="1400" b="1" spc="-23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НАГРІВУ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03024" y="3784803"/>
            <a:ext cx="299148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УНІВЕРСАЛЬНІСТЬ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5436" y="3784803"/>
            <a:ext cx="297878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0" dirty="0">
                <a:latin typeface="Helvetica Inserat LT Cyrillic"/>
                <a:cs typeface="Helvetica Inserat LT Cyrillic"/>
              </a:rPr>
              <a:t>WI-FI </a:t>
            </a:r>
            <a:r>
              <a:rPr sz="1400" b="1" spc="-40" dirty="0">
                <a:latin typeface="Helvetica Inserat LT Cyrillic"/>
                <a:cs typeface="Helvetica Inserat LT Cyrillic"/>
              </a:rPr>
              <a:t>УПРАВЛІННЯ </a:t>
            </a:r>
            <a:r>
              <a:rPr sz="1400" b="1" spc="-45" dirty="0">
                <a:latin typeface="Helvetica Inserat LT Cyrillic"/>
                <a:cs typeface="Helvetica Inserat LT Cyrillic"/>
              </a:rPr>
              <a:t>ТА</a:t>
            </a:r>
            <a:r>
              <a:rPr sz="1400" b="1" spc="-195" dirty="0">
                <a:latin typeface="Helvetica Inserat LT Cyrillic"/>
                <a:cs typeface="Helvetica Inserat LT Cyrillic"/>
              </a:rPr>
              <a:t> </a:t>
            </a:r>
            <a:r>
              <a:rPr sz="1400" b="1" spc="-45" dirty="0">
                <a:latin typeface="Helvetica Inserat LT Cyrillic"/>
                <a:cs typeface="Helvetica Inserat LT Cyrillic"/>
              </a:rPr>
              <a:t>ТАЙМЕР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5645" y="6362903"/>
            <a:ext cx="298894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40" dirty="0">
                <a:latin typeface="Helvetica Inserat LT Cyrillic"/>
                <a:cs typeface="Helvetica Inserat LT Cyrillic"/>
              </a:rPr>
              <a:t>РЕКОРДНА</a:t>
            </a:r>
            <a:r>
              <a:rPr sz="1400" b="1" spc="-140" dirty="0">
                <a:latin typeface="Helvetica Inserat LT Cyrillic"/>
                <a:cs typeface="Helvetica Inserat LT Cyrillic"/>
              </a:rPr>
              <a:t> </a:t>
            </a:r>
            <a:r>
              <a:rPr sz="1400" b="1" spc="-60" dirty="0">
                <a:latin typeface="Helvetica Inserat LT Cyrillic"/>
                <a:cs typeface="Helvetica Inserat LT Cyrillic"/>
              </a:rPr>
              <a:t>ГАРАНТІЯ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8459" y="8356803"/>
            <a:ext cx="297561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40" dirty="0">
                <a:latin typeface="Helvetica Inserat LT Cyrillic"/>
                <a:cs typeface="Helvetica Inserat LT Cyrillic"/>
              </a:rPr>
              <a:t>ЗВАРЮВАННЯ </a:t>
            </a:r>
            <a:r>
              <a:rPr sz="1400" b="1" spc="-30" dirty="0">
                <a:latin typeface="Helvetica Inserat LT Cyrillic"/>
                <a:cs typeface="Helvetica Inserat LT Cyrillic"/>
              </a:rPr>
              <a:t>PROGRAM</a:t>
            </a:r>
            <a:r>
              <a:rPr sz="1400" b="1" spc="-16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CONTROL</a:t>
            </a:r>
            <a:endParaRPr sz="1400">
              <a:latin typeface="Helvetica Inserat LT Cyrillic"/>
              <a:cs typeface="Helvetica Inserat LT Cyril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200" y="1889645"/>
            <a:ext cx="1023619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SPLENDORE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79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9096" y="432003"/>
            <a:ext cx="306705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999" y="1799826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499" y="8280367"/>
            <a:ext cx="6536055" cy="0"/>
          </a:xfrm>
          <a:custGeom>
            <a:avLst/>
            <a:gdLst/>
            <a:ahLst/>
            <a:cxnLst/>
            <a:rect l="l" t="t" r="r" b="b"/>
            <a:pathLst>
              <a:path w="6536055">
                <a:moveTo>
                  <a:pt x="0" y="0"/>
                </a:moveTo>
                <a:lnTo>
                  <a:pt x="65354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499" y="10402736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799" y="4406780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300" y="4539400"/>
            <a:ext cx="3168015" cy="199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Новий </a:t>
            </a:r>
            <a:r>
              <a:rPr sz="1100" spc="-5" dirty="0">
                <a:latin typeface="HelveticaLTCYR-Roman"/>
                <a:cs typeface="HelveticaLTCYR-Roman"/>
              </a:rPr>
              <a:t>водонагрівач </a:t>
            </a:r>
            <a:r>
              <a:rPr sz="1100" dirty="0">
                <a:latin typeface="HelveticaLTCYR-Roman"/>
                <a:cs typeface="HelveticaLTCYR-Roman"/>
              </a:rPr>
              <a:t>на кухні або ванній </a:t>
            </a:r>
            <a:r>
              <a:rPr sz="1100" spc="-5" dirty="0">
                <a:latin typeface="HelveticaLTCYR-Roman"/>
                <a:cs typeface="HelveticaLTCYR-Roman"/>
              </a:rPr>
              <a:t>кімнаті  </a:t>
            </a:r>
            <a:r>
              <a:rPr sz="1100" dirty="0">
                <a:latin typeface="HelveticaLTCYR-Roman"/>
                <a:cs typeface="HelveticaLTCYR-Roman"/>
              </a:rPr>
              <a:t>без </a:t>
            </a:r>
            <a:r>
              <a:rPr sz="1100" spc="-10" dirty="0">
                <a:latin typeface="HelveticaLTCYR-Roman"/>
                <a:cs typeface="HelveticaLTCYR-Roman"/>
              </a:rPr>
              <a:t>глобальних </a:t>
            </a:r>
            <a:r>
              <a:rPr sz="1100" dirty="0">
                <a:latin typeface="HelveticaLTCYR-Roman"/>
                <a:cs typeface="HelveticaLTCYR-Roman"/>
              </a:rPr>
              <a:t>змін в інтер'єрі?</a:t>
            </a:r>
            <a:r>
              <a:rPr sz="1100" spc="-3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Легко!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Серія </a:t>
            </a:r>
            <a:r>
              <a:rPr sz="1100" spc="-5" dirty="0">
                <a:latin typeface="HelveticaLTCYR-Roman"/>
                <a:cs typeface="HelveticaLTCYR-Roman"/>
              </a:rPr>
              <a:t>водонагрівачів Splendore </a:t>
            </a:r>
            <a:r>
              <a:rPr sz="1100" dirty="0">
                <a:latin typeface="HelveticaLTCYR-Roman"/>
                <a:cs typeface="HelveticaLTCYR-Roman"/>
              </a:rPr>
              <a:t>- новинка в мо-  дельному ряду </a:t>
            </a:r>
            <a:r>
              <a:rPr sz="1100" spc="-5" dirty="0">
                <a:latin typeface="HelveticaLTCYR-Roman"/>
                <a:cs typeface="HelveticaLTCYR-Roman"/>
              </a:rPr>
              <a:t>водонагрівачів </a:t>
            </a:r>
            <a:r>
              <a:rPr sz="1100" dirty="0">
                <a:latin typeface="HelveticaLTCYR-Roman"/>
                <a:cs typeface="HelveticaLTCYR-Roman"/>
              </a:rPr>
              <a:t>Zanussi. Прила-  ди серії </a:t>
            </a:r>
            <a:r>
              <a:rPr sz="1100" spc="-10" dirty="0">
                <a:latin typeface="HelveticaLTCYR-Roman"/>
                <a:cs typeface="HelveticaLTCYR-Roman"/>
              </a:rPr>
              <a:t>представлені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10" dirty="0">
                <a:latin typeface="HelveticaLTCYR-Roman"/>
                <a:cs typeface="HelveticaLTCYR-Roman"/>
              </a:rPr>
              <a:t>корпусах </a:t>
            </a:r>
            <a:r>
              <a:rPr sz="1100" spc="-15" dirty="0">
                <a:latin typeface="HelveticaLTCYR-Roman"/>
                <a:cs typeface="HelveticaLTCYR-Roman"/>
              </a:rPr>
              <a:t>двох </a:t>
            </a:r>
            <a:r>
              <a:rPr sz="1100" spc="18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кольорів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- класичному білому і </a:t>
            </a:r>
            <a:r>
              <a:rPr sz="1100" spc="-5" dirty="0">
                <a:latin typeface="HelveticaLTCYR-Roman"/>
                <a:cs typeface="HelveticaLTCYR-Roman"/>
              </a:rPr>
              <a:t>елегантному сріблястому  </a:t>
            </a:r>
            <a:r>
              <a:rPr sz="1100" dirty="0">
                <a:latin typeface="HelveticaLTCYR-Roman"/>
                <a:cs typeface="HelveticaLTCYR-Roman"/>
              </a:rPr>
              <a:t>і відповідають настрою </a:t>
            </a:r>
            <a:r>
              <a:rPr sz="1100" spc="-5" dirty="0">
                <a:latin typeface="HelveticaLTCYR-Roman"/>
                <a:cs typeface="HelveticaLTCYR-Roman"/>
              </a:rPr>
              <a:t>поціновувачей, </a:t>
            </a:r>
            <a:r>
              <a:rPr sz="1100" dirty="0">
                <a:latin typeface="HelveticaLTCYR-Roman"/>
                <a:cs typeface="HelveticaLTCYR-Roman"/>
              </a:rPr>
              <a:t>як кла-  сики, </a:t>
            </a:r>
            <a:r>
              <a:rPr sz="1100" spc="-15" dirty="0">
                <a:latin typeface="HelveticaLTCYR-Roman"/>
                <a:cs typeface="HelveticaLTCYR-Roman"/>
              </a:rPr>
              <a:t>так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5" dirty="0">
                <a:latin typeface="HelveticaLTCYR-Roman"/>
                <a:cs typeface="HelveticaLTCYR-Roman"/>
              </a:rPr>
              <a:t>хай-тека. </a:t>
            </a:r>
            <a:r>
              <a:rPr sz="1100" dirty="0">
                <a:latin typeface="HelveticaLTCYR-Roman"/>
                <a:cs typeface="HelveticaLTCYR-Roman"/>
              </a:rPr>
              <a:t>Дизайн </a:t>
            </a:r>
            <a:r>
              <a:rPr sz="1100" spc="-5" dirty="0">
                <a:latin typeface="HelveticaLTCYR-Roman"/>
                <a:cs typeface="HelveticaLTCYR-Roman"/>
              </a:rPr>
              <a:t>водонагрівачів  </a:t>
            </a:r>
            <a:r>
              <a:rPr sz="1100" dirty="0">
                <a:latin typeface="HelveticaLTCYR-Roman"/>
                <a:cs typeface="HelveticaLTCYR-Roman"/>
              </a:rPr>
              <a:t>настільки універсальний, що </a:t>
            </a:r>
            <a:r>
              <a:rPr sz="1100" spc="-10" dirty="0">
                <a:latin typeface="HelveticaLTCYR-Roman"/>
                <a:cs typeface="HelveticaLTCYR-Roman"/>
              </a:rPr>
              <a:t>дозволяє </a:t>
            </a:r>
            <a:r>
              <a:rPr sz="1100" dirty="0">
                <a:latin typeface="HelveticaLTCYR-Roman"/>
                <a:cs typeface="HelveticaLTCYR-Roman"/>
              </a:rPr>
              <a:t>їм  </a:t>
            </a:r>
            <a:r>
              <a:rPr sz="1100" spc="-5" dirty="0">
                <a:latin typeface="HelveticaLTCYR-Roman"/>
                <a:cs typeface="HelveticaLTCYR-Roman"/>
              </a:rPr>
              <a:t>гармонійно </a:t>
            </a:r>
            <a:r>
              <a:rPr sz="1100" spc="-10" dirty="0">
                <a:latin typeface="HelveticaLTCYR-Roman"/>
                <a:cs typeface="HelveticaLTCYR-Roman"/>
              </a:rPr>
              <a:t>виглядати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5" dirty="0">
                <a:latin typeface="HelveticaLTCYR-Roman"/>
                <a:cs typeface="HelveticaLTCYR-Roman"/>
              </a:rPr>
              <a:t>обстановці </a:t>
            </a:r>
            <a:r>
              <a:rPr sz="1100" spc="-30" dirty="0">
                <a:latin typeface="HelveticaLTCYR-Roman"/>
                <a:cs typeface="HelveticaLTCYR-Roman"/>
              </a:rPr>
              <a:t>будь-якого  </a:t>
            </a:r>
            <a:r>
              <a:rPr sz="1100" spc="-10" dirty="0">
                <a:latin typeface="HelveticaLTCYR-Roman"/>
                <a:cs typeface="HelveticaLTCYR-Roman"/>
              </a:rPr>
              <a:t>сучасного </a:t>
            </a:r>
            <a:r>
              <a:rPr sz="1100" spc="-20" dirty="0">
                <a:latin typeface="HelveticaLTCYR-Roman"/>
                <a:cs typeface="HelveticaLTCYR-Roman"/>
              </a:rPr>
              <a:t>інтер'єру. </a:t>
            </a:r>
            <a:r>
              <a:rPr sz="1100" dirty="0">
                <a:latin typeface="HelveticaLTCYR-Roman"/>
                <a:cs typeface="HelveticaLTCYR-Roman"/>
              </a:rPr>
              <a:t>А </a:t>
            </a:r>
            <a:r>
              <a:rPr sz="1100" spc="-10" dirty="0">
                <a:latin typeface="HelveticaLTCYR-Roman"/>
                <a:cs typeface="HelveticaLTCYR-Roman"/>
              </a:rPr>
              <a:t>можливість </a:t>
            </a:r>
            <a:r>
              <a:rPr sz="1100" dirty="0">
                <a:latin typeface="HelveticaLTCYR-Roman"/>
                <a:cs typeface="HelveticaLTCYR-Roman"/>
              </a:rPr>
              <a:t>універсальної  </a:t>
            </a:r>
            <a:r>
              <a:rPr sz="1100" spc="-10" dirty="0">
                <a:latin typeface="HelveticaLTCYR-Roman"/>
                <a:cs typeface="HelveticaLTCYR-Roman"/>
              </a:rPr>
              <a:t>установки </a:t>
            </a:r>
            <a:r>
              <a:rPr sz="1100" dirty="0">
                <a:latin typeface="HelveticaLTCYR-Roman"/>
                <a:cs typeface="HelveticaLTCYR-Roman"/>
              </a:rPr>
              <a:t>і плаский </a:t>
            </a:r>
            <a:r>
              <a:rPr sz="1100" spc="-15" dirty="0">
                <a:latin typeface="HelveticaLTCYR-Roman"/>
                <a:cs typeface="HelveticaLTCYR-Roman"/>
              </a:rPr>
              <a:t>корпус </a:t>
            </a:r>
            <a:r>
              <a:rPr sz="1100" dirty="0">
                <a:latin typeface="HelveticaLTCYR-Roman"/>
                <a:cs typeface="HelveticaLTCYR-Roman"/>
              </a:rPr>
              <a:t>не </a:t>
            </a:r>
            <a:r>
              <a:rPr sz="1100" spc="-5" dirty="0">
                <a:latin typeface="HelveticaLTCYR-Roman"/>
                <a:cs typeface="HelveticaLTCYR-Roman"/>
              </a:rPr>
              <a:t>змусять </a:t>
            </a:r>
            <a:r>
              <a:rPr sz="1100" spc="-10" dirty="0">
                <a:latin typeface="HelveticaLTCYR-Roman"/>
                <a:cs typeface="HelveticaLTCYR-Roman"/>
              </a:rPr>
              <a:t>довго  </a:t>
            </a:r>
            <a:r>
              <a:rPr sz="1100" spc="-5" dirty="0">
                <a:latin typeface="HelveticaLTCYR-Roman"/>
                <a:cs typeface="HelveticaLTCYR-Roman"/>
              </a:rPr>
              <a:t>шукати </a:t>
            </a:r>
            <a:r>
              <a:rPr sz="1100" dirty="0">
                <a:latin typeface="HelveticaLTCYR-Roman"/>
                <a:cs typeface="HelveticaLTCYR-Roman"/>
              </a:rPr>
              <a:t>місце для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монтажу.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44000" y="2168804"/>
            <a:ext cx="1020000" cy="1452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319" y="8481263"/>
            <a:ext cx="3134995" cy="167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158115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Моделі: </a:t>
            </a:r>
            <a:r>
              <a:rPr sz="1000" spc="-5" dirty="0">
                <a:latin typeface="HelveticaLTCYR-Roman"/>
                <a:cs typeface="HelveticaLTCYR-Roman"/>
              </a:rPr>
              <a:t>30, 50, 80, </a:t>
            </a:r>
            <a:r>
              <a:rPr sz="1000" spc="-10" dirty="0">
                <a:latin typeface="HelveticaLTCYR-Roman"/>
                <a:cs typeface="HelveticaLTCYR-Roman"/>
              </a:rPr>
              <a:t>100 </a:t>
            </a:r>
            <a:r>
              <a:rPr sz="1000" spc="-5" dirty="0">
                <a:latin typeface="HelveticaLTCYR-Roman"/>
                <a:cs typeface="HelveticaLTCYR-Roman"/>
              </a:rPr>
              <a:t>літрів, </a:t>
            </a:r>
            <a:r>
              <a:rPr sz="1000" dirty="0">
                <a:latin typeface="HelveticaLTCYR-Roman"/>
                <a:cs typeface="HelveticaLTCYR-Roman"/>
              </a:rPr>
              <a:t>плаский </a:t>
            </a:r>
            <a:r>
              <a:rPr sz="1000" spc="-5" dirty="0">
                <a:latin typeface="HelveticaLTCYR-Roman"/>
                <a:cs typeface="HelveticaLTCYR-Roman"/>
              </a:rPr>
              <a:t>корпус </a:t>
            </a:r>
            <a:r>
              <a:rPr sz="1000" dirty="0">
                <a:latin typeface="HelveticaLTCYR-Roman"/>
                <a:cs typeface="HelveticaLTCYR-Roman"/>
              </a:rPr>
              <a:t>в  білому або сріблястому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виконанні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spc="-5" dirty="0">
                <a:latin typeface="HelveticaLTCYR-Roman"/>
                <a:cs typeface="HelveticaLTCYR-Roman"/>
              </a:rPr>
              <a:t>до </a:t>
            </a:r>
            <a:r>
              <a:rPr sz="1000" spc="-15" dirty="0">
                <a:latin typeface="HelveticaLTCYR-Roman"/>
                <a:cs typeface="HelveticaLTCYR-Roman"/>
              </a:rPr>
              <a:t>75</a:t>
            </a:r>
            <a:r>
              <a:rPr sz="1000" spc="16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Внутрішній бак з високоякісної </a:t>
            </a:r>
            <a:r>
              <a:rPr sz="1000" spc="-5" dirty="0">
                <a:latin typeface="HelveticaLTCYR-Roman"/>
                <a:cs typeface="HelveticaLTCYR-Roman"/>
              </a:rPr>
              <a:t>нержавіючої </a:t>
            </a:r>
            <a:r>
              <a:rPr sz="1000" spc="5" dirty="0">
                <a:latin typeface="HelveticaLTCYR-Roman"/>
                <a:cs typeface="HelveticaLTCYR-Roman"/>
              </a:rPr>
              <a:t>сталі  </a:t>
            </a:r>
            <a:r>
              <a:rPr sz="1000" spc="-5" dirty="0">
                <a:latin typeface="HelveticaLTCYR-Roman"/>
                <a:cs typeface="HelveticaLTCYR-Roman"/>
              </a:rPr>
              <a:t>Nikel</a:t>
            </a:r>
            <a:r>
              <a:rPr sz="1000" spc="-7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Plus</a:t>
            </a:r>
            <a:endParaRPr sz="1000">
              <a:latin typeface="HelveticaLTCYR-Roman"/>
              <a:cs typeface="HelveticaLTCYR-Roman"/>
            </a:endParaRPr>
          </a:p>
          <a:p>
            <a:pPr marL="120650" marR="158115" indent="-108585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Універсальний </a:t>
            </a:r>
            <a:r>
              <a:rPr sz="1000" spc="5" dirty="0">
                <a:latin typeface="HelveticaLTCYR-Roman"/>
                <a:cs typeface="HelveticaLTCYR-Roman"/>
              </a:rPr>
              <a:t>монтаж </a:t>
            </a:r>
            <a:r>
              <a:rPr sz="1000" spc="-5" dirty="0">
                <a:latin typeface="HelveticaLTCYR-Roman"/>
                <a:cs typeface="HelveticaLTCYR-Roman"/>
              </a:rPr>
              <a:t>(горизонтальна </a:t>
            </a:r>
            <a:r>
              <a:rPr sz="1000" dirty="0">
                <a:latin typeface="HelveticaLTCYR-Roman"/>
                <a:cs typeface="HelveticaLTCYR-Roman"/>
              </a:rPr>
              <a:t>і верти-  кальна</a:t>
            </a:r>
            <a:r>
              <a:rPr sz="1000" spc="-4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установка)</a:t>
            </a:r>
            <a:endParaRPr sz="1000">
              <a:latin typeface="HelveticaLTCYR-Roman"/>
              <a:cs typeface="HelveticaLTCYR-Roman"/>
            </a:endParaRPr>
          </a:p>
          <a:p>
            <a:pPr marL="120650" marR="419734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Пристрій </a:t>
            </a:r>
            <a:r>
              <a:rPr sz="1000" spc="5" dirty="0">
                <a:latin typeface="HelveticaLTCYR-Roman"/>
                <a:cs typeface="HelveticaLTCYR-Roman"/>
              </a:rPr>
              <a:t>захисного </a:t>
            </a:r>
            <a:r>
              <a:rPr sz="1000" dirty="0">
                <a:latin typeface="HelveticaLTCYR-Roman"/>
                <a:cs typeface="HelveticaLTCYR-Roman"/>
              </a:rPr>
              <a:t>відключення </a:t>
            </a:r>
            <a:r>
              <a:rPr sz="1000" spc="-15" dirty="0">
                <a:latin typeface="HelveticaLTCYR-Roman"/>
                <a:cs typeface="HelveticaLTCYR-Roman"/>
              </a:rPr>
              <a:t>(ПЗВ) </a:t>
            </a:r>
            <a:r>
              <a:rPr sz="1000" dirty="0">
                <a:latin typeface="HelveticaLTCYR-Roman"/>
                <a:cs typeface="HelveticaLTCYR-Roman"/>
              </a:rPr>
              <a:t>в  комплекті,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перегріву,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 сухогонагріву, </a:t>
            </a:r>
            <a:r>
              <a:rPr sz="1000" dirty="0">
                <a:latin typeface="HelveticaLTCYR-Roman"/>
                <a:cs typeface="HelveticaLTCYR-Roman"/>
              </a:rPr>
              <a:t>запобіжний зливний</a:t>
            </a:r>
            <a:r>
              <a:rPr sz="1000" spc="50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клапан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938" y="8481136"/>
            <a:ext cx="3059430" cy="136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25400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dirty="0">
                <a:latin typeface="HelveticaLTCYR-Roman"/>
                <a:cs typeface="HelveticaLTCYR-Roman"/>
              </a:rPr>
              <a:t>підвищений </a:t>
            </a:r>
            <a:r>
              <a:rPr sz="1000" spc="5" dirty="0">
                <a:latin typeface="HelveticaLTCYR-Roman"/>
                <a:cs typeface="HelveticaLTCYR-Roman"/>
              </a:rPr>
              <a:t>ресурс  </a:t>
            </a:r>
            <a:r>
              <a:rPr sz="1000" dirty="0">
                <a:latin typeface="HelveticaLTCYR-Roman"/>
                <a:cs typeface="HelveticaLTCYR-Roman"/>
              </a:rPr>
              <a:t>нагрівального </a:t>
            </a:r>
            <a:r>
              <a:rPr sz="1000" spc="-10" dirty="0">
                <a:latin typeface="HelveticaLTCYR-Roman"/>
                <a:cs typeface="HelveticaLTCYR-Roman"/>
              </a:rPr>
              <a:t>елементу,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накипу, </a:t>
            </a:r>
            <a:r>
              <a:rPr sz="1000" spc="5" dirty="0">
                <a:latin typeface="HelveticaLTCYR-Roman"/>
                <a:cs typeface="HelveticaLTCYR-Roman"/>
              </a:rPr>
              <a:t>зне-  </a:t>
            </a:r>
            <a:r>
              <a:rPr sz="1000" dirty="0">
                <a:latin typeface="HelveticaLTCYR-Roman"/>
                <a:cs typeface="HelveticaLTCYR-Roman"/>
              </a:rPr>
              <a:t>зараження</a:t>
            </a:r>
            <a:r>
              <a:rPr sz="1000" spc="-5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Таймер. </a:t>
            </a:r>
            <a:r>
              <a:rPr sz="1000" spc="-5" dirty="0">
                <a:latin typeface="HelveticaLTCYR-Roman"/>
                <a:cs typeface="HelveticaLTCYR-Roman"/>
              </a:rPr>
              <a:t>Водонагрівач </a:t>
            </a:r>
            <a:r>
              <a:rPr sz="1000" spc="5" dirty="0">
                <a:latin typeface="HelveticaLTCYR-Roman"/>
                <a:cs typeface="HelveticaLTCYR-Roman"/>
              </a:rPr>
              <a:t>включиться </a:t>
            </a:r>
            <a:r>
              <a:rPr sz="1000" dirty="0">
                <a:latin typeface="HelveticaLTCYR-Roman"/>
                <a:cs typeface="HelveticaLTCYR-Roman"/>
              </a:rPr>
              <a:t>завчасно </a:t>
            </a:r>
            <a:r>
              <a:rPr sz="1000" spc="5" dirty="0">
                <a:latin typeface="HelveticaLTCYR-Roman"/>
                <a:cs typeface="HelveticaLTCYR-Roman"/>
              </a:rPr>
              <a:t>для  </a:t>
            </a:r>
            <a:r>
              <a:rPr sz="1000" spc="-5" dirty="0">
                <a:latin typeface="HelveticaLTCYR-Roman"/>
                <a:cs typeface="HelveticaLTCYR-Roman"/>
              </a:rPr>
              <a:t>нагріву води до </a:t>
            </a:r>
            <a:r>
              <a:rPr sz="1000" dirty="0">
                <a:latin typeface="HelveticaLTCYR-Roman"/>
                <a:cs typeface="HelveticaLTCYR-Roman"/>
              </a:rPr>
              <a:t>призначеного</a:t>
            </a:r>
            <a:r>
              <a:rPr sz="1000" spc="75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часу.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Повна і половинна</a:t>
            </a:r>
            <a:r>
              <a:rPr sz="1000" spc="2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Потужність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Високоякісна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теплоізоляція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Рекордна </a:t>
            </a:r>
            <a:r>
              <a:rPr sz="1000" dirty="0">
                <a:latin typeface="HelveticaLTCYR-Roman"/>
                <a:cs typeface="HelveticaLTCYR-Roman"/>
              </a:rPr>
              <a:t>гарантія - 8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9540" y="7593266"/>
            <a:ext cx="438150" cy="438784"/>
          </a:xfrm>
          <a:custGeom>
            <a:avLst/>
            <a:gdLst/>
            <a:ahLst/>
            <a:cxnLst/>
            <a:rect l="l" t="t" r="r" b="b"/>
            <a:pathLst>
              <a:path w="438150" h="438784">
                <a:moveTo>
                  <a:pt x="438035" y="438543"/>
                </a:moveTo>
                <a:lnTo>
                  <a:pt x="0" y="438543"/>
                </a:lnTo>
                <a:lnTo>
                  <a:pt x="0" y="0"/>
                </a:lnTo>
                <a:lnTo>
                  <a:pt x="438035" y="0"/>
                </a:lnTo>
                <a:lnTo>
                  <a:pt x="438035" y="43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4112" y="7731386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5651" y="0"/>
                </a:moveTo>
                <a:lnTo>
                  <a:pt x="0" y="11176"/>
                </a:lnTo>
                <a:lnTo>
                  <a:pt x="34569" y="45720"/>
                </a:lnTo>
                <a:lnTo>
                  <a:pt x="36080" y="47282"/>
                </a:lnTo>
                <a:lnTo>
                  <a:pt x="36128" y="63715"/>
                </a:lnTo>
                <a:lnTo>
                  <a:pt x="36512" y="75145"/>
                </a:lnTo>
                <a:lnTo>
                  <a:pt x="32384" y="75145"/>
                </a:lnTo>
                <a:lnTo>
                  <a:pt x="42583" y="77647"/>
                </a:lnTo>
                <a:lnTo>
                  <a:pt x="43167" y="70739"/>
                </a:lnTo>
                <a:lnTo>
                  <a:pt x="43947" y="63715"/>
                </a:lnTo>
                <a:lnTo>
                  <a:pt x="44853" y="54662"/>
                </a:lnTo>
                <a:lnTo>
                  <a:pt x="45065" y="47282"/>
                </a:lnTo>
                <a:lnTo>
                  <a:pt x="45080" y="45720"/>
                </a:lnTo>
                <a:lnTo>
                  <a:pt x="43929" y="39585"/>
                </a:lnTo>
                <a:lnTo>
                  <a:pt x="41636" y="35090"/>
                </a:lnTo>
                <a:lnTo>
                  <a:pt x="40716" y="35090"/>
                </a:lnTo>
                <a:lnTo>
                  <a:pt x="5651" y="0"/>
                </a:lnTo>
                <a:close/>
              </a:path>
              <a:path w="45085" h="78104">
                <a:moveTo>
                  <a:pt x="41033" y="33909"/>
                </a:moveTo>
                <a:lnTo>
                  <a:pt x="40716" y="35090"/>
                </a:lnTo>
                <a:lnTo>
                  <a:pt x="41636" y="35090"/>
                </a:lnTo>
                <a:lnTo>
                  <a:pt x="41033" y="33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9098" y="7730094"/>
            <a:ext cx="271780" cy="266065"/>
          </a:xfrm>
          <a:custGeom>
            <a:avLst/>
            <a:gdLst/>
            <a:ahLst/>
            <a:cxnLst/>
            <a:rect l="l" t="t" r="r" b="b"/>
            <a:pathLst>
              <a:path w="271779" h="266065">
                <a:moveTo>
                  <a:pt x="122948" y="133870"/>
                </a:moveTo>
                <a:lnTo>
                  <a:pt x="110045" y="133870"/>
                </a:lnTo>
                <a:lnTo>
                  <a:pt x="118338" y="134950"/>
                </a:lnTo>
                <a:lnTo>
                  <a:pt x="123710" y="140284"/>
                </a:lnTo>
                <a:lnTo>
                  <a:pt x="236639" y="257238"/>
                </a:lnTo>
                <a:lnTo>
                  <a:pt x="240639" y="261226"/>
                </a:lnTo>
                <a:lnTo>
                  <a:pt x="247535" y="265607"/>
                </a:lnTo>
                <a:lnTo>
                  <a:pt x="258559" y="265607"/>
                </a:lnTo>
                <a:lnTo>
                  <a:pt x="262712" y="263931"/>
                </a:lnTo>
                <a:lnTo>
                  <a:pt x="265179" y="260756"/>
                </a:lnTo>
                <a:lnTo>
                  <a:pt x="249288" y="260756"/>
                </a:lnTo>
                <a:lnTo>
                  <a:pt x="243484" y="257238"/>
                </a:lnTo>
                <a:lnTo>
                  <a:pt x="240004" y="253758"/>
                </a:lnTo>
                <a:lnTo>
                  <a:pt x="127126" y="136867"/>
                </a:lnTo>
                <a:lnTo>
                  <a:pt x="122948" y="133870"/>
                </a:lnTo>
                <a:close/>
              </a:path>
              <a:path w="271779" h="266065">
                <a:moveTo>
                  <a:pt x="80507" y="5435"/>
                </a:moveTo>
                <a:lnTo>
                  <a:pt x="61645" y="5435"/>
                </a:lnTo>
                <a:lnTo>
                  <a:pt x="65849" y="6337"/>
                </a:lnTo>
                <a:lnTo>
                  <a:pt x="77952" y="9563"/>
                </a:lnTo>
                <a:lnTo>
                  <a:pt x="111785" y="31216"/>
                </a:lnTo>
                <a:lnTo>
                  <a:pt x="133836" y="64347"/>
                </a:lnTo>
                <a:lnTo>
                  <a:pt x="137203" y="88432"/>
                </a:lnTo>
                <a:lnTo>
                  <a:pt x="139161" y="96772"/>
                </a:lnTo>
                <a:lnTo>
                  <a:pt x="141236" y="101785"/>
                </a:lnTo>
                <a:lnTo>
                  <a:pt x="142455" y="103797"/>
                </a:lnTo>
                <a:lnTo>
                  <a:pt x="142747" y="104190"/>
                </a:lnTo>
                <a:lnTo>
                  <a:pt x="171592" y="130311"/>
                </a:lnTo>
                <a:lnTo>
                  <a:pt x="229491" y="183189"/>
                </a:lnTo>
                <a:lnTo>
                  <a:pt x="253987" y="206298"/>
                </a:lnTo>
                <a:lnTo>
                  <a:pt x="263094" y="219595"/>
                </a:lnTo>
                <a:lnTo>
                  <a:pt x="266930" y="233911"/>
                </a:lnTo>
                <a:lnTo>
                  <a:pt x="266387" y="246975"/>
                </a:lnTo>
                <a:lnTo>
                  <a:pt x="262356" y="256514"/>
                </a:lnTo>
                <a:lnTo>
                  <a:pt x="260134" y="259372"/>
                </a:lnTo>
                <a:lnTo>
                  <a:pt x="257530" y="260756"/>
                </a:lnTo>
                <a:lnTo>
                  <a:pt x="265179" y="260756"/>
                </a:lnTo>
                <a:lnTo>
                  <a:pt x="266166" y="259486"/>
                </a:lnTo>
                <a:lnTo>
                  <a:pt x="271071" y="248243"/>
                </a:lnTo>
                <a:lnTo>
                  <a:pt x="271775" y="233457"/>
                </a:lnTo>
                <a:lnTo>
                  <a:pt x="267489" y="217538"/>
                </a:lnTo>
                <a:lnTo>
                  <a:pt x="257428" y="202895"/>
                </a:lnTo>
                <a:lnTo>
                  <a:pt x="232627" y="179513"/>
                </a:lnTo>
                <a:lnTo>
                  <a:pt x="177620" y="129266"/>
                </a:lnTo>
                <a:lnTo>
                  <a:pt x="146329" y="100914"/>
                </a:lnTo>
                <a:lnTo>
                  <a:pt x="141173" y="93941"/>
                </a:lnTo>
                <a:lnTo>
                  <a:pt x="131619" y="48966"/>
                </a:lnTo>
                <a:lnTo>
                  <a:pt x="97069" y="13796"/>
                </a:lnTo>
                <a:lnTo>
                  <a:pt x="87234" y="8175"/>
                </a:lnTo>
                <a:lnTo>
                  <a:pt x="80507" y="5435"/>
                </a:lnTo>
                <a:close/>
              </a:path>
              <a:path w="271779" h="266065">
                <a:moveTo>
                  <a:pt x="6248" y="35331"/>
                </a:moveTo>
                <a:lnTo>
                  <a:pt x="1879" y="35331"/>
                </a:lnTo>
                <a:lnTo>
                  <a:pt x="0" y="37210"/>
                </a:lnTo>
                <a:lnTo>
                  <a:pt x="0" y="44284"/>
                </a:lnTo>
                <a:lnTo>
                  <a:pt x="1235" y="58098"/>
                </a:lnTo>
                <a:lnTo>
                  <a:pt x="30365" y="110426"/>
                </a:lnTo>
                <a:lnTo>
                  <a:pt x="64579" y="130227"/>
                </a:lnTo>
                <a:lnTo>
                  <a:pt x="87439" y="134378"/>
                </a:lnTo>
                <a:lnTo>
                  <a:pt x="91427" y="134378"/>
                </a:lnTo>
                <a:lnTo>
                  <a:pt x="96659" y="133870"/>
                </a:lnTo>
                <a:lnTo>
                  <a:pt x="122948" y="133870"/>
                </a:lnTo>
                <a:lnTo>
                  <a:pt x="121281" y="132675"/>
                </a:lnTo>
                <a:lnTo>
                  <a:pt x="114738" y="130311"/>
                </a:lnTo>
                <a:lnTo>
                  <a:pt x="109856" y="129539"/>
                </a:lnTo>
                <a:lnTo>
                  <a:pt x="87439" y="129539"/>
                </a:lnTo>
                <a:lnTo>
                  <a:pt x="79077" y="128870"/>
                </a:lnTo>
                <a:lnTo>
                  <a:pt x="33477" y="106718"/>
                </a:lnTo>
                <a:lnTo>
                  <a:pt x="8932" y="69386"/>
                </a:lnTo>
                <a:lnTo>
                  <a:pt x="4838" y="44284"/>
                </a:lnTo>
                <a:lnTo>
                  <a:pt x="5054" y="40995"/>
                </a:lnTo>
                <a:lnTo>
                  <a:pt x="11907" y="40995"/>
                </a:lnTo>
                <a:lnTo>
                  <a:pt x="6248" y="35331"/>
                </a:lnTo>
                <a:close/>
              </a:path>
              <a:path w="271779" h="266065">
                <a:moveTo>
                  <a:pt x="102082" y="129031"/>
                </a:moveTo>
                <a:lnTo>
                  <a:pt x="99047" y="129031"/>
                </a:lnTo>
                <a:lnTo>
                  <a:pt x="89204" y="129539"/>
                </a:lnTo>
                <a:lnTo>
                  <a:pt x="109856" y="129539"/>
                </a:lnTo>
                <a:lnTo>
                  <a:pt x="108128" y="129266"/>
                </a:lnTo>
                <a:lnTo>
                  <a:pt x="102082" y="129031"/>
                </a:lnTo>
                <a:close/>
              </a:path>
              <a:path w="271779" h="266065">
                <a:moveTo>
                  <a:pt x="11907" y="40995"/>
                </a:moveTo>
                <a:lnTo>
                  <a:pt x="5054" y="40995"/>
                </a:lnTo>
                <a:lnTo>
                  <a:pt x="5257" y="41160"/>
                </a:lnTo>
                <a:lnTo>
                  <a:pt x="44818" y="80797"/>
                </a:lnTo>
                <a:lnTo>
                  <a:pt x="51092" y="81292"/>
                </a:lnTo>
                <a:lnTo>
                  <a:pt x="85674" y="81292"/>
                </a:lnTo>
                <a:lnTo>
                  <a:pt x="88455" y="79349"/>
                </a:lnTo>
                <a:lnTo>
                  <a:pt x="89992" y="77736"/>
                </a:lnTo>
                <a:lnTo>
                  <a:pt x="91186" y="76441"/>
                </a:lnTo>
                <a:lnTo>
                  <a:pt x="52044" y="76441"/>
                </a:lnTo>
                <a:lnTo>
                  <a:pt x="47091" y="76250"/>
                </a:lnTo>
                <a:lnTo>
                  <a:pt x="11907" y="40995"/>
                </a:lnTo>
                <a:close/>
              </a:path>
              <a:path w="271779" h="266065">
                <a:moveTo>
                  <a:pt x="60947" y="0"/>
                </a:moveTo>
                <a:lnTo>
                  <a:pt x="54254" y="0"/>
                </a:lnTo>
                <a:lnTo>
                  <a:pt x="50660" y="1295"/>
                </a:lnTo>
                <a:lnTo>
                  <a:pt x="85128" y="35763"/>
                </a:lnTo>
                <a:lnTo>
                  <a:pt x="89776" y="40919"/>
                </a:lnTo>
                <a:lnTo>
                  <a:pt x="89776" y="54317"/>
                </a:lnTo>
                <a:lnTo>
                  <a:pt x="88254" y="63347"/>
                </a:lnTo>
                <a:lnTo>
                  <a:pt x="88224" y="69386"/>
                </a:lnTo>
                <a:lnTo>
                  <a:pt x="88709" y="76441"/>
                </a:lnTo>
                <a:lnTo>
                  <a:pt x="91186" y="76441"/>
                </a:lnTo>
                <a:lnTo>
                  <a:pt x="92989" y="74485"/>
                </a:lnTo>
                <a:lnTo>
                  <a:pt x="93077" y="66459"/>
                </a:lnTo>
                <a:lnTo>
                  <a:pt x="93725" y="59804"/>
                </a:lnTo>
                <a:lnTo>
                  <a:pt x="94550" y="51728"/>
                </a:lnTo>
                <a:lnTo>
                  <a:pt x="94589" y="39306"/>
                </a:lnTo>
                <a:lnTo>
                  <a:pt x="89331" y="33210"/>
                </a:lnTo>
                <a:lnTo>
                  <a:pt x="88557" y="32359"/>
                </a:lnTo>
                <a:lnTo>
                  <a:pt x="61645" y="5435"/>
                </a:lnTo>
                <a:lnTo>
                  <a:pt x="80507" y="5435"/>
                </a:lnTo>
                <a:lnTo>
                  <a:pt x="79197" y="4902"/>
                </a:lnTo>
                <a:lnTo>
                  <a:pt x="60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0931" y="7767010"/>
            <a:ext cx="264795" cy="231775"/>
          </a:xfrm>
          <a:custGeom>
            <a:avLst/>
            <a:gdLst/>
            <a:ahLst/>
            <a:cxnLst/>
            <a:rect l="l" t="t" r="r" b="b"/>
            <a:pathLst>
              <a:path w="264795" h="231775">
                <a:moveTo>
                  <a:pt x="132386" y="103881"/>
                </a:moveTo>
                <a:lnTo>
                  <a:pt x="106101" y="103881"/>
                </a:lnTo>
                <a:lnTo>
                  <a:pt x="115058" y="105638"/>
                </a:lnTo>
                <a:lnTo>
                  <a:pt x="123136" y="111407"/>
                </a:lnTo>
                <a:lnTo>
                  <a:pt x="131675" y="119091"/>
                </a:lnTo>
                <a:lnTo>
                  <a:pt x="139877" y="127255"/>
                </a:lnTo>
                <a:lnTo>
                  <a:pt x="146948" y="134467"/>
                </a:lnTo>
                <a:lnTo>
                  <a:pt x="233041" y="223215"/>
                </a:lnTo>
                <a:lnTo>
                  <a:pt x="240992" y="231178"/>
                </a:lnTo>
                <a:lnTo>
                  <a:pt x="246567" y="230784"/>
                </a:lnTo>
                <a:lnTo>
                  <a:pt x="254746" y="230784"/>
                </a:lnTo>
                <a:lnTo>
                  <a:pt x="260082" y="229603"/>
                </a:lnTo>
                <a:lnTo>
                  <a:pt x="257235" y="229603"/>
                </a:lnTo>
                <a:lnTo>
                  <a:pt x="249247" y="224751"/>
                </a:lnTo>
                <a:lnTo>
                  <a:pt x="244751" y="220268"/>
                </a:lnTo>
                <a:lnTo>
                  <a:pt x="132386" y="103881"/>
                </a:lnTo>
                <a:close/>
              </a:path>
              <a:path w="264795" h="231775">
                <a:moveTo>
                  <a:pt x="264702" y="228511"/>
                </a:moveTo>
                <a:lnTo>
                  <a:pt x="257235" y="229603"/>
                </a:lnTo>
                <a:lnTo>
                  <a:pt x="260082" y="229603"/>
                </a:lnTo>
                <a:lnTo>
                  <a:pt x="261172" y="229361"/>
                </a:lnTo>
                <a:lnTo>
                  <a:pt x="264702" y="228511"/>
                </a:lnTo>
                <a:close/>
              </a:path>
              <a:path w="264795" h="231775">
                <a:moveTo>
                  <a:pt x="9509" y="0"/>
                </a:moveTo>
                <a:lnTo>
                  <a:pt x="2665" y="9575"/>
                </a:lnTo>
                <a:lnTo>
                  <a:pt x="0" y="17119"/>
                </a:lnTo>
                <a:lnTo>
                  <a:pt x="1168" y="26549"/>
                </a:lnTo>
                <a:lnTo>
                  <a:pt x="25379" y="75361"/>
                </a:lnTo>
                <a:lnTo>
                  <a:pt x="59686" y="98920"/>
                </a:lnTo>
                <a:lnTo>
                  <a:pt x="94130" y="104774"/>
                </a:lnTo>
                <a:lnTo>
                  <a:pt x="106101" y="103881"/>
                </a:lnTo>
                <a:lnTo>
                  <a:pt x="132386" y="103881"/>
                </a:lnTo>
                <a:lnTo>
                  <a:pt x="131886" y="103365"/>
                </a:lnTo>
                <a:lnTo>
                  <a:pt x="123775" y="98649"/>
                </a:lnTo>
                <a:lnTo>
                  <a:pt x="116559" y="97459"/>
                </a:lnTo>
                <a:lnTo>
                  <a:pt x="95615" y="97459"/>
                </a:lnTo>
                <a:lnTo>
                  <a:pt x="86070" y="96651"/>
                </a:lnTo>
                <a:lnTo>
                  <a:pt x="38528" y="73520"/>
                </a:lnTo>
                <a:lnTo>
                  <a:pt x="13987" y="38323"/>
                </a:lnTo>
                <a:lnTo>
                  <a:pt x="8162" y="7365"/>
                </a:lnTo>
                <a:lnTo>
                  <a:pt x="8162" y="3619"/>
                </a:lnTo>
                <a:lnTo>
                  <a:pt x="8709" y="1333"/>
                </a:lnTo>
                <a:lnTo>
                  <a:pt x="9509" y="0"/>
                </a:lnTo>
                <a:close/>
              </a:path>
              <a:path w="264795" h="231775">
                <a:moveTo>
                  <a:pt x="114017" y="97040"/>
                </a:moveTo>
                <a:lnTo>
                  <a:pt x="104125" y="97118"/>
                </a:lnTo>
                <a:lnTo>
                  <a:pt x="95615" y="97459"/>
                </a:lnTo>
                <a:lnTo>
                  <a:pt x="116559" y="97459"/>
                </a:lnTo>
                <a:lnTo>
                  <a:pt x="114017" y="9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2211" y="7829197"/>
            <a:ext cx="121920" cy="120014"/>
          </a:xfrm>
          <a:custGeom>
            <a:avLst/>
            <a:gdLst/>
            <a:ahLst/>
            <a:cxnLst/>
            <a:rect l="l" t="t" r="r" b="b"/>
            <a:pathLst>
              <a:path w="121920" h="120015">
                <a:moveTo>
                  <a:pt x="15722" y="0"/>
                </a:moveTo>
                <a:lnTo>
                  <a:pt x="9334" y="0"/>
                </a:lnTo>
                <a:lnTo>
                  <a:pt x="7137" y="584"/>
                </a:lnTo>
                <a:lnTo>
                  <a:pt x="0" y="7759"/>
                </a:lnTo>
                <a:lnTo>
                  <a:pt x="4546" y="18732"/>
                </a:lnTo>
                <a:lnTo>
                  <a:pt x="6489" y="20612"/>
                </a:lnTo>
                <a:lnTo>
                  <a:pt x="104495" y="119646"/>
                </a:lnTo>
                <a:lnTo>
                  <a:pt x="103689" y="110909"/>
                </a:lnTo>
                <a:lnTo>
                  <a:pt x="101028" y="110909"/>
                </a:lnTo>
                <a:lnTo>
                  <a:pt x="9093" y="18046"/>
                </a:lnTo>
                <a:lnTo>
                  <a:pt x="7835" y="16548"/>
                </a:lnTo>
                <a:lnTo>
                  <a:pt x="4673" y="8280"/>
                </a:lnTo>
                <a:lnTo>
                  <a:pt x="8826" y="4089"/>
                </a:lnTo>
                <a:lnTo>
                  <a:pt x="9918" y="3708"/>
                </a:lnTo>
                <a:lnTo>
                  <a:pt x="21197" y="3708"/>
                </a:lnTo>
                <a:lnTo>
                  <a:pt x="19697" y="2374"/>
                </a:lnTo>
                <a:lnTo>
                  <a:pt x="15722" y="0"/>
                </a:lnTo>
                <a:close/>
              </a:path>
              <a:path w="121920" h="120015">
                <a:moveTo>
                  <a:pt x="21197" y="3708"/>
                </a:moveTo>
                <a:lnTo>
                  <a:pt x="14300" y="3708"/>
                </a:lnTo>
                <a:lnTo>
                  <a:pt x="17157" y="5206"/>
                </a:lnTo>
                <a:lnTo>
                  <a:pt x="17310" y="5206"/>
                </a:lnTo>
                <a:lnTo>
                  <a:pt x="113436" y="90652"/>
                </a:lnTo>
                <a:lnTo>
                  <a:pt x="101028" y="110909"/>
                </a:lnTo>
                <a:lnTo>
                  <a:pt x="103689" y="110909"/>
                </a:lnTo>
                <a:lnTo>
                  <a:pt x="103314" y="106845"/>
                </a:lnTo>
                <a:lnTo>
                  <a:pt x="112928" y="93294"/>
                </a:lnTo>
                <a:lnTo>
                  <a:pt x="118744" y="92709"/>
                </a:lnTo>
                <a:lnTo>
                  <a:pt x="121305" y="92709"/>
                </a:lnTo>
                <a:lnTo>
                  <a:pt x="21197" y="3708"/>
                </a:lnTo>
                <a:close/>
              </a:path>
              <a:path w="121920" h="120015">
                <a:moveTo>
                  <a:pt x="121305" y="92709"/>
                </a:moveTo>
                <a:lnTo>
                  <a:pt x="118744" y="92709"/>
                </a:lnTo>
                <a:lnTo>
                  <a:pt x="121348" y="9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5283" y="7933817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798" y="0"/>
                </a:moveTo>
                <a:lnTo>
                  <a:pt x="9059" y="1211"/>
                </a:lnTo>
                <a:lnTo>
                  <a:pt x="0" y="8902"/>
                </a:lnTo>
                <a:lnTo>
                  <a:pt x="9944" y="12395"/>
                </a:lnTo>
                <a:lnTo>
                  <a:pt x="14020" y="23939"/>
                </a:lnTo>
                <a:lnTo>
                  <a:pt x="16272" y="30818"/>
                </a:lnTo>
                <a:lnTo>
                  <a:pt x="16844" y="35867"/>
                </a:lnTo>
                <a:lnTo>
                  <a:pt x="15576" y="41570"/>
                </a:lnTo>
                <a:lnTo>
                  <a:pt x="12306" y="50406"/>
                </a:lnTo>
                <a:lnTo>
                  <a:pt x="16086" y="50028"/>
                </a:lnTo>
                <a:lnTo>
                  <a:pt x="23537" y="47021"/>
                </a:lnTo>
                <a:lnTo>
                  <a:pt x="28824" y="38576"/>
                </a:lnTo>
                <a:lnTo>
                  <a:pt x="26111" y="21882"/>
                </a:lnTo>
                <a:lnTo>
                  <a:pt x="19666" y="6484"/>
                </a:lnTo>
                <a:lnTo>
                  <a:pt x="14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19582" y="7938765"/>
            <a:ext cx="34290" cy="46355"/>
          </a:xfrm>
          <a:custGeom>
            <a:avLst/>
            <a:gdLst/>
            <a:ahLst/>
            <a:cxnLst/>
            <a:rect l="l" t="t" r="r" b="b"/>
            <a:pathLst>
              <a:path w="34289" h="46354">
                <a:moveTo>
                  <a:pt x="13271" y="0"/>
                </a:moveTo>
                <a:lnTo>
                  <a:pt x="11125" y="0"/>
                </a:lnTo>
                <a:lnTo>
                  <a:pt x="9207" y="546"/>
                </a:lnTo>
                <a:lnTo>
                  <a:pt x="2057" y="5753"/>
                </a:lnTo>
                <a:lnTo>
                  <a:pt x="0" y="11163"/>
                </a:lnTo>
                <a:lnTo>
                  <a:pt x="774" y="20027"/>
                </a:lnTo>
                <a:lnTo>
                  <a:pt x="21640" y="45923"/>
                </a:lnTo>
                <a:lnTo>
                  <a:pt x="22415" y="45923"/>
                </a:lnTo>
                <a:lnTo>
                  <a:pt x="29180" y="43717"/>
                </a:lnTo>
                <a:lnTo>
                  <a:pt x="30239" y="42062"/>
                </a:lnTo>
                <a:lnTo>
                  <a:pt x="24765" y="42062"/>
                </a:lnTo>
                <a:lnTo>
                  <a:pt x="20535" y="41909"/>
                </a:lnTo>
                <a:lnTo>
                  <a:pt x="3848" y="11074"/>
                </a:lnTo>
                <a:lnTo>
                  <a:pt x="6197" y="7480"/>
                </a:lnTo>
                <a:lnTo>
                  <a:pt x="10769" y="4140"/>
                </a:lnTo>
                <a:lnTo>
                  <a:pt x="11912" y="3835"/>
                </a:lnTo>
                <a:lnTo>
                  <a:pt x="23489" y="3835"/>
                </a:lnTo>
                <a:lnTo>
                  <a:pt x="19052" y="1166"/>
                </a:lnTo>
                <a:lnTo>
                  <a:pt x="13271" y="0"/>
                </a:lnTo>
                <a:close/>
              </a:path>
              <a:path w="34289" h="46354">
                <a:moveTo>
                  <a:pt x="23489" y="3835"/>
                </a:moveTo>
                <a:lnTo>
                  <a:pt x="18516" y="3835"/>
                </a:lnTo>
                <a:lnTo>
                  <a:pt x="26885" y="8635"/>
                </a:lnTo>
                <a:lnTo>
                  <a:pt x="30965" y="27880"/>
                </a:lnTo>
                <a:lnTo>
                  <a:pt x="31083" y="29024"/>
                </a:lnTo>
                <a:lnTo>
                  <a:pt x="30556" y="36258"/>
                </a:lnTo>
                <a:lnTo>
                  <a:pt x="26428" y="41351"/>
                </a:lnTo>
                <a:lnTo>
                  <a:pt x="24765" y="42062"/>
                </a:lnTo>
                <a:lnTo>
                  <a:pt x="30239" y="42062"/>
                </a:lnTo>
                <a:lnTo>
                  <a:pt x="32994" y="37757"/>
                </a:lnTo>
                <a:lnTo>
                  <a:pt x="34141" y="29024"/>
                </a:lnTo>
                <a:lnTo>
                  <a:pt x="32905" y="18503"/>
                </a:lnTo>
                <a:lnTo>
                  <a:pt x="29761" y="10437"/>
                </a:lnTo>
                <a:lnTo>
                  <a:pt x="24845" y="4651"/>
                </a:lnTo>
                <a:lnTo>
                  <a:pt x="23489" y="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49476" y="7634798"/>
            <a:ext cx="113664" cy="173990"/>
          </a:xfrm>
          <a:custGeom>
            <a:avLst/>
            <a:gdLst/>
            <a:ahLst/>
            <a:cxnLst/>
            <a:rect l="l" t="t" r="r" b="b"/>
            <a:pathLst>
              <a:path w="113664" h="173990">
                <a:moveTo>
                  <a:pt x="58407" y="0"/>
                </a:moveTo>
                <a:lnTo>
                  <a:pt x="37866" y="3246"/>
                </a:lnTo>
                <a:lnTo>
                  <a:pt x="21391" y="12385"/>
                </a:lnTo>
                <a:lnTo>
                  <a:pt x="10438" y="26521"/>
                </a:lnTo>
                <a:lnTo>
                  <a:pt x="6464" y="44754"/>
                </a:lnTo>
                <a:lnTo>
                  <a:pt x="8006" y="55535"/>
                </a:lnTo>
                <a:lnTo>
                  <a:pt x="12795" y="65784"/>
                </a:lnTo>
                <a:lnTo>
                  <a:pt x="21069" y="74963"/>
                </a:lnTo>
                <a:lnTo>
                  <a:pt x="33070" y="82537"/>
                </a:lnTo>
                <a:lnTo>
                  <a:pt x="33350" y="83311"/>
                </a:lnTo>
                <a:lnTo>
                  <a:pt x="19411" y="91075"/>
                </a:lnTo>
                <a:lnTo>
                  <a:pt x="8916" y="101165"/>
                </a:lnTo>
                <a:lnTo>
                  <a:pt x="2301" y="113583"/>
                </a:lnTo>
                <a:lnTo>
                  <a:pt x="0" y="128333"/>
                </a:lnTo>
                <a:lnTo>
                  <a:pt x="3859" y="145820"/>
                </a:lnTo>
                <a:lnTo>
                  <a:pt x="14987" y="160318"/>
                </a:lnTo>
                <a:lnTo>
                  <a:pt x="32709" y="170206"/>
                </a:lnTo>
                <a:lnTo>
                  <a:pt x="56349" y="173862"/>
                </a:lnTo>
                <a:lnTo>
                  <a:pt x="78789" y="170334"/>
                </a:lnTo>
                <a:lnTo>
                  <a:pt x="96915" y="160378"/>
                </a:lnTo>
                <a:lnTo>
                  <a:pt x="99320" y="157314"/>
                </a:lnTo>
                <a:lnTo>
                  <a:pt x="56857" y="157314"/>
                </a:lnTo>
                <a:lnTo>
                  <a:pt x="42450" y="154702"/>
                </a:lnTo>
                <a:lnTo>
                  <a:pt x="31727" y="147674"/>
                </a:lnTo>
                <a:lnTo>
                  <a:pt x="25171" y="137442"/>
                </a:lnTo>
                <a:lnTo>
                  <a:pt x="23266" y="125221"/>
                </a:lnTo>
                <a:lnTo>
                  <a:pt x="25228" y="113843"/>
                </a:lnTo>
                <a:lnTo>
                  <a:pt x="31018" y="104009"/>
                </a:lnTo>
                <a:lnTo>
                  <a:pt x="40491" y="96114"/>
                </a:lnTo>
                <a:lnTo>
                  <a:pt x="53505" y="90550"/>
                </a:lnTo>
                <a:lnTo>
                  <a:pt x="95516" y="90550"/>
                </a:lnTo>
                <a:lnTo>
                  <a:pt x="93721" y="88906"/>
                </a:lnTo>
                <a:lnTo>
                  <a:pt x="79603" y="81495"/>
                </a:lnTo>
                <a:lnTo>
                  <a:pt x="79603" y="80721"/>
                </a:lnTo>
                <a:lnTo>
                  <a:pt x="89773" y="74256"/>
                </a:lnTo>
                <a:lnTo>
                  <a:pt x="59969" y="74256"/>
                </a:lnTo>
                <a:lnTo>
                  <a:pt x="46746" y="69559"/>
                </a:lnTo>
                <a:lnTo>
                  <a:pt x="36680" y="63098"/>
                </a:lnTo>
                <a:lnTo>
                  <a:pt x="30208" y="54427"/>
                </a:lnTo>
                <a:lnTo>
                  <a:pt x="27927" y="43205"/>
                </a:lnTo>
                <a:lnTo>
                  <a:pt x="29835" y="32894"/>
                </a:lnTo>
                <a:lnTo>
                  <a:pt x="35450" y="24326"/>
                </a:lnTo>
                <a:lnTo>
                  <a:pt x="44606" y="18473"/>
                </a:lnTo>
                <a:lnTo>
                  <a:pt x="57137" y="16306"/>
                </a:lnTo>
                <a:lnTo>
                  <a:pt x="97430" y="16306"/>
                </a:lnTo>
                <a:lnTo>
                  <a:pt x="95035" y="12842"/>
                </a:lnTo>
                <a:lnTo>
                  <a:pt x="79771" y="3522"/>
                </a:lnTo>
                <a:lnTo>
                  <a:pt x="58407" y="0"/>
                </a:lnTo>
                <a:close/>
              </a:path>
              <a:path w="113664" h="173990">
                <a:moveTo>
                  <a:pt x="95516" y="90550"/>
                </a:moveTo>
                <a:lnTo>
                  <a:pt x="53505" y="90550"/>
                </a:lnTo>
                <a:lnTo>
                  <a:pt x="68864" y="96150"/>
                </a:lnTo>
                <a:lnTo>
                  <a:pt x="80503" y="103689"/>
                </a:lnTo>
                <a:lnTo>
                  <a:pt x="87882" y="113846"/>
                </a:lnTo>
                <a:lnTo>
                  <a:pt x="90462" y="127304"/>
                </a:lnTo>
                <a:lnTo>
                  <a:pt x="88081" y="139307"/>
                </a:lnTo>
                <a:lnTo>
                  <a:pt x="81313" y="148810"/>
                </a:lnTo>
                <a:lnTo>
                  <a:pt x="70718" y="155063"/>
                </a:lnTo>
                <a:lnTo>
                  <a:pt x="56857" y="157314"/>
                </a:lnTo>
                <a:lnTo>
                  <a:pt x="99320" y="157314"/>
                </a:lnTo>
                <a:lnTo>
                  <a:pt x="109033" y="144941"/>
                </a:lnTo>
                <a:lnTo>
                  <a:pt x="113449" y="124967"/>
                </a:lnTo>
                <a:lnTo>
                  <a:pt x="111103" y="110713"/>
                </a:lnTo>
                <a:lnTo>
                  <a:pt x="104374" y="98669"/>
                </a:lnTo>
                <a:lnTo>
                  <a:pt x="95516" y="90550"/>
                </a:lnTo>
                <a:close/>
              </a:path>
              <a:path w="113664" h="173990">
                <a:moveTo>
                  <a:pt x="97430" y="16306"/>
                </a:moveTo>
                <a:lnTo>
                  <a:pt x="57137" y="16306"/>
                </a:lnTo>
                <a:lnTo>
                  <a:pt x="70180" y="18699"/>
                </a:lnTo>
                <a:lnTo>
                  <a:pt x="78990" y="24972"/>
                </a:lnTo>
                <a:lnTo>
                  <a:pt x="83976" y="33767"/>
                </a:lnTo>
                <a:lnTo>
                  <a:pt x="85547" y="43726"/>
                </a:lnTo>
                <a:lnTo>
                  <a:pt x="83583" y="54245"/>
                </a:lnTo>
                <a:lnTo>
                  <a:pt x="78178" y="62872"/>
                </a:lnTo>
                <a:lnTo>
                  <a:pt x="70063" y="69559"/>
                </a:lnTo>
                <a:lnTo>
                  <a:pt x="59969" y="74256"/>
                </a:lnTo>
                <a:lnTo>
                  <a:pt x="89773" y="74256"/>
                </a:lnTo>
                <a:lnTo>
                  <a:pt x="92646" y="72430"/>
                </a:lnTo>
                <a:lnTo>
                  <a:pt x="101180" y="62709"/>
                </a:lnTo>
                <a:lnTo>
                  <a:pt x="105839" y="52164"/>
                </a:lnTo>
                <a:lnTo>
                  <a:pt x="107251" y="41401"/>
                </a:lnTo>
                <a:lnTo>
                  <a:pt x="104196" y="26092"/>
                </a:lnTo>
                <a:lnTo>
                  <a:pt x="97430" y="16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7506" y="7594803"/>
            <a:ext cx="443865" cy="437515"/>
          </a:xfrm>
          <a:custGeom>
            <a:avLst/>
            <a:gdLst/>
            <a:ahLst/>
            <a:cxnLst/>
            <a:rect l="l" t="t" r="r" b="b"/>
            <a:pathLst>
              <a:path w="443865" h="437515">
                <a:moveTo>
                  <a:pt x="443636" y="437007"/>
                </a:moveTo>
                <a:lnTo>
                  <a:pt x="0" y="437007"/>
                </a:lnTo>
                <a:lnTo>
                  <a:pt x="0" y="0"/>
                </a:lnTo>
                <a:lnTo>
                  <a:pt x="443636" y="0"/>
                </a:lnTo>
                <a:lnTo>
                  <a:pt x="443636" y="4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7713" y="7636387"/>
            <a:ext cx="138430" cy="353695"/>
          </a:xfrm>
          <a:custGeom>
            <a:avLst/>
            <a:gdLst/>
            <a:ahLst/>
            <a:cxnLst/>
            <a:rect l="l" t="t" r="r" b="b"/>
            <a:pathLst>
              <a:path w="138430" h="353695">
                <a:moveTo>
                  <a:pt x="70040" y="0"/>
                </a:moveTo>
                <a:lnTo>
                  <a:pt x="41756" y="27571"/>
                </a:lnTo>
                <a:lnTo>
                  <a:pt x="41681" y="223126"/>
                </a:lnTo>
                <a:lnTo>
                  <a:pt x="24822" y="233352"/>
                </a:lnTo>
                <a:lnTo>
                  <a:pt x="11644" y="247761"/>
                </a:lnTo>
                <a:lnTo>
                  <a:pt x="3064" y="265460"/>
                </a:lnTo>
                <a:lnTo>
                  <a:pt x="0" y="285559"/>
                </a:lnTo>
                <a:lnTo>
                  <a:pt x="5425" y="312034"/>
                </a:lnTo>
                <a:lnTo>
                  <a:pt x="20223" y="333651"/>
                </a:lnTo>
                <a:lnTo>
                  <a:pt x="42171" y="348224"/>
                </a:lnTo>
                <a:lnTo>
                  <a:pt x="69049" y="353567"/>
                </a:lnTo>
                <a:lnTo>
                  <a:pt x="95941" y="348224"/>
                </a:lnTo>
                <a:lnTo>
                  <a:pt x="99733" y="345706"/>
                </a:lnTo>
                <a:lnTo>
                  <a:pt x="69049" y="345706"/>
                </a:lnTo>
                <a:lnTo>
                  <a:pt x="45297" y="340957"/>
                </a:lnTo>
                <a:lnTo>
                  <a:pt x="25900" y="328077"/>
                </a:lnTo>
                <a:lnTo>
                  <a:pt x="12805" y="308975"/>
                </a:lnTo>
                <a:lnTo>
                  <a:pt x="7962" y="285559"/>
                </a:lnTo>
                <a:lnTo>
                  <a:pt x="10459" y="268698"/>
                </a:lnTo>
                <a:lnTo>
                  <a:pt x="41681" y="232067"/>
                </a:lnTo>
                <a:lnTo>
                  <a:pt x="66116" y="225678"/>
                </a:lnTo>
                <a:lnTo>
                  <a:pt x="67564" y="225374"/>
                </a:lnTo>
                <a:lnTo>
                  <a:pt x="100224" y="225374"/>
                </a:lnTo>
                <a:lnTo>
                  <a:pt x="98386" y="224193"/>
                </a:lnTo>
                <a:lnTo>
                  <a:pt x="98386" y="221170"/>
                </a:lnTo>
                <a:lnTo>
                  <a:pt x="90436" y="221170"/>
                </a:lnTo>
                <a:lnTo>
                  <a:pt x="88574" y="220586"/>
                </a:lnTo>
                <a:lnTo>
                  <a:pt x="49657" y="220586"/>
                </a:lnTo>
                <a:lnTo>
                  <a:pt x="49732" y="27571"/>
                </a:lnTo>
                <a:lnTo>
                  <a:pt x="70040" y="7835"/>
                </a:lnTo>
                <a:lnTo>
                  <a:pt x="89590" y="7835"/>
                </a:lnTo>
                <a:lnTo>
                  <a:pt x="81075" y="2188"/>
                </a:lnTo>
                <a:lnTo>
                  <a:pt x="70040" y="0"/>
                </a:lnTo>
                <a:close/>
              </a:path>
              <a:path w="138430" h="353695">
                <a:moveTo>
                  <a:pt x="100224" y="225374"/>
                </a:moveTo>
                <a:lnTo>
                  <a:pt x="71247" y="225374"/>
                </a:lnTo>
                <a:lnTo>
                  <a:pt x="73304" y="225767"/>
                </a:lnTo>
                <a:lnTo>
                  <a:pt x="75425" y="226021"/>
                </a:lnTo>
                <a:lnTo>
                  <a:pt x="77266" y="226148"/>
                </a:lnTo>
                <a:lnTo>
                  <a:pt x="77762" y="226237"/>
                </a:lnTo>
                <a:lnTo>
                  <a:pt x="121299" y="254657"/>
                </a:lnTo>
                <a:lnTo>
                  <a:pt x="130124" y="285559"/>
                </a:lnTo>
                <a:lnTo>
                  <a:pt x="125294" y="308975"/>
                </a:lnTo>
                <a:lnTo>
                  <a:pt x="112212" y="328077"/>
                </a:lnTo>
                <a:lnTo>
                  <a:pt x="92817" y="340957"/>
                </a:lnTo>
                <a:lnTo>
                  <a:pt x="69049" y="345706"/>
                </a:lnTo>
                <a:lnTo>
                  <a:pt x="99733" y="345706"/>
                </a:lnTo>
                <a:lnTo>
                  <a:pt x="117892" y="333651"/>
                </a:lnTo>
                <a:lnTo>
                  <a:pt x="132688" y="312034"/>
                </a:lnTo>
                <a:lnTo>
                  <a:pt x="138112" y="285559"/>
                </a:lnTo>
                <a:lnTo>
                  <a:pt x="135200" y="266021"/>
                </a:lnTo>
                <a:lnTo>
                  <a:pt x="127036" y="248746"/>
                </a:lnTo>
                <a:lnTo>
                  <a:pt x="114479" y="234537"/>
                </a:lnTo>
                <a:lnTo>
                  <a:pt x="100224" y="225374"/>
                </a:lnTo>
                <a:close/>
              </a:path>
              <a:path w="138430" h="353695">
                <a:moveTo>
                  <a:pt x="89590" y="7835"/>
                </a:moveTo>
                <a:lnTo>
                  <a:pt x="70040" y="7835"/>
                </a:lnTo>
                <a:lnTo>
                  <a:pt x="77970" y="9418"/>
                </a:lnTo>
                <a:lnTo>
                  <a:pt x="84448" y="13730"/>
                </a:lnTo>
                <a:lnTo>
                  <a:pt x="88821" y="20121"/>
                </a:lnTo>
                <a:lnTo>
                  <a:pt x="90360" y="27571"/>
                </a:lnTo>
                <a:lnTo>
                  <a:pt x="90436" y="221170"/>
                </a:lnTo>
                <a:lnTo>
                  <a:pt x="98386" y="221170"/>
                </a:lnTo>
                <a:lnTo>
                  <a:pt x="98311" y="27571"/>
                </a:lnTo>
                <a:lnTo>
                  <a:pt x="96159" y="17043"/>
                </a:lnTo>
                <a:lnTo>
                  <a:pt x="90085" y="8164"/>
                </a:lnTo>
                <a:lnTo>
                  <a:pt x="89590" y="7835"/>
                </a:lnTo>
                <a:close/>
              </a:path>
              <a:path w="138430" h="353695">
                <a:moveTo>
                  <a:pt x="77746" y="217487"/>
                </a:moveTo>
                <a:lnTo>
                  <a:pt x="67564" y="217487"/>
                </a:lnTo>
                <a:lnTo>
                  <a:pt x="66116" y="217754"/>
                </a:lnTo>
                <a:lnTo>
                  <a:pt x="63880" y="217957"/>
                </a:lnTo>
                <a:lnTo>
                  <a:pt x="62369" y="218071"/>
                </a:lnTo>
                <a:lnTo>
                  <a:pt x="58000" y="218592"/>
                </a:lnTo>
                <a:lnTo>
                  <a:pt x="53733" y="219405"/>
                </a:lnTo>
                <a:lnTo>
                  <a:pt x="49657" y="220586"/>
                </a:lnTo>
                <a:lnTo>
                  <a:pt x="88574" y="220586"/>
                </a:lnTo>
                <a:lnTo>
                  <a:pt x="86347" y="219887"/>
                </a:lnTo>
                <a:lnTo>
                  <a:pt x="82092" y="218909"/>
                </a:lnTo>
                <a:lnTo>
                  <a:pt x="77749" y="218312"/>
                </a:lnTo>
                <a:lnTo>
                  <a:pt x="77746" y="217487"/>
                </a:lnTo>
                <a:close/>
              </a:path>
              <a:path w="138430" h="353695">
                <a:moveTo>
                  <a:pt x="77711" y="207873"/>
                </a:moveTo>
                <a:lnTo>
                  <a:pt x="62369" y="207873"/>
                </a:lnTo>
                <a:lnTo>
                  <a:pt x="62369" y="218071"/>
                </a:lnTo>
                <a:lnTo>
                  <a:pt x="64554" y="217830"/>
                </a:lnTo>
                <a:lnTo>
                  <a:pt x="66751" y="217487"/>
                </a:lnTo>
                <a:lnTo>
                  <a:pt x="77746" y="217487"/>
                </a:lnTo>
                <a:lnTo>
                  <a:pt x="77711" y="207873"/>
                </a:lnTo>
                <a:close/>
              </a:path>
              <a:path w="138430" h="353695">
                <a:moveTo>
                  <a:pt x="84823" y="205625"/>
                </a:moveTo>
                <a:lnTo>
                  <a:pt x="54749" y="205625"/>
                </a:lnTo>
                <a:lnTo>
                  <a:pt x="54254" y="206095"/>
                </a:lnTo>
                <a:lnTo>
                  <a:pt x="54254" y="207365"/>
                </a:lnTo>
                <a:lnTo>
                  <a:pt x="54749" y="207873"/>
                </a:lnTo>
                <a:lnTo>
                  <a:pt x="84823" y="207873"/>
                </a:lnTo>
                <a:lnTo>
                  <a:pt x="85318" y="207365"/>
                </a:lnTo>
                <a:lnTo>
                  <a:pt x="85318" y="206095"/>
                </a:lnTo>
                <a:lnTo>
                  <a:pt x="84823" y="205625"/>
                </a:lnTo>
                <a:close/>
              </a:path>
              <a:path w="138430" h="353695">
                <a:moveTo>
                  <a:pt x="77711" y="172783"/>
                </a:moveTo>
                <a:lnTo>
                  <a:pt x="62369" y="172783"/>
                </a:lnTo>
                <a:lnTo>
                  <a:pt x="62369" y="205625"/>
                </a:lnTo>
                <a:lnTo>
                  <a:pt x="77711" y="205625"/>
                </a:lnTo>
                <a:lnTo>
                  <a:pt x="77711" y="172783"/>
                </a:lnTo>
                <a:close/>
              </a:path>
              <a:path w="138430" h="353695">
                <a:moveTo>
                  <a:pt x="84823" y="170535"/>
                </a:moveTo>
                <a:lnTo>
                  <a:pt x="54749" y="170535"/>
                </a:lnTo>
                <a:lnTo>
                  <a:pt x="54254" y="171018"/>
                </a:lnTo>
                <a:lnTo>
                  <a:pt x="54254" y="172275"/>
                </a:lnTo>
                <a:lnTo>
                  <a:pt x="54749" y="172783"/>
                </a:lnTo>
                <a:lnTo>
                  <a:pt x="84823" y="172783"/>
                </a:lnTo>
                <a:lnTo>
                  <a:pt x="85344" y="172275"/>
                </a:lnTo>
                <a:lnTo>
                  <a:pt x="85344" y="171018"/>
                </a:lnTo>
                <a:lnTo>
                  <a:pt x="84823" y="170535"/>
                </a:lnTo>
                <a:close/>
              </a:path>
              <a:path w="138430" h="353695">
                <a:moveTo>
                  <a:pt x="77711" y="137680"/>
                </a:moveTo>
                <a:lnTo>
                  <a:pt x="62369" y="137680"/>
                </a:lnTo>
                <a:lnTo>
                  <a:pt x="62369" y="170535"/>
                </a:lnTo>
                <a:lnTo>
                  <a:pt x="77711" y="170535"/>
                </a:lnTo>
                <a:lnTo>
                  <a:pt x="77711" y="137680"/>
                </a:lnTo>
                <a:close/>
              </a:path>
              <a:path w="138430" h="353695">
                <a:moveTo>
                  <a:pt x="84823" y="135445"/>
                </a:moveTo>
                <a:lnTo>
                  <a:pt x="54787" y="135445"/>
                </a:lnTo>
                <a:lnTo>
                  <a:pt x="54254" y="135928"/>
                </a:lnTo>
                <a:lnTo>
                  <a:pt x="54254" y="137210"/>
                </a:lnTo>
                <a:lnTo>
                  <a:pt x="54787" y="137680"/>
                </a:lnTo>
                <a:lnTo>
                  <a:pt x="84823" y="137680"/>
                </a:lnTo>
                <a:lnTo>
                  <a:pt x="85318" y="137210"/>
                </a:lnTo>
                <a:lnTo>
                  <a:pt x="85318" y="135928"/>
                </a:lnTo>
                <a:lnTo>
                  <a:pt x="84823" y="135445"/>
                </a:lnTo>
                <a:close/>
              </a:path>
              <a:path w="138430" h="353695">
                <a:moveTo>
                  <a:pt x="74256" y="22974"/>
                </a:moveTo>
                <a:lnTo>
                  <a:pt x="65798" y="22974"/>
                </a:lnTo>
                <a:lnTo>
                  <a:pt x="62369" y="26339"/>
                </a:lnTo>
                <a:lnTo>
                  <a:pt x="62369" y="65277"/>
                </a:lnTo>
                <a:lnTo>
                  <a:pt x="54749" y="65277"/>
                </a:lnTo>
                <a:lnTo>
                  <a:pt x="54254" y="65773"/>
                </a:lnTo>
                <a:lnTo>
                  <a:pt x="54254" y="67043"/>
                </a:lnTo>
                <a:lnTo>
                  <a:pt x="54749" y="67500"/>
                </a:lnTo>
                <a:lnTo>
                  <a:pt x="62369" y="67500"/>
                </a:lnTo>
                <a:lnTo>
                  <a:pt x="62369" y="100355"/>
                </a:lnTo>
                <a:lnTo>
                  <a:pt x="54749" y="100355"/>
                </a:lnTo>
                <a:lnTo>
                  <a:pt x="54254" y="100850"/>
                </a:lnTo>
                <a:lnTo>
                  <a:pt x="54254" y="102095"/>
                </a:lnTo>
                <a:lnTo>
                  <a:pt x="54749" y="102590"/>
                </a:lnTo>
                <a:lnTo>
                  <a:pt x="62369" y="102590"/>
                </a:lnTo>
                <a:lnTo>
                  <a:pt x="62369" y="135445"/>
                </a:lnTo>
                <a:lnTo>
                  <a:pt x="77711" y="135445"/>
                </a:lnTo>
                <a:lnTo>
                  <a:pt x="77711" y="126466"/>
                </a:lnTo>
                <a:lnTo>
                  <a:pt x="64655" y="126466"/>
                </a:lnTo>
                <a:lnTo>
                  <a:pt x="64655" y="27571"/>
                </a:lnTo>
                <a:lnTo>
                  <a:pt x="67081" y="25184"/>
                </a:lnTo>
                <a:lnTo>
                  <a:pt x="76491" y="25184"/>
                </a:lnTo>
                <a:lnTo>
                  <a:pt x="74256" y="22974"/>
                </a:lnTo>
                <a:close/>
              </a:path>
              <a:path w="138430" h="353695">
                <a:moveTo>
                  <a:pt x="76491" y="25184"/>
                </a:moveTo>
                <a:lnTo>
                  <a:pt x="72999" y="25184"/>
                </a:lnTo>
                <a:lnTo>
                  <a:pt x="75425" y="27571"/>
                </a:lnTo>
                <a:lnTo>
                  <a:pt x="75425" y="126466"/>
                </a:lnTo>
                <a:lnTo>
                  <a:pt x="77711" y="126466"/>
                </a:lnTo>
                <a:lnTo>
                  <a:pt x="77711" y="102590"/>
                </a:lnTo>
                <a:lnTo>
                  <a:pt x="84810" y="102590"/>
                </a:lnTo>
                <a:lnTo>
                  <a:pt x="85318" y="102095"/>
                </a:lnTo>
                <a:lnTo>
                  <a:pt x="85318" y="100850"/>
                </a:lnTo>
                <a:lnTo>
                  <a:pt x="84810" y="100355"/>
                </a:lnTo>
                <a:lnTo>
                  <a:pt x="77711" y="100355"/>
                </a:lnTo>
                <a:lnTo>
                  <a:pt x="77711" y="67500"/>
                </a:lnTo>
                <a:lnTo>
                  <a:pt x="84810" y="67500"/>
                </a:lnTo>
                <a:lnTo>
                  <a:pt x="85344" y="67043"/>
                </a:lnTo>
                <a:lnTo>
                  <a:pt x="85344" y="65773"/>
                </a:lnTo>
                <a:lnTo>
                  <a:pt x="84810" y="65277"/>
                </a:lnTo>
                <a:lnTo>
                  <a:pt x="77711" y="65277"/>
                </a:lnTo>
                <a:lnTo>
                  <a:pt x="77660" y="26339"/>
                </a:lnTo>
                <a:lnTo>
                  <a:pt x="76491" y="25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4019" y="7888709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21450" y="0"/>
                </a:moveTo>
                <a:lnTo>
                  <a:pt x="18922" y="114"/>
                </a:lnTo>
                <a:lnTo>
                  <a:pt x="17424" y="1689"/>
                </a:lnTo>
                <a:lnTo>
                  <a:pt x="1460" y="18796"/>
                </a:lnTo>
                <a:lnTo>
                  <a:pt x="0" y="20421"/>
                </a:lnTo>
                <a:lnTo>
                  <a:pt x="126" y="22898"/>
                </a:lnTo>
                <a:lnTo>
                  <a:pt x="1714" y="24396"/>
                </a:lnTo>
                <a:lnTo>
                  <a:pt x="2489" y="25069"/>
                </a:lnTo>
                <a:lnTo>
                  <a:pt x="3467" y="25412"/>
                </a:lnTo>
                <a:lnTo>
                  <a:pt x="5524" y="25412"/>
                </a:lnTo>
                <a:lnTo>
                  <a:pt x="6603" y="25006"/>
                </a:lnTo>
                <a:lnTo>
                  <a:pt x="23329" y="6997"/>
                </a:lnTo>
                <a:lnTo>
                  <a:pt x="24828" y="5410"/>
                </a:lnTo>
                <a:lnTo>
                  <a:pt x="24701" y="2921"/>
                </a:lnTo>
                <a:lnTo>
                  <a:pt x="23088" y="1447"/>
                </a:lnTo>
                <a:lnTo>
                  <a:pt x="2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0349" y="7774404"/>
            <a:ext cx="61594" cy="66040"/>
          </a:xfrm>
          <a:custGeom>
            <a:avLst/>
            <a:gdLst/>
            <a:ahLst/>
            <a:cxnLst/>
            <a:rect l="l" t="t" r="r" b="b"/>
            <a:pathLst>
              <a:path w="61594" h="66040">
                <a:moveTo>
                  <a:pt x="57260" y="11404"/>
                </a:moveTo>
                <a:lnTo>
                  <a:pt x="39128" y="11404"/>
                </a:lnTo>
                <a:lnTo>
                  <a:pt x="42786" y="14046"/>
                </a:lnTo>
                <a:lnTo>
                  <a:pt x="42786" y="24726"/>
                </a:lnTo>
                <a:lnTo>
                  <a:pt x="38646" y="25692"/>
                </a:lnTo>
                <a:lnTo>
                  <a:pt x="27444" y="27127"/>
                </a:lnTo>
                <a:lnTo>
                  <a:pt x="17905" y="28585"/>
                </a:lnTo>
                <a:lnTo>
                  <a:pt x="9055" y="31484"/>
                </a:lnTo>
                <a:lnTo>
                  <a:pt x="2538" y="37130"/>
                </a:lnTo>
                <a:lnTo>
                  <a:pt x="0" y="46824"/>
                </a:lnTo>
                <a:lnTo>
                  <a:pt x="1552" y="54664"/>
                </a:lnTo>
                <a:lnTo>
                  <a:pt x="6010" y="60558"/>
                </a:lnTo>
                <a:lnTo>
                  <a:pt x="13073" y="64268"/>
                </a:lnTo>
                <a:lnTo>
                  <a:pt x="22440" y="65557"/>
                </a:lnTo>
                <a:lnTo>
                  <a:pt x="29997" y="65557"/>
                </a:lnTo>
                <a:lnTo>
                  <a:pt x="37426" y="63030"/>
                </a:lnTo>
                <a:lnTo>
                  <a:pt x="42786" y="57746"/>
                </a:lnTo>
                <a:lnTo>
                  <a:pt x="59248" y="57746"/>
                </a:lnTo>
                <a:lnTo>
                  <a:pt x="59320" y="54381"/>
                </a:lnTo>
                <a:lnTo>
                  <a:pt x="21336" y="54381"/>
                </a:lnTo>
                <a:lnTo>
                  <a:pt x="17805" y="51257"/>
                </a:lnTo>
                <a:lnTo>
                  <a:pt x="17805" y="38531"/>
                </a:lnTo>
                <a:lnTo>
                  <a:pt x="24511" y="37820"/>
                </a:lnTo>
                <a:lnTo>
                  <a:pt x="34861" y="36131"/>
                </a:lnTo>
                <a:lnTo>
                  <a:pt x="38646" y="35890"/>
                </a:lnTo>
                <a:lnTo>
                  <a:pt x="42672" y="33616"/>
                </a:lnTo>
                <a:lnTo>
                  <a:pt x="59359" y="33616"/>
                </a:lnTo>
                <a:lnTo>
                  <a:pt x="59359" y="20167"/>
                </a:lnTo>
                <a:lnTo>
                  <a:pt x="57260" y="11404"/>
                </a:lnTo>
                <a:close/>
              </a:path>
              <a:path w="61594" h="66040">
                <a:moveTo>
                  <a:pt x="59248" y="57746"/>
                </a:moveTo>
                <a:lnTo>
                  <a:pt x="42786" y="57746"/>
                </a:lnTo>
                <a:lnTo>
                  <a:pt x="43035" y="60558"/>
                </a:lnTo>
                <a:lnTo>
                  <a:pt x="43167" y="61468"/>
                </a:lnTo>
                <a:lnTo>
                  <a:pt x="44005" y="63754"/>
                </a:lnTo>
                <a:lnTo>
                  <a:pt x="61556" y="63754"/>
                </a:lnTo>
                <a:lnTo>
                  <a:pt x="59232" y="58470"/>
                </a:lnTo>
                <a:lnTo>
                  <a:pt x="59248" y="57746"/>
                </a:lnTo>
                <a:close/>
              </a:path>
              <a:path w="61594" h="66040">
                <a:moveTo>
                  <a:pt x="59359" y="33616"/>
                </a:moveTo>
                <a:lnTo>
                  <a:pt x="42672" y="33616"/>
                </a:lnTo>
                <a:lnTo>
                  <a:pt x="42672" y="49466"/>
                </a:lnTo>
                <a:lnTo>
                  <a:pt x="36334" y="54381"/>
                </a:lnTo>
                <a:lnTo>
                  <a:pt x="59320" y="54381"/>
                </a:lnTo>
                <a:lnTo>
                  <a:pt x="59359" y="33616"/>
                </a:lnTo>
                <a:close/>
              </a:path>
              <a:path w="61594" h="66040">
                <a:moveTo>
                  <a:pt x="31940" y="0"/>
                </a:moveTo>
                <a:lnTo>
                  <a:pt x="19866" y="1321"/>
                </a:lnTo>
                <a:lnTo>
                  <a:pt x="10936" y="5264"/>
                </a:lnTo>
                <a:lnTo>
                  <a:pt x="5228" y="11797"/>
                </a:lnTo>
                <a:lnTo>
                  <a:pt x="2819" y="20891"/>
                </a:lnTo>
                <a:lnTo>
                  <a:pt x="19024" y="20891"/>
                </a:lnTo>
                <a:lnTo>
                  <a:pt x="20243" y="13804"/>
                </a:lnTo>
                <a:lnTo>
                  <a:pt x="23533" y="11404"/>
                </a:lnTo>
                <a:lnTo>
                  <a:pt x="57260" y="11404"/>
                </a:lnTo>
                <a:lnTo>
                  <a:pt x="56857" y="9724"/>
                </a:lnTo>
                <a:lnTo>
                  <a:pt x="50403" y="3602"/>
                </a:lnTo>
                <a:lnTo>
                  <a:pt x="41571" y="720"/>
                </a:lnTo>
                <a:lnTo>
                  <a:pt x="3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3509" y="7776207"/>
            <a:ext cx="59055" cy="64135"/>
          </a:xfrm>
          <a:custGeom>
            <a:avLst/>
            <a:gdLst/>
            <a:ahLst/>
            <a:cxnLst/>
            <a:rect l="l" t="t" r="r" b="b"/>
            <a:pathLst>
              <a:path w="59055" h="64134">
                <a:moveTo>
                  <a:pt x="17424" y="0"/>
                </a:moveTo>
                <a:lnTo>
                  <a:pt x="0" y="0"/>
                </a:lnTo>
                <a:lnTo>
                  <a:pt x="0" y="41655"/>
                </a:lnTo>
                <a:lnTo>
                  <a:pt x="1524" y="51334"/>
                </a:lnTo>
                <a:lnTo>
                  <a:pt x="5894" y="58239"/>
                </a:lnTo>
                <a:lnTo>
                  <a:pt x="12799" y="62376"/>
                </a:lnTo>
                <a:lnTo>
                  <a:pt x="21932" y="63753"/>
                </a:lnTo>
                <a:lnTo>
                  <a:pt x="30949" y="63753"/>
                </a:lnTo>
                <a:lnTo>
                  <a:pt x="37642" y="60032"/>
                </a:lnTo>
                <a:lnTo>
                  <a:pt x="42405" y="53174"/>
                </a:lnTo>
                <a:lnTo>
                  <a:pt x="58864" y="53174"/>
                </a:lnTo>
                <a:lnTo>
                  <a:pt x="58864" y="49466"/>
                </a:lnTo>
                <a:lnTo>
                  <a:pt x="18161" y="49466"/>
                </a:lnTo>
                <a:lnTo>
                  <a:pt x="17424" y="43218"/>
                </a:lnTo>
                <a:lnTo>
                  <a:pt x="17424" y="0"/>
                </a:lnTo>
                <a:close/>
              </a:path>
              <a:path w="59055" h="64134">
                <a:moveTo>
                  <a:pt x="58864" y="53174"/>
                </a:moveTo>
                <a:lnTo>
                  <a:pt x="42405" y="53174"/>
                </a:lnTo>
                <a:lnTo>
                  <a:pt x="42405" y="61950"/>
                </a:lnTo>
                <a:lnTo>
                  <a:pt x="58864" y="61950"/>
                </a:lnTo>
                <a:lnTo>
                  <a:pt x="58864" y="53174"/>
                </a:lnTo>
                <a:close/>
              </a:path>
              <a:path w="59055" h="64134">
                <a:moveTo>
                  <a:pt x="58864" y="0"/>
                </a:moveTo>
                <a:lnTo>
                  <a:pt x="41681" y="0"/>
                </a:lnTo>
                <a:lnTo>
                  <a:pt x="41559" y="41655"/>
                </a:lnTo>
                <a:lnTo>
                  <a:pt x="38887" y="49466"/>
                </a:lnTo>
                <a:lnTo>
                  <a:pt x="58864" y="49466"/>
                </a:lnTo>
                <a:lnTo>
                  <a:pt x="5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491" y="7757479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40" h="81915">
                <a:moveTo>
                  <a:pt x="27673" y="30251"/>
                </a:moveTo>
                <a:lnTo>
                  <a:pt x="10477" y="30251"/>
                </a:lnTo>
                <a:lnTo>
                  <a:pt x="10477" y="62433"/>
                </a:lnTo>
                <a:lnTo>
                  <a:pt x="11434" y="71777"/>
                </a:lnTo>
                <a:lnTo>
                  <a:pt x="14654" y="77585"/>
                </a:lnTo>
                <a:lnTo>
                  <a:pt x="20662" y="80558"/>
                </a:lnTo>
                <a:lnTo>
                  <a:pt x="29984" y="81394"/>
                </a:lnTo>
                <a:lnTo>
                  <a:pt x="35712" y="81280"/>
                </a:lnTo>
                <a:lnTo>
                  <a:pt x="40462" y="80924"/>
                </a:lnTo>
                <a:lnTo>
                  <a:pt x="40462" y="68186"/>
                </a:lnTo>
                <a:lnTo>
                  <a:pt x="27787" y="68186"/>
                </a:lnTo>
                <a:lnTo>
                  <a:pt x="27673" y="30251"/>
                </a:lnTo>
                <a:close/>
              </a:path>
              <a:path w="40640" h="81915">
                <a:moveTo>
                  <a:pt x="40462" y="67945"/>
                </a:moveTo>
                <a:lnTo>
                  <a:pt x="38392" y="68186"/>
                </a:lnTo>
                <a:lnTo>
                  <a:pt x="40462" y="68186"/>
                </a:lnTo>
                <a:lnTo>
                  <a:pt x="40462" y="67945"/>
                </a:lnTo>
                <a:close/>
              </a:path>
              <a:path w="40640" h="81915">
                <a:moveTo>
                  <a:pt x="40462" y="18719"/>
                </a:moveTo>
                <a:lnTo>
                  <a:pt x="0" y="18719"/>
                </a:lnTo>
                <a:lnTo>
                  <a:pt x="0" y="30251"/>
                </a:lnTo>
                <a:lnTo>
                  <a:pt x="40462" y="30251"/>
                </a:lnTo>
                <a:lnTo>
                  <a:pt x="40462" y="18719"/>
                </a:lnTo>
                <a:close/>
              </a:path>
              <a:path w="40640" h="81915">
                <a:moveTo>
                  <a:pt x="27673" y="0"/>
                </a:moveTo>
                <a:lnTo>
                  <a:pt x="10477" y="0"/>
                </a:lnTo>
                <a:lnTo>
                  <a:pt x="10477" y="18719"/>
                </a:lnTo>
                <a:lnTo>
                  <a:pt x="27673" y="18719"/>
                </a:lnTo>
                <a:lnTo>
                  <a:pt x="27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3294" y="7774405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5" h="66040">
                <a:moveTo>
                  <a:pt x="32791" y="0"/>
                </a:moveTo>
                <a:lnTo>
                  <a:pt x="19336" y="2351"/>
                </a:lnTo>
                <a:lnTo>
                  <a:pt x="8990" y="9001"/>
                </a:lnTo>
                <a:lnTo>
                  <a:pt x="2346" y="19341"/>
                </a:lnTo>
                <a:lnTo>
                  <a:pt x="0" y="32765"/>
                </a:lnTo>
                <a:lnTo>
                  <a:pt x="2324" y="46265"/>
                </a:lnTo>
                <a:lnTo>
                  <a:pt x="8910" y="56648"/>
                </a:lnTo>
                <a:lnTo>
                  <a:pt x="19175" y="63316"/>
                </a:lnTo>
                <a:lnTo>
                  <a:pt x="32537" y="65671"/>
                </a:lnTo>
                <a:lnTo>
                  <a:pt x="45883" y="63334"/>
                </a:lnTo>
                <a:lnTo>
                  <a:pt x="56113" y="56695"/>
                </a:lnTo>
                <a:lnTo>
                  <a:pt x="58560" y="52819"/>
                </a:lnTo>
                <a:lnTo>
                  <a:pt x="22910" y="52819"/>
                </a:lnTo>
                <a:lnTo>
                  <a:pt x="17310" y="45504"/>
                </a:lnTo>
                <a:lnTo>
                  <a:pt x="17398" y="20294"/>
                </a:lnTo>
                <a:lnTo>
                  <a:pt x="23050" y="12979"/>
                </a:lnTo>
                <a:lnTo>
                  <a:pt x="58654" y="12979"/>
                </a:lnTo>
                <a:lnTo>
                  <a:pt x="56145" y="9001"/>
                </a:lnTo>
                <a:lnTo>
                  <a:pt x="45990" y="2351"/>
                </a:lnTo>
                <a:lnTo>
                  <a:pt x="32791" y="0"/>
                </a:lnTo>
                <a:close/>
              </a:path>
              <a:path w="65405" h="66040">
                <a:moveTo>
                  <a:pt x="58654" y="12979"/>
                </a:moveTo>
                <a:lnTo>
                  <a:pt x="41948" y="12979"/>
                </a:lnTo>
                <a:lnTo>
                  <a:pt x="47650" y="20294"/>
                </a:lnTo>
                <a:lnTo>
                  <a:pt x="47554" y="45504"/>
                </a:lnTo>
                <a:lnTo>
                  <a:pt x="42049" y="52819"/>
                </a:lnTo>
                <a:lnTo>
                  <a:pt x="58560" y="52819"/>
                </a:lnTo>
                <a:lnTo>
                  <a:pt x="62664" y="46319"/>
                </a:lnTo>
                <a:lnTo>
                  <a:pt x="64973" y="32765"/>
                </a:lnTo>
                <a:lnTo>
                  <a:pt x="62668" y="19341"/>
                </a:lnTo>
                <a:lnTo>
                  <a:pt x="58654" y="1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17827" y="7594803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502" y="437007"/>
                </a:moveTo>
                <a:lnTo>
                  <a:pt x="0" y="437007"/>
                </a:lnTo>
                <a:lnTo>
                  <a:pt x="0" y="0"/>
                </a:lnTo>
                <a:lnTo>
                  <a:pt x="437502" y="0"/>
                </a:lnTo>
                <a:lnTo>
                  <a:pt x="437502" y="4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5442" y="7646774"/>
            <a:ext cx="158115" cy="333375"/>
          </a:xfrm>
          <a:custGeom>
            <a:avLst/>
            <a:gdLst/>
            <a:ahLst/>
            <a:cxnLst/>
            <a:rect l="l" t="t" r="r" b="b"/>
            <a:pathLst>
              <a:path w="158114" h="333375">
                <a:moveTo>
                  <a:pt x="138671" y="0"/>
                </a:moveTo>
                <a:lnTo>
                  <a:pt x="19215" y="0"/>
                </a:lnTo>
                <a:lnTo>
                  <a:pt x="11744" y="1510"/>
                </a:lnTo>
                <a:lnTo>
                  <a:pt x="5635" y="5627"/>
                </a:lnTo>
                <a:lnTo>
                  <a:pt x="1512" y="11728"/>
                </a:lnTo>
                <a:lnTo>
                  <a:pt x="0" y="19189"/>
                </a:lnTo>
                <a:lnTo>
                  <a:pt x="0" y="313880"/>
                </a:lnTo>
                <a:lnTo>
                  <a:pt x="1512" y="321341"/>
                </a:lnTo>
                <a:lnTo>
                  <a:pt x="5635" y="327442"/>
                </a:lnTo>
                <a:lnTo>
                  <a:pt x="11744" y="331559"/>
                </a:lnTo>
                <a:lnTo>
                  <a:pt x="19215" y="333070"/>
                </a:lnTo>
                <a:lnTo>
                  <a:pt x="138671" y="333070"/>
                </a:lnTo>
                <a:lnTo>
                  <a:pt x="146142" y="331559"/>
                </a:lnTo>
                <a:lnTo>
                  <a:pt x="152041" y="327583"/>
                </a:lnTo>
                <a:lnTo>
                  <a:pt x="11671" y="327583"/>
                </a:lnTo>
                <a:lnTo>
                  <a:pt x="5499" y="321436"/>
                </a:lnTo>
                <a:lnTo>
                  <a:pt x="5499" y="11633"/>
                </a:lnTo>
                <a:lnTo>
                  <a:pt x="11671" y="5473"/>
                </a:lnTo>
                <a:lnTo>
                  <a:pt x="152022" y="5473"/>
                </a:lnTo>
                <a:lnTo>
                  <a:pt x="146142" y="1510"/>
                </a:lnTo>
                <a:lnTo>
                  <a:pt x="138671" y="0"/>
                </a:lnTo>
                <a:close/>
              </a:path>
              <a:path w="158114" h="333375">
                <a:moveTo>
                  <a:pt x="152022" y="5473"/>
                </a:moveTo>
                <a:lnTo>
                  <a:pt x="146240" y="5473"/>
                </a:lnTo>
                <a:lnTo>
                  <a:pt x="152400" y="11633"/>
                </a:lnTo>
                <a:lnTo>
                  <a:pt x="152400" y="321436"/>
                </a:lnTo>
                <a:lnTo>
                  <a:pt x="146240" y="327583"/>
                </a:lnTo>
                <a:lnTo>
                  <a:pt x="152041" y="327583"/>
                </a:lnTo>
                <a:lnTo>
                  <a:pt x="152250" y="327442"/>
                </a:lnTo>
                <a:lnTo>
                  <a:pt x="156373" y="321341"/>
                </a:lnTo>
                <a:lnTo>
                  <a:pt x="157886" y="313880"/>
                </a:lnTo>
                <a:lnTo>
                  <a:pt x="157886" y="19189"/>
                </a:lnTo>
                <a:lnTo>
                  <a:pt x="156373" y="11728"/>
                </a:lnTo>
                <a:lnTo>
                  <a:pt x="152250" y="5627"/>
                </a:lnTo>
                <a:lnTo>
                  <a:pt x="152022" y="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9847" y="7822145"/>
            <a:ext cx="334010" cy="158115"/>
          </a:xfrm>
          <a:custGeom>
            <a:avLst/>
            <a:gdLst/>
            <a:ahLst/>
            <a:cxnLst/>
            <a:rect l="l" t="t" r="r" b="b"/>
            <a:pathLst>
              <a:path w="334010" h="158115">
                <a:moveTo>
                  <a:pt x="43713" y="152209"/>
                </a:moveTo>
                <a:lnTo>
                  <a:pt x="27241" y="152209"/>
                </a:lnTo>
                <a:lnTo>
                  <a:pt x="27241" y="157695"/>
                </a:lnTo>
                <a:lnTo>
                  <a:pt x="43713" y="157695"/>
                </a:lnTo>
                <a:lnTo>
                  <a:pt x="43713" y="152209"/>
                </a:lnTo>
                <a:close/>
              </a:path>
              <a:path w="334010" h="158115">
                <a:moveTo>
                  <a:pt x="76644" y="152209"/>
                </a:moveTo>
                <a:lnTo>
                  <a:pt x="60172" y="152209"/>
                </a:lnTo>
                <a:lnTo>
                  <a:pt x="60172" y="157695"/>
                </a:lnTo>
                <a:lnTo>
                  <a:pt x="76644" y="157695"/>
                </a:lnTo>
                <a:lnTo>
                  <a:pt x="76644" y="152209"/>
                </a:lnTo>
                <a:close/>
              </a:path>
              <a:path w="334010" h="158115">
                <a:moveTo>
                  <a:pt x="109575" y="152209"/>
                </a:moveTo>
                <a:lnTo>
                  <a:pt x="93116" y="152209"/>
                </a:lnTo>
                <a:lnTo>
                  <a:pt x="93116" y="157695"/>
                </a:lnTo>
                <a:lnTo>
                  <a:pt x="109575" y="157695"/>
                </a:lnTo>
                <a:lnTo>
                  <a:pt x="109575" y="152209"/>
                </a:lnTo>
                <a:close/>
              </a:path>
              <a:path w="334010" h="158115">
                <a:moveTo>
                  <a:pt x="142506" y="152209"/>
                </a:moveTo>
                <a:lnTo>
                  <a:pt x="126047" y="152209"/>
                </a:lnTo>
                <a:lnTo>
                  <a:pt x="126047" y="157695"/>
                </a:lnTo>
                <a:lnTo>
                  <a:pt x="142506" y="157695"/>
                </a:lnTo>
                <a:lnTo>
                  <a:pt x="142506" y="152209"/>
                </a:lnTo>
                <a:close/>
              </a:path>
              <a:path w="334010" h="158115">
                <a:moveTo>
                  <a:pt x="175450" y="152209"/>
                </a:moveTo>
                <a:lnTo>
                  <a:pt x="158978" y="152209"/>
                </a:lnTo>
                <a:lnTo>
                  <a:pt x="158978" y="157695"/>
                </a:lnTo>
                <a:lnTo>
                  <a:pt x="175450" y="157695"/>
                </a:lnTo>
                <a:lnTo>
                  <a:pt x="175450" y="152209"/>
                </a:lnTo>
                <a:close/>
              </a:path>
              <a:path w="334010" h="158115">
                <a:moveTo>
                  <a:pt x="208381" y="152209"/>
                </a:moveTo>
                <a:lnTo>
                  <a:pt x="191922" y="152209"/>
                </a:lnTo>
                <a:lnTo>
                  <a:pt x="191922" y="157695"/>
                </a:lnTo>
                <a:lnTo>
                  <a:pt x="208381" y="157695"/>
                </a:lnTo>
                <a:lnTo>
                  <a:pt x="208381" y="152209"/>
                </a:lnTo>
                <a:close/>
              </a:path>
              <a:path w="334010" h="158115">
                <a:moveTo>
                  <a:pt x="241312" y="152209"/>
                </a:moveTo>
                <a:lnTo>
                  <a:pt x="224840" y="152209"/>
                </a:lnTo>
                <a:lnTo>
                  <a:pt x="224840" y="157695"/>
                </a:lnTo>
                <a:lnTo>
                  <a:pt x="241312" y="157695"/>
                </a:lnTo>
                <a:lnTo>
                  <a:pt x="241312" y="152209"/>
                </a:lnTo>
                <a:close/>
              </a:path>
              <a:path w="334010" h="158115">
                <a:moveTo>
                  <a:pt x="274231" y="152209"/>
                </a:moveTo>
                <a:lnTo>
                  <a:pt x="257771" y="152209"/>
                </a:lnTo>
                <a:lnTo>
                  <a:pt x="257771" y="157695"/>
                </a:lnTo>
                <a:lnTo>
                  <a:pt x="274231" y="157695"/>
                </a:lnTo>
                <a:lnTo>
                  <a:pt x="274231" y="152209"/>
                </a:lnTo>
                <a:close/>
              </a:path>
              <a:path w="334010" h="158115">
                <a:moveTo>
                  <a:pt x="307174" y="152209"/>
                </a:moveTo>
                <a:lnTo>
                  <a:pt x="290715" y="152209"/>
                </a:lnTo>
                <a:lnTo>
                  <a:pt x="290715" y="157695"/>
                </a:lnTo>
                <a:lnTo>
                  <a:pt x="307174" y="157695"/>
                </a:lnTo>
                <a:lnTo>
                  <a:pt x="307174" y="152209"/>
                </a:lnTo>
                <a:close/>
              </a:path>
              <a:path w="334010" h="158115">
                <a:moveTo>
                  <a:pt x="5511" y="139331"/>
                </a:moveTo>
                <a:lnTo>
                  <a:pt x="38" y="139649"/>
                </a:lnTo>
                <a:lnTo>
                  <a:pt x="406" y="146189"/>
                </a:lnTo>
                <a:lnTo>
                  <a:pt x="4064" y="152018"/>
                </a:lnTo>
                <a:lnTo>
                  <a:pt x="9804" y="155244"/>
                </a:lnTo>
                <a:lnTo>
                  <a:pt x="12484" y="150456"/>
                </a:lnTo>
                <a:lnTo>
                  <a:pt x="8394" y="148158"/>
                </a:lnTo>
                <a:lnTo>
                  <a:pt x="5778" y="144005"/>
                </a:lnTo>
                <a:lnTo>
                  <a:pt x="5511" y="139331"/>
                </a:lnTo>
                <a:close/>
              </a:path>
              <a:path w="334010" h="158115">
                <a:moveTo>
                  <a:pt x="333438" y="128206"/>
                </a:moveTo>
                <a:lnTo>
                  <a:pt x="327952" y="128206"/>
                </a:lnTo>
                <a:lnTo>
                  <a:pt x="327952" y="143179"/>
                </a:lnTo>
                <a:lnTo>
                  <a:pt x="325602" y="147497"/>
                </a:lnTo>
                <a:lnTo>
                  <a:pt x="321665" y="150050"/>
                </a:lnTo>
                <a:lnTo>
                  <a:pt x="324624" y="154647"/>
                </a:lnTo>
                <a:lnTo>
                  <a:pt x="330161" y="151104"/>
                </a:lnTo>
                <a:lnTo>
                  <a:pt x="333438" y="145059"/>
                </a:lnTo>
                <a:lnTo>
                  <a:pt x="333438" y="128206"/>
                </a:lnTo>
                <a:close/>
              </a:path>
              <a:path w="334010" h="158115">
                <a:moveTo>
                  <a:pt x="5486" y="106591"/>
                </a:moveTo>
                <a:lnTo>
                  <a:pt x="0" y="106591"/>
                </a:lnTo>
                <a:lnTo>
                  <a:pt x="0" y="123037"/>
                </a:lnTo>
                <a:lnTo>
                  <a:pt x="5486" y="123037"/>
                </a:lnTo>
                <a:lnTo>
                  <a:pt x="5486" y="106591"/>
                </a:lnTo>
                <a:close/>
              </a:path>
              <a:path w="334010" h="158115">
                <a:moveTo>
                  <a:pt x="333438" y="95300"/>
                </a:moveTo>
                <a:lnTo>
                  <a:pt x="327952" y="95300"/>
                </a:lnTo>
                <a:lnTo>
                  <a:pt x="327952" y="111759"/>
                </a:lnTo>
                <a:lnTo>
                  <a:pt x="333438" y="111759"/>
                </a:lnTo>
                <a:lnTo>
                  <a:pt x="333438" y="95300"/>
                </a:lnTo>
                <a:close/>
              </a:path>
              <a:path w="334010" h="158115">
                <a:moveTo>
                  <a:pt x="5486" y="73698"/>
                </a:moveTo>
                <a:lnTo>
                  <a:pt x="0" y="73698"/>
                </a:lnTo>
                <a:lnTo>
                  <a:pt x="0" y="90144"/>
                </a:lnTo>
                <a:lnTo>
                  <a:pt x="5486" y="90144"/>
                </a:lnTo>
                <a:lnTo>
                  <a:pt x="5486" y="73698"/>
                </a:lnTo>
                <a:close/>
              </a:path>
              <a:path w="334010" h="158115">
                <a:moveTo>
                  <a:pt x="333438" y="62407"/>
                </a:moveTo>
                <a:lnTo>
                  <a:pt x="327952" y="62407"/>
                </a:lnTo>
                <a:lnTo>
                  <a:pt x="327952" y="78841"/>
                </a:lnTo>
                <a:lnTo>
                  <a:pt x="333438" y="78841"/>
                </a:lnTo>
                <a:lnTo>
                  <a:pt x="333438" y="62407"/>
                </a:lnTo>
                <a:close/>
              </a:path>
              <a:path w="334010" h="158115">
                <a:moveTo>
                  <a:pt x="5486" y="40805"/>
                </a:moveTo>
                <a:lnTo>
                  <a:pt x="0" y="40805"/>
                </a:lnTo>
                <a:lnTo>
                  <a:pt x="0" y="57238"/>
                </a:lnTo>
                <a:lnTo>
                  <a:pt x="5486" y="57238"/>
                </a:lnTo>
                <a:lnTo>
                  <a:pt x="5486" y="40805"/>
                </a:lnTo>
                <a:close/>
              </a:path>
              <a:path w="334010" h="158115">
                <a:moveTo>
                  <a:pt x="333438" y="29502"/>
                </a:moveTo>
                <a:lnTo>
                  <a:pt x="327952" y="29502"/>
                </a:lnTo>
                <a:lnTo>
                  <a:pt x="327952" y="45948"/>
                </a:lnTo>
                <a:lnTo>
                  <a:pt x="333438" y="45948"/>
                </a:lnTo>
                <a:lnTo>
                  <a:pt x="333438" y="29502"/>
                </a:lnTo>
                <a:close/>
              </a:path>
              <a:path w="334010" h="158115">
                <a:moveTo>
                  <a:pt x="4356" y="7035"/>
                </a:moveTo>
                <a:lnTo>
                  <a:pt x="1549" y="10452"/>
                </a:lnTo>
                <a:lnTo>
                  <a:pt x="0" y="14770"/>
                </a:lnTo>
                <a:lnTo>
                  <a:pt x="0" y="24345"/>
                </a:lnTo>
                <a:lnTo>
                  <a:pt x="5486" y="24345"/>
                </a:lnTo>
                <a:lnTo>
                  <a:pt x="5486" y="16040"/>
                </a:lnTo>
                <a:lnTo>
                  <a:pt x="6591" y="12966"/>
                </a:lnTo>
                <a:lnTo>
                  <a:pt x="8585" y="10515"/>
                </a:lnTo>
                <a:lnTo>
                  <a:pt x="4356" y="7035"/>
                </a:lnTo>
                <a:close/>
              </a:path>
              <a:path w="334010" h="158115">
                <a:moveTo>
                  <a:pt x="318008" y="393"/>
                </a:moveTo>
                <a:lnTo>
                  <a:pt x="316941" y="5753"/>
                </a:lnTo>
                <a:lnTo>
                  <a:pt x="321462" y="6667"/>
                </a:lnTo>
                <a:lnTo>
                  <a:pt x="325323" y="9893"/>
                </a:lnTo>
                <a:lnTo>
                  <a:pt x="327012" y="14211"/>
                </a:lnTo>
                <a:lnTo>
                  <a:pt x="332117" y="12204"/>
                </a:lnTo>
                <a:lnTo>
                  <a:pt x="329730" y="6083"/>
                </a:lnTo>
                <a:lnTo>
                  <a:pt x="324459" y="1663"/>
                </a:lnTo>
                <a:lnTo>
                  <a:pt x="318008" y="393"/>
                </a:lnTo>
                <a:close/>
              </a:path>
              <a:path w="334010" h="158115">
                <a:moveTo>
                  <a:pt x="37579" y="0"/>
                </a:moveTo>
                <a:lnTo>
                  <a:pt x="21094" y="0"/>
                </a:lnTo>
                <a:lnTo>
                  <a:pt x="21094" y="5499"/>
                </a:lnTo>
                <a:lnTo>
                  <a:pt x="37579" y="5499"/>
                </a:lnTo>
                <a:lnTo>
                  <a:pt x="37579" y="0"/>
                </a:lnTo>
                <a:close/>
              </a:path>
              <a:path w="334010" h="158115">
                <a:moveTo>
                  <a:pt x="70510" y="0"/>
                </a:moveTo>
                <a:lnTo>
                  <a:pt x="54051" y="0"/>
                </a:lnTo>
                <a:lnTo>
                  <a:pt x="54051" y="5499"/>
                </a:lnTo>
                <a:lnTo>
                  <a:pt x="70510" y="5499"/>
                </a:lnTo>
                <a:lnTo>
                  <a:pt x="70510" y="0"/>
                </a:lnTo>
                <a:close/>
              </a:path>
              <a:path w="334010" h="158115">
                <a:moveTo>
                  <a:pt x="103441" y="0"/>
                </a:moveTo>
                <a:lnTo>
                  <a:pt x="86969" y="0"/>
                </a:lnTo>
                <a:lnTo>
                  <a:pt x="86969" y="5499"/>
                </a:lnTo>
                <a:lnTo>
                  <a:pt x="103441" y="5499"/>
                </a:lnTo>
                <a:lnTo>
                  <a:pt x="103441" y="0"/>
                </a:lnTo>
                <a:close/>
              </a:path>
              <a:path w="334010" h="158115">
                <a:moveTo>
                  <a:pt x="136372" y="0"/>
                </a:moveTo>
                <a:lnTo>
                  <a:pt x="119913" y="0"/>
                </a:lnTo>
                <a:lnTo>
                  <a:pt x="119913" y="5499"/>
                </a:lnTo>
                <a:lnTo>
                  <a:pt x="136372" y="5499"/>
                </a:lnTo>
                <a:lnTo>
                  <a:pt x="136372" y="0"/>
                </a:lnTo>
                <a:close/>
              </a:path>
              <a:path w="334010" h="158115">
                <a:moveTo>
                  <a:pt x="169303" y="0"/>
                </a:moveTo>
                <a:lnTo>
                  <a:pt x="152844" y="0"/>
                </a:lnTo>
                <a:lnTo>
                  <a:pt x="152844" y="5499"/>
                </a:lnTo>
                <a:lnTo>
                  <a:pt x="169303" y="5499"/>
                </a:lnTo>
                <a:lnTo>
                  <a:pt x="169303" y="0"/>
                </a:lnTo>
                <a:close/>
              </a:path>
              <a:path w="334010" h="158115">
                <a:moveTo>
                  <a:pt x="202234" y="0"/>
                </a:moveTo>
                <a:lnTo>
                  <a:pt x="185762" y="0"/>
                </a:lnTo>
                <a:lnTo>
                  <a:pt x="185762" y="5499"/>
                </a:lnTo>
                <a:lnTo>
                  <a:pt x="202234" y="5499"/>
                </a:lnTo>
                <a:lnTo>
                  <a:pt x="202234" y="0"/>
                </a:lnTo>
                <a:close/>
              </a:path>
              <a:path w="334010" h="158115">
                <a:moveTo>
                  <a:pt x="235165" y="0"/>
                </a:moveTo>
                <a:lnTo>
                  <a:pt x="218694" y="0"/>
                </a:lnTo>
                <a:lnTo>
                  <a:pt x="218694" y="5499"/>
                </a:lnTo>
                <a:lnTo>
                  <a:pt x="235165" y="5499"/>
                </a:lnTo>
                <a:lnTo>
                  <a:pt x="235165" y="0"/>
                </a:lnTo>
                <a:close/>
              </a:path>
              <a:path w="334010" h="158115">
                <a:moveTo>
                  <a:pt x="268097" y="0"/>
                </a:moveTo>
                <a:lnTo>
                  <a:pt x="251625" y="0"/>
                </a:lnTo>
                <a:lnTo>
                  <a:pt x="251625" y="5499"/>
                </a:lnTo>
                <a:lnTo>
                  <a:pt x="268097" y="5499"/>
                </a:lnTo>
                <a:lnTo>
                  <a:pt x="268097" y="0"/>
                </a:lnTo>
                <a:close/>
              </a:path>
              <a:path w="334010" h="158115">
                <a:moveTo>
                  <a:pt x="301040" y="0"/>
                </a:moveTo>
                <a:lnTo>
                  <a:pt x="284568" y="0"/>
                </a:lnTo>
                <a:lnTo>
                  <a:pt x="284568" y="5499"/>
                </a:lnTo>
                <a:lnTo>
                  <a:pt x="301040" y="5499"/>
                </a:lnTo>
                <a:lnTo>
                  <a:pt x="301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1507" y="7858489"/>
            <a:ext cx="85725" cy="102870"/>
          </a:xfrm>
          <a:custGeom>
            <a:avLst/>
            <a:gdLst/>
            <a:ahLst/>
            <a:cxnLst/>
            <a:rect l="l" t="t" r="r" b="b"/>
            <a:pathLst>
              <a:path w="85725" h="102870">
                <a:moveTo>
                  <a:pt x="37007" y="0"/>
                </a:moveTo>
                <a:lnTo>
                  <a:pt x="15367" y="35178"/>
                </a:lnTo>
                <a:lnTo>
                  <a:pt x="11125" y="53975"/>
                </a:lnTo>
                <a:lnTo>
                  <a:pt x="4262" y="83958"/>
                </a:lnTo>
                <a:lnTo>
                  <a:pt x="0" y="102793"/>
                </a:lnTo>
                <a:lnTo>
                  <a:pt x="85724" y="102793"/>
                </a:lnTo>
                <a:lnTo>
                  <a:pt x="85189" y="100063"/>
                </a:lnTo>
                <a:lnTo>
                  <a:pt x="3428" y="100063"/>
                </a:lnTo>
                <a:lnTo>
                  <a:pt x="7464" y="82237"/>
                </a:lnTo>
                <a:lnTo>
                  <a:pt x="10479" y="69029"/>
                </a:lnTo>
                <a:lnTo>
                  <a:pt x="14439" y="51816"/>
                </a:lnTo>
                <a:lnTo>
                  <a:pt x="15659" y="46266"/>
                </a:lnTo>
                <a:lnTo>
                  <a:pt x="33693" y="4191"/>
                </a:lnTo>
                <a:lnTo>
                  <a:pt x="37731" y="2730"/>
                </a:lnTo>
                <a:lnTo>
                  <a:pt x="55864" y="2730"/>
                </a:lnTo>
                <a:lnTo>
                  <a:pt x="54178" y="1041"/>
                </a:lnTo>
                <a:lnTo>
                  <a:pt x="48691" y="50"/>
                </a:lnTo>
                <a:lnTo>
                  <a:pt x="37007" y="0"/>
                </a:lnTo>
                <a:close/>
              </a:path>
              <a:path w="85725" h="102870">
                <a:moveTo>
                  <a:pt x="55864" y="2730"/>
                </a:moveTo>
                <a:lnTo>
                  <a:pt x="37731" y="2730"/>
                </a:lnTo>
                <a:lnTo>
                  <a:pt x="48310" y="2781"/>
                </a:lnTo>
                <a:lnTo>
                  <a:pt x="52946" y="3695"/>
                </a:lnTo>
                <a:lnTo>
                  <a:pt x="72745" y="51155"/>
                </a:lnTo>
                <a:lnTo>
                  <a:pt x="82397" y="100063"/>
                </a:lnTo>
                <a:lnTo>
                  <a:pt x="85189" y="100063"/>
                </a:lnTo>
                <a:lnTo>
                  <a:pt x="75031" y="48564"/>
                </a:lnTo>
                <a:lnTo>
                  <a:pt x="61226" y="8102"/>
                </a:lnTo>
                <a:lnTo>
                  <a:pt x="55864" y="2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73060" y="7858275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8115" y="8547"/>
                </a:moveTo>
                <a:lnTo>
                  <a:pt x="8115" y="0"/>
                </a:lnTo>
                <a:lnTo>
                  <a:pt x="6616" y="279"/>
                </a:lnTo>
                <a:lnTo>
                  <a:pt x="4076" y="800"/>
                </a:lnTo>
                <a:lnTo>
                  <a:pt x="0" y="16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8151" y="7863760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69" h="7620">
                <a:moveTo>
                  <a:pt x="38798" y="0"/>
                </a:moveTo>
                <a:lnTo>
                  <a:pt x="31965" y="1320"/>
                </a:lnTo>
                <a:lnTo>
                  <a:pt x="24218" y="2819"/>
                </a:lnTo>
                <a:lnTo>
                  <a:pt x="16433" y="4356"/>
                </a:lnTo>
                <a:lnTo>
                  <a:pt x="14414" y="4749"/>
                </a:lnTo>
                <a:lnTo>
                  <a:pt x="12407" y="5143"/>
                </a:lnTo>
                <a:lnTo>
                  <a:pt x="10388" y="5524"/>
                </a:lnTo>
                <a:lnTo>
                  <a:pt x="6858" y="6197"/>
                </a:lnTo>
                <a:lnTo>
                  <a:pt x="3378" y="6870"/>
                </a:lnTo>
                <a:lnTo>
                  <a:pt x="0" y="75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0889" y="7877031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4">
                <a:moveTo>
                  <a:pt x="16891" y="0"/>
                </a:moveTo>
                <a:lnTo>
                  <a:pt x="13233" y="1549"/>
                </a:lnTo>
                <a:lnTo>
                  <a:pt x="10160" y="3352"/>
                </a:lnTo>
                <a:lnTo>
                  <a:pt x="7937" y="5549"/>
                </a:lnTo>
                <a:lnTo>
                  <a:pt x="1003" y="12344"/>
                </a:lnTo>
                <a:lnTo>
                  <a:pt x="25" y="17627"/>
                </a:lnTo>
                <a:lnTo>
                  <a:pt x="0" y="21894"/>
                </a:lnTo>
                <a:lnTo>
                  <a:pt x="0" y="22339"/>
                </a:lnTo>
                <a:lnTo>
                  <a:pt x="0" y="28892"/>
                </a:lnTo>
                <a:lnTo>
                  <a:pt x="1612" y="33489"/>
                </a:lnTo>
                <a:lnTo>
                  <a:pt x="10502" y="40563"/>
                </a:lnTo>
                <a:lnTo>
                  <a:pt x="12636" y="42252"/>
                </a:lnTo>
                <a:lnTo>
                  <a:pt x="15328" y="43687"/>
                </a:lnTo>
                <a:lnTo>
                  <a:pt x="18453" y="4495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6817" y="7927095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0" y="0"/>
                </a:moveTo>
                <a:lnTo>
                  <a:pt x="2895" y="673"/>
                </a:lnTo>
                <a:lnTo>
                  <a:pt x="5880" y="1320"/>
                </a:lnTo>
                <a:lnTo>
                  <a:pt x="8889" y="1968"/>
                </a:lnTo>
                <a:lnTo>
                  <a:pt x="11582" y="2539"/>
                </a:lnTo>
                <a:lnTo>
                  <a:pt x="14325" y="3162"/>
                </a:lnTo>
                <a:lnTo>
                  <a:pt x="17043" y="3759"/>
                </a:lnTo>
                <a:lnTo>
                  <a:pt x="19659" y="4343"/>
                </a:lnTo>
                <a:lnTo>
                  <a:pt x="22275" y="4940"/>
                </a:lnTo>
                <a:lnTo>
                  <a:pt x="24853" y="552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57305" y="7936124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0" y="0"/>
                </a:moveTo>
                <a:lnTo>
                  <a:pt x="2768" y="622"/>
                </a:lnTo>
                <a:lnTo>
                  <a:pt x="5397" y="1206"/>
                </a:lnTo>
                <a:lnTo>
                  <a:pt x="7810" y="173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73172" y="7933309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0" y="6680"/>
                </a:moveTo>
                <a:lnTo>
                  <a:pt x="3073" y="7404"/>
                </a:lnTo>
                <a:lnTo>
                  <a:pt x="5283" y="7924"/>
                </a:lnTo>
                <a:lnTo>
                  <a:pt x="6299" y="8153"/>
                </a:lnTo>
                <a:lnTo>
                  <a:pt x="8001" y="8559"/>
                </a:lnTo>
                <a:lnTo>
                  <a:pt x="8001" y="6934"/>
                </a:lnTo>
                <a:lnTo>
                  <a:pt x="800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1465" y="7877723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6991" y="788037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2877" y="0"/>
                </a:moveTo>
                <a:lnTo>
                  <a:pt x="3721" y="0"/>
                </a:lnTo>
                <a:lnTo>
                  <a:pt x="0" y="3721"/>
                </a:lnTo>
                <a:lnTo>
                  <a:pt x="0" y="12877"/>
                </a:lnTo>
                <a:lnTo>
                  <a:pt x="3721" y="16598"/>
                </a:lnTo>
                <a:lnTo>
                  <a:pt x="12877" y="16598"/>
                </a:lnTo>
                <a:lnTo>
                  <a:pt x="15639" y="13855"/>
                </a:lnTo>
                <a:lnTo>
                  <a:pt x="5232" y="13855"/>
                </a:lnTo>
                <a:lnTo>
                  <a:pt x="2730" y="11379"/>
                </a:lnTo>
                <a:lnTo>
                  <a:pt x="2730" y="5219"/>
                </a:lnTo>
                <a:lnTo>
                  <a:pt x="5232" y="2730"/>
                </a:lnTo>
                <a:lnTo>
                  <a:pt x="15626" y="2730"/>
                </a:lnTo>
                <a:lnTo>
                  <a:pt x="12877" y="0"/>
                </a:lnTo>
                <a:close/>
              </a:path>
              <a:path w="17144" h="17145">
                <a:moveTo>
                  <a:pt x="15626" y="2730"/>
                </a:moveTo>
                <a:lnTo>
                  <a:pt x="11379" y="2730"/>
                </a:lnTo>
                <a:lnTo>
                  <a:pt x="13868" y="5219"/>
                </a:lnTo>
                <a:lnTo>
                  <a:pt x="13868" y="11379"/>
                </a:lnTo>
                <a:lnTo>
                  <a:pt x="11379" y="13855"/>
                </a:lnTo>
                <a:lnTo>
                  <a:pt x="15639" y="13855"/>
                </a:lnTo>
                <a:lnTo>
                  <a:pt x="16624" y="12877"/>
                </a:lnTo>
                <a:lnTo>
                  <a:pt x="16624" y="3721"/>
                </a:lnTo>
                <a:lnTo>
                  <a:pt x="15626" y="2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5171" y="792727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16560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6535"/>
                </a:lnTo>
                <a:lnTo>
                  <a:pt x="4775" y="21323"/>
                </a:lnTo>
                <a:lnTo>
                  <a:pt x="16560" y="21323"/>
                </a:lnTo>
                <a:lnTo>
                  <a:pt x="19296" y="18580"/>
                </a:lnTo>
                <a:lnTo>
                  <a:pt x="6299" y="18580"/>
                </a:lnTo>
                <a:lnTo>
                  <a:pt x="2730" y="15024"/>
                </a:lnTo>
                <a:lnTo>
                  <a:pt x="2730" y="6286"/>
                </a:lnTo>
                <a:lnTo>
                  <a:pt x="6299" y="2743"/>
                </a:lnTo>
                <a:lnTo>
                  <a:pt x="19304" y="2743"/>
                </a:lnTo>
                <a:lnTo>
                  <a:pt x="16560" y="0"/>
                </a:lnTo>
                <a:close/>
              </a:path>
              <a:path w="21589" h="21590">
                <a:moveTo>
                  <a:pt x="19304" y="2743"/>
                </a:moveTo>
                <a:lnTo>
                  <a:pt x="15024" y="2743"/>
                </a:lnTo>
                <a:lnTo>
                  <a:pt x="18580" y="6286"/>
                </a:lnTo>
                <a:lnTo>
                  <a:pt x="18580" y="15024"/>
                </a:lnTo>
                <a:lnTo>
                  <a:pt x="15024" y="18580"/>
                </a:lnTo>
                <a:lnTo>
                  <a:pt x="19296" y="18580"/>
                </a:lnTo>
                <a:lnTo>
                  <a:pt x="21336" y="16535"/>
                </a:lnTo>
                <a:lnTo>
                  <a:pt x="21336" y="4775"/>
                </a:lnTo>
                <a:lnTo>
                  <a:pt x="19304" y="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7928" y="7921434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2679" y="0"/>
                </a:moveTo>
                <a:lnTo>
                  <a:pt x="0" y="1498"/>
                </a:lnTo>
                <a:lnTo>
                  <a:pt x="774" y="3124"/>
                </a:lnTo>
                <a:lnTo>
                  <a:pt x="3048" y="1866"/>
                </a:lnTo>
                <a:lnTo>
                  <a:pt x="13015" y="1866"/>
                </a:lnTo>
                <a:lnTo>
                  <a:pt x="12966" y="114"/>
                </a:lnTo>
                <a:lnTo>
                  <a:pt x="2679" y="0"/>
                </a:lnTo>
                <a:close/>
              </a:path>
              <a:path w="13335" h="3175">
                <a:moveTo>
                  <a:pt x="13015" y="1866"/>
                </a:moveTo>
                <a:lnTo>
                  <a:pt x="3048" y="1866"/>
                </a:lnTo>
                <a:lnTo>
                  <a:pt x="13017" y="1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08245" y="7924429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5" h="10159">
                <a:moveTo>
                  <a:pt x="6832" y="0"/>
                </a:moveTo>
                <a:lnTo>
                  <a:pt x="4978" y="1079"/>
                </a:lnTo>
                <a:lnTo>
                  <a:pt x="1168" y="5829"/>
                </a:lnTo>
                <a:lnTo>
                  <a:pt x="0" y="9232"/>
                </a:lnTo>
                <a:lnTo>
                  <a:pt x="1727" y="9829"/>
                </a:lnTo>
                <a:lnTo>
                  <a:pt x="2793" y="6718"/>
                </a:lnTo>
                <a:lnTo>
                  <a:pt x="6146" y="2527"/>
                </a:lnTo>
                <a:lnTo>
                  <a:pt x="7734" y="1600"/>
                </a:lnTo>
                <a:lnTo>
                  <a:pt x="6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07472" y="7936395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4" h="11429">
                <a:moveTo>
                  <a:pt x="241" y="0"/>
                </a:moveTo>
                <a:lnTo>
                  <a:pt x="0" y="2146"/>
                </a:lnTo>
                <a:lnTo>
                  <a:pt x="1574" y="8026"/>
                </a:lnTo>
                <a:lnTo>
                  <a:pt x="3530" y="10858"/>
                </a:lnTo>
                <a:lnTo>
                  <a:pt x="3606" y="10998"/>
                </a:lnTo>
                <a:lnTo>
                  <a:pt x="5105" y="9944"/>
                </a:lnTo>
                <a:lnTo>
                  <a:pt x="3251" y="7251"/>
                </a:lnTo>
                <a:lnTo>
                  <a:pt x="1854" y="2057"/>
                </a:lnTo>
                <a:lnTo>
                  <a:pt x="2057" y="241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2580" y="7947895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4" h="6984">
                <a:moveTo>
                  <a:pt x="1511" y="0"/>
                </a:moveTo>
                <a:lnTo>
                  <a:pt x="0" y="1028"/>
                </a:lnTo>
                <a:lnTo>
                  <a:pt x="1257" y="2794"/>
                </a:lnTo>
                <a:lnTo>
                  <a:pt x="6350" y="6134"/>
                </a:lnTo>
                <a:lnTo>
                  <a:pt x="9855" y="6985"/>
                </a:lnTo>
                <a:lnTo>
                  <a:pt x="10287" y="5207"/>
                </a:lnTo>
                <a:lnTo>
                  <a:pt x="7086" y="4432"/>
                </a:lnTo>
                <a:lnTo>
                  <a:pt x="2578" y="1485"/>
                </a:lnTo>
                <a:lnTo>
                  <a:pt x="1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4818" y="7949774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4" h="5715">
                <a:moveTo>
                  <a:pt x="9423" y="0"/>
                </a:moveTo>
                <a:lnTo>
                  <a:pt x="7912" y="1727"/>
                </a:lnTo>
                <a:lnTo>
                  <a:pt x="5727" y="2654"/>
                </a:lnTo>
                <a:lnTo>
                  <a:pt x="2565" y="4038"/>
                </a:lnTo>
                <a:lnTo>
                  <a:pt x="284" y="4038"/>
                </a:lnTo>
                <a:lnTo>
                  <a:pt x="0" y="5321"/>
                </a:lnTo>
                <a:lnTo>
                  <a:pt x="571" y="5460"/>
                </a:lnTo>
                <a:lnTo>
                  <a:pt x="2590" y="5460"/>
                </a:lnTo>
                <a:lnTo>
                  <a:pt x="4305" y="5257"/>
                </a:lnTo>
                <a:lnTo>
                  <a:pt x="7093" y="4038"/>
                </a:lnTo>
                <a:lnTo>
                  <a:pt x="2565" y="4038"/>
                </a:lnTo>
                <a:lnTo>
                  <a:pt x="393" y="3543"/>
                </a:lnTo>
                <a:lnTo>
                  <a:pt x="8225" y="3543"/>
                </a:lnTo>
                <a:lnTo>
                  <a:pt x="8864" y="3263"/>
                </a:lnTo>
                <a:lnTo>
                  <a:pt x="10642" y="1244"/>
                </a:lnTo>
                <a:lnTo>
                  <a:pt x="9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3466" y="787497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7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3466" y="790467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75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8161" y="7594803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502" y="437007"/>
                </a:moveTo>
                <a:lnTo>
                  <a:pt x="0" y="437007"/>
                </a:lnTo>
                <a:lnTo>
                  <a:pt x="0" y="0"/>
                </a:lnTo>
                <a:lnTo>
                  <a:pt x="437502" y="0"/>
                </a:lnTo>
                <a:lnTo>
                  <a:pt x="437502" y="4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058161" y="7594803"/>
            <a:ext cx="43751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59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86581" y="779934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6581" y="781510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6581" y="783087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86581" y="784663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86581" y="786236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86581" y="767386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86581" y="76896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6581" y="770532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6581" y="772104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6581" y="773674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581" y="775243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6581" y="776813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581" y="778369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5705" y="780306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85705" y="781879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85705" y="783454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85705" y="785029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5705" y="78660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85703" y="775607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85703" y="777176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5703" y="778747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84031" y="7647364"/>
            <a:ext cx="85090" cy="233045"/>
          </a:xfrm>
          <a:custGeom>
            <a:avLst/>
            <a:gdLst/>
            <a:ahLst/>
            <a:cxnLst/>
            <a:rect l="l" t="t" r="r" b="b"/>
            <a:pathLst>
              <a:path w="85089" h="233045">
                <a:moveTo>
                  <a:pt x="80086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226999"/>
                </a:lnTo>
                <a:lnTo>
                  <a:pt x="4927" y="232587"/>
                </a:lnTo>
                <a:lnTo>
                  <a:pt x="80086" y="232587"/>
                </a:lnTo>
                <a:lnTo>
                  <a:pt x="84811" y="227215"/>
                </a:lnTo>
                <a:lnTo>
                  <a:pt x="7886" y="227215"/>
                </a:lnTo>
                <a:lnTo>
                  <a:pt x="5372" y="224028"/>
                </a:lnTo>
                <a:lnTo>
                  <a:pt x="5372" y="8547"/>
                </a:lnTo>
                <a:lnTo>
                  <a:pt x="7886" y="5372"/>
                </a:lnTo>
                <a:lnTo>
                  <a:pt x="84821" y="5372"/>
                </a:lnTo>
                <a:lnTo>
                  <a:pt x="80086" y="0"/>
                </a:lnTo>
                <a:close/>
              </a:path>
              <a:path w="85089" h="233045">
                <a:moveTo>
                  <a:pt x="84821" y="5372"/>
                </a:moveTo>
                <a:lnTo>
                  <a:pt x="77114" y="5372"/>
                </a:lnTo>
                <a:lnTo>
                  <a:pt x="79629" y="8547"/>
                </a:lnTo>
                <a:lnTo>
                  <a:pt x="79629" y="224028"/>
                </a:lnTo>
                <a:lnTo>
                  <a:pt x="77114" y="227215"/>
                </a:lnTo>
                <a:lnTo>
                  <a:pt x="84811" y="227215"/>
                </a:lnTo>
                <a:lnTo>
                  <a:pt x="85001" y="226999"/>
                </a:lnTo>
                <a:lnTo>
                  <a:pt x="85001" y="5575"/>
                </a:lnTo>
                <a:lnTo>
                  <a:pt x="84821" y="5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83330" y="7742004"/>
            <a:ext cx="85090" cy="138430"/>
          </a:xfrm>
          <a:custGeom>
            <a:avLst/>
            <a:gdLst/>
            <a:ahLst/>
            <a:cxnLst/>
            <a:rect l="l" t="t" r="r" b="b"/>
            <a:pathLst>
              <a:path w="85089" h="138429">
                <a:moveTo>
                  <a:pt x="80073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132359"/>
                </a:lnTo>
                <a:lnTo>
                  <a:pt x="4927" y="137947"/>
                </a:lnTo>
                <a:lnTo>
                  <a:pt x="80073" y="137947"/>
                </a:lnTo>
                <a:lnTo>
                  <a:pt x="84810" y="132575"/>
                </a:lnTo>
                <a:lnTo>
                  <a:pt x="7886" y="132575"/>
                </a:lnTo>
                <a:lnTo>
                  <a:pt x="5372" y="129387"/>
                </a:lnTo>
                <a:lnTo>
                  <a:pt x="5372" y="8534"/>
                </a:lnTo>
                <a:lnTo>
                  <a:pt x="7886" y="5359"/>
                </a:lnTo>
                <a:lnTo>
                  <a:pt x="84810" y="5359"/>
                </a:lnTo>
                <a:lnTo>
                  <a:pt x="80073" y="0"/>
                </a:lnTo>
                <a:close/>
              </a:path>
              <a:path w="85089" h="138429">
                <a:moveTo>
                  <a:pt x="84810" y="5359"/>
                </a:moveTo>
                <a:lnTo>
                  <a:pt x="77127" y="5359"/>
                </a:lnTo>
                <a:lnTo>
                  <a:pt x="79641" y="8534"/>
                </a:lnTo>
                <a:lnTo>
                  <a:pt x="79641" y="129387"/>
                </a:lnTo>
                <a:lnTo>
                  <a:pt x="77127" y="132575"/>
                </a:lnTo>
                <a:lnTo>
                  <a:pt x="84810" y="132575"/>
                </a:lnTo>
                <a:lnTo>
                  <a:pt x="85001" y="132359"/>
                </a:lnTo>
                <a:lnTo>
                  <a:pt x="85001" y="5575"/>
                </a:lnTo>
                <a:lnTo>
                  <a:pt x="84810" y="5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38817" y="7594803"/>
            <a:ext cx="437502" cy="437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79151" y="7593266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8035"/>
                </a:moveTo>
                <a:lnTo>
                  <a:pt x="0" y="438035"/>
                </a:lnTo>
                <a:lnTo>
                  <a:pt x="0" y="0"/>
                </a:lnTo>
                <a:lnTo>
                  <a:pt x="438035" y="0"/>
                </a:lnTo>
                <a:lnTo>
                  <a:pt x="438035" y="43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20960" y="7810969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58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93240" y="7779680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0" y="0"/>
                </a:moveTo>
                <a:lnTo>
                  <a:pt x="0" y="63639"/>
                </a:lnTo>
                <a:lnTo>
                  <a:pt x="47485" y="318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92308" y="7810969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70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55618" y="7779680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47472" y="0"/>
                </a:moveTo>
                <a:lnTo>
                  <a:pt x="0" y="31838"/>
                </a:lnTo>
                <a:lnTo>
                  <a:pt x="47472" y="63639"/>
                </a:lnTo>
                <a:lnTo>
                  <a:pt x="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58133" y="7659002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34447" y="7659002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45921" y="7660551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46474" y="7660030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19486" y="7593266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7553"/>
                </a:moveTo>
                <a:lnTo>
                  <a:pt x="0" y="437553"/>
                </a:lnTo>
                <a:lnTo>
                  <a:pt x="0" y="0"/>
                </a:lnTo>
                <a:lnTo>
                  <a:pt x="438035" y="0"/>
                </a:lnTo>
                <a:lnTo>
                  <a:pt x="438035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70318" y="774414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90">
                <a:moveTo>
                  <a:pt x="0" y="0"/>
                </a:moveTo>
                <a:lnTo>
                  <a:pt x="0" y="135788"/>
                </a:lnTo>
              </a:path>
            </a:pathLst>
          </a:custGeom>
          <a:ln w="30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00394" y="7744147"/>
            <a:ext cx="108585" cy="135890"/>
          </a:xfrm>
          <a:custGeom>
            <a:avLst/>
            <a:gdLst/>
            <a:ahLst/>
            <a:cxnLst/>
            <a:rect l="l" t="t" r="r" b="b"/>
            <a:pathLst>
              <a:path w="108585" h="135890">
                <a:moveTo>
                  <a:pt x="58610" y="0"/>
                </a:moveTo>
                <a:lnTo>
                  <a:pt x="0" y="0"/>
                </a:lnTo>
                <a:lnTo>
                  <a:pt x="0" y="135788"/>
                </a:lnTo>
                <a:lnTo>
                  <a:pt x="29603" y="135788"/>
                </a:lnTo>
                <a:lnTo>
                  <a:pt x="29603" y="86944"/>
                </a:lnTo>
                <a:lnTo>
                  <a:pt x="60134" y="86944"/>
                </a:lnTo>
                <a:lnTo>
                  <a:pt x="79193" y="84337"/>
                </a:lnTo>
                <a:lnTo>
                  <a:pt x="94511" y="76385"/>
                </a:lnTo>
                <a:lnTo>
                  <a:pt x="104254" y="63500"/>
                </a:lnTo>
                <a:lnTo>
                  <a:pt x="29603" y="63500"/>
                </a:lnTo>
                <a:lnTo>
                  <a:pt x="29603" y="24422"/>
                </a:lnTo>
                <a:lnTo>
                  <a:pt x="104809" y="24422"/>
                </a:lnTo>
                <a:lnTo>
                  <a:pt x="104771" y="24222"/>
                </a:lnTo>
                <a:lnTo>
                  <a:pt x="94540" y="10615"/>
                </a:lnTo>
                <a:lnTo>
                  <a:pt x="78796" y="2616"/>
                </a:lnTo>
                <a:lnTo>
                  <a:pt x="58610" y="0"/>
                </a:lnTo>
                <a:close/>
              </a:path>
              <a:path w="108585" h="135890">
                <a:moveTo>
                  <a:pt x="104809" y="24422"/>
                </a:moveTo>
                <a:lnTo>
                  <a:pt x="56324" y="24422"/>
                </a:lnTo>
                <a:lnTo>
                  <a:pt x="65482" y="25450"/>
                </a:lnTo>
                <a:lnTo>
                  <a:pt x="72802" y="28800"/>
                </a:lnTo>
                <a:lnTo>
                  <a:pt x="77655" y="34869"/>
                </a:lnTo>
                <a:lnTo>
                  <a:pt x="79413" y="44056"/>
                </a:lnTo>
                <a:lnTo>
                  <a:pt x="77652" y="53454"/>
                </a:lnTo>
                <a:lnTo>
                  <a:pt x="72775" y="59431"/>
                </a:lnTo>
                <a:lnTo>
                  <a:pt x="65391" y="62581"/>
                </a:lnTo>
                <a:lnTo>
                  <a:pt x="56108" y="63500"/>
                </a:lnTo>
                <a:lnTo>
                  <a:pt x="104254" y="63500"/>
                </a:lnTo>
                <a:lnTo>
                  <a:pt x="104713" y="62892"/>
                </a:lnTo>
                <a:lnTo>
                  <a:pt x="108419" y="43662"/>
                </a:lnTo>
                <a:lnTo>
                  <a:pt x="104809" y="2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01577" y="7744147"/>
            <a:ext cx="130175" cy="135890"/>
          </a:xfrm>
          <a:custGeom>
            <a:avLst/>
            <a:gdLst/>
            <a:ahLst/>
            <a:cxnLst/>
            <a:rect l="l" t="t" r="r" b="b"/>
            <a:pathLst>
              <a:path w="130175" h="135890">
                <a:moveTo>
                  <a:pt x="38379" y="0"/>
                </a:moveTo>
                <a:lnTo>
                  <a:pt x="3632" y="0"/>
                </a:lnTo>
                <a:lnTo>
                  <a:pt x="47904" y="64833"/>
                </a:lnTo>
                <a:lnTo>
                  <a:pt x="0" y="135788"/>
                </a:lnTo>
                <a:lnTo>
                  <a:pt x="33959" y="135788"/>
                </a:lnTo>
                <a:lnTo>
                  <a:pt x="64147" y="88684"/>
                </a:lnTo>
                <a:lnTo>
                  <a:pt x="97953" y="88684"/>
                </a:lnTo>
                <a:lnTo>
                  <a:pt x="81914" y="64833"/>
                </a:lnTo>
                <a:lnTo>
                  <a:pt x="96189" y="43662"/>
                </a:lnTo>
                <a:lnTo>
                  <a:pt x="65468" y="43662"/>
                </a:lnTo>
                <a:lnTo>
                  <a:pt x="38379" y="0"/>
                </a:lnTo>
                <a:close/>
              </a:path>
              <a:path w="130175" h="135890">
                <a:moveTo>
                  <a:pt x="97953" y="88684"/>
                </a:moveTo>
                <a:lnTo>
                  <a:pt x="64147" y="88684"/>
                </a:lnTo>
                <a:lnTo>
                  <a:pt x="93903" y="135788"/>
                </a:lnTo>
                <a:lnTo>
                  <a:pt x="129628" y="135788"/>
                </a:lnTo>
                <a:lnTo>
                  <a:pt x="97953" y="88684"/>
                </a:lnTo>
                <a:close/>
              </a:path>
              <a:path w="130175" h="135890">
                <a:moveTo>
                  <a:pt x="125628" y="0"/>
                </a:moveTo>
                <a:lnTo>
                  <a:pt x="92786" y="0"/>
                </a:lnTo>
                <a:lnTo>
                  <a:pt x="65468" y="43662"/>
                </a:lnTo>
                <a:lnTo>
                  <a:pt x="96189" y="43662"/>
                </a:lnTo>
                <a:lnTo>
                  <a:pt x="1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21273" y="7746072"/>
            <a:ext cx="100965" cy="133985"/>
          </a:xfrm>
          <a:custGeom>
            <a:avLst/>
            <a:gdLst/>
            <a:ahLst/>
            <a:cxnLst/>
            <a:rect l="l" t="t" r="r" b="b"/>
            <a:pathLst>
              <a:path w="100964" h="133984">
                <a:moveTo>
                  <a:pt x="82473" y="103162"/>
                </a:moveTo>
                <a:lnTo>
                  <a:pt x="57264" y="103162"/>
                </a:lnTo>
                <a:lnTo>
                  <a:pt x="57264" y="133857"/>
                </a:lnTo>
                <a:lnTo>
                  <a:pt x="82473" y="133857"/>
                </a:lnTo>
                <a:lnTo>
                  <a:pt x="82473" y="103162"/>
                </a:lnTo>
                <a:close/>
              </a:path>
              <a:path w="100964" h="133984">
                <a:moveTo>
                  <a:pt x="82473" y="0"/>
                </a:moveTo>
                <a:lnTo>
                  <a:pt x="58051" y="0"/>
                </a:lnTo>
                <a:lnTo>
                  <a:pt x="0" y="78181"/>
                </a:lnTo>
                <a:lnTo>
                  <a:pt x="0" y="103162"/>
                </a:lnTo>
                <a:lnTo>
                  <a:pt x="100418" y="103162"/>
                </a:lnTo>
                <a:lnTo>
                  <a:pt x="100418" y="80657"/>
                </a:lnTo>
                <a:lnTo>
                  <a:pt x="21767" y="80657"/>
                </a:lnTo>
                <a:lnTo>
                  <a:pt x="57264" y="31064"/>
                </a:lnTo>
                <a:lnTo>
                  <a:pt x="82473" y="31064"/>
                </a:lnTo>
                <a:lnTo>
                  <a:pt x="82473" y="0"/>
                </a:lnTo>
                <a:close/>
              </a:path>
              <a:path w="100964" h="133984">
                <a:moveTo>
                  <a:pt x="82473" y="31064"/>
                </a:moveTo>
                <a:lnTo>
                  <a:pt x="57264" y="31064"/>
                </a:lnTo>
                <a:lnTo>
                  <a:pt x="57264" y="80657"/>
                </a:lnTo>
                <a:lnTo>
                  <a:pt x="82473" y="80657"/>
                </a:lnTo>
                <a:lnTo>
                  <a:pt x="82473" y="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126868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758641" y="432003"/>
            <a:ext cx="279336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128544" y="1884183"/>
            <a:ext cx="485457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БАКОМ ІЗ НЕРЖАВІЮЧОЇ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СТАЛІ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977912" y="3638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26/27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68823" y="2733116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897024" y="2668344"/>
            <a:ext cx="79756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-55" dirty="0">
                <a:latin typeface="HelveticaLTCYR-Roman"/>
                <a:cs typeface="HelveticaLTCYR-Roman"/>
              </a:rPr>
              <a:t>ZWH/S</a:t>
            </a:r>
            <a:r>
              <a:rPr sz="850" spc="-120" dirty="0">
                <a:latin typeface="HelveticaLTCYR-Roman"/>
                <a:cs typeface="HelveticaLTCYR-Roman"/>
              </a:rPr>
              <a:t> </a:t>
            </a:r>
            <a:r>
              <a:rPr sz="850" spc="-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Splendore</a:t>
            </a:r>
            <a:r>
              <a:rPr sz="850" spc="-75" dirty="0">
                <a:latin typeface="HelveticaLTCYR-Roman"/>
                <a:cs typeface="HelveticaLTCYR-Roman"/>
              </a:rPr>
              <a:t> </a:t>
            </a:r>
            <a:r>
              <a:rPr sz="850" spc="-40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869060" y="2668344"/>
            <a:ext cx="79756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-55" dirty="0">
                <a:latin typeface="HelveticaLTCYR-Roman"/>
                <a:cs typeface="HelveticaLTCYR-Roman"/>
              </a:rPr>
              <a:t>ZWH/S</a:t>
            </a:r>
            <a:r>
              <a:rPr sz="850" spc="-120" dirty="0">
                <a:latin typeface="HelveticaLTCYR-Roman"/>
                <a:cs typeface="HelveticaLTCYR-Roman"/>
              </a:rPr>
              <a:t> </a:t>
            </a:r>
            <a:r>
              <a:rPr sz="850" spc="-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Splendore</a:t>
            </a:r>
            <a:r>
              <a:rPr sz="850" spc="-75" dirty="0">
                <a:latin typeface="HelveticaLTCYR-Roman"/>
                <a:cs typeface="HelveticaLTCYR-Roman"/>
              </a:rPr>
              <a:t> </a:t>
            </a:r>
            <a:r>
              <a:rPr sz="850" spc="-40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841096" y="2668344"/>
            <a:ext cx="79756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-55" dirty="0">
                <a:latin typeface="HelveticaLTCYR-Roman"/>
                <a:cs typeface="HelveticaLTCYR-Roman"/>
              </a:rPr>
              <a:t>ZWH/S</a:t>
            </a:r>
            <a:r>
              <a:rPr sz="850" spc="-120" dirty="0">
                <a:latin typeface="HelveticaLTCYR-Roman"/>
                <a:cs typeface="HelveticaLTCYR-Roman"/>
              </a:rPr>
              <a:t> </a:t>
            </a:r>
            <a:r>
              <a:rPr sz="850" spc="-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Splendore</a:t>
            </a:r>
            <a:r>
              <a:rPr sz="850" spc="-75" dirty="0">
                <a:latin typeface="HelveticaLTCYR-Roman"/>
                <a:cs typeface="HelveticaLTCYR-Roman"/>
              </a:rPr>
              <a:t> </a:t>
            </a:r>
            <a:r>
              <a:rPr sz="850" spc="-40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813132" y="2668344"/>
            <a:ext cx="79756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-55" dirty="0">
                <a:latin typeface="HelveticaLTCYR-Roman"/>
                <a:cs typeface="HelveticaLTCYR-Roman"/>
              </a:rPr>
              <a:t>ZWH/S</a:t>
            </a:r>
            <a:r>
              <a:rPr sz="850" spc="-120" dirty="0">
                <a:latin typeface="HelveticaLTCYR-Roman"/>
                <a:cs typeface="HelveticaLTCYR-Roman"/>
              </a:rPr>
              <a:t> </a:t>
            </a:r>
            <a:r>
              <a:rPr sz="850" spc="-65" dirty="0">
                <a:latin typeface="HelveticaLTCYR-Roman"/>
                <a:cs typeface="HelveticaLTCYR-Roman"/>
              </a:rPr>
              <a:t>100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Splendore</a:t>
            </a:r>
            <a:r>
              <a:rPr sz="850" spc="-75" dirty="0">
                <a:latin typeface="HelveticaLTCYR-Roman"/>
                <a:cs typeface="HelveticaLTCYR-Roman"/>
              </a:rPr>
              <a:t> </a:t>
            </a:r>
            <a:r>
              <a:rPr sz="850" spc="-40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8135999" y="3013278"/>
          <a:ext cx="6551997" cy="458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168633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4160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26034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(вертикальн</a:t>
                      </a: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е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60430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980"/>
                        </a:lnSpc>
                      </a:pP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г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оризон</a:t>
                      </a: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т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8" name="object 98"/>
          <p:cNvSpPr txBox="1"/>
          <p:nvPr/>
        </p:nvSpPr>
        <p:spPr>
          <a:xfrm>
            <a:off x="8168932" y="3562460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223485" y="3562460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195467" y="3562460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167448" y="3562460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4112983" y="3562460"/>
            <a:ext cx="1974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</a:t>
            </a:r>
            <a:r>
              <a:rPr sz="850" dirty="0">
                <a:latin typeface="HelveticaLTCYR-Roman"/>
                <a:cs typeface="HelveticaLTCYR-Roman"/>
              </a:rPr>
              <a:t>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8135999" y="3765753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60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190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04" name="object 104"/>
          <p:cNvSpPr txBox="1"/>
          <p:nvPr/>
        </p:nvSpPr>
        <p:spPr>
          <a:xfrm>
            <a:off x="8168816" y="4150185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120493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2092475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064456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4036439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8135999" y="4353495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0" name="object 110"/>
          <p:cNvSpPr txBox="1"/>
          <p:nvPr/>
        </p:nvSpPr>
        <p:spPr>
          <a:xfrm>
            <a:off x="8168816" y="4737864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034241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006222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2978204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3950187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300/2000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15" name="object 115"/>
          <p:cNvGraphicFramePr>
            <a:graphicFrameLocks noGrp="1"/>
          </p:cNvGraphicFramePr>
          <p:nvPr/>
        </p:nvGraphicFramePr>
        <p:xfrm>
          <a:off x="8135999" y="4941237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6" name="object 116"/>
          <p:cNvSpPr txBox="1"/>
          <p:nvPr/>
        </p:nvSpPr>
        <p:spPr>
          <a:xfrm>
            <a:off x="8168816" y="5325544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252840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2224822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3196803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4168784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8135999" y="5528979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850" spc="-5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22" name="object 122"/>
          <p:cNvSpPr txBox="1"/>
          <p:nvPr/>
        </p:nvSpPr>
        <p:spPr>
          <a:xfrm>
            <a:off x="8168791" y="5913430"/>
            <a:ext cx="14643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Клас захисту від </a:t>
            </a:r>
            <a:r>
              <a:rPr sz="850" spc="-15" dirty="0">
                <a:latin typeface="HelveticaLTCYR-Roman"/>
                <a:cs typeface="HelveticaLTCYR-Roman"/>
              </a:rPr>
              <a:t>води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пилу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167426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139407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3111390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4083371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8135999" y="6116721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28" name="object 128"/>
          <p:cNvSpPr txBox="1"/>
          <p:nvPr/>
        </p:nvSpPr>
        <p:spPr>
          <a:xfrm>
            <a:off x="8168791" y="6501109"/>
            <a:ext cx="15621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dirty="0">
                <a:latin typeface="HelveticaLTCYR-Roman"/>
                <a:cs typeface="HelveticaLTCYR-Roman"/>
              </a:rPr>
              <a:t>приладу (ВхШхГ),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976138" y="65011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600*434*253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948120" y="65011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930*434*253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2920102" y="65011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865*557*336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3865635" y="6501109"/>
            <a:ext cx="69088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050*557*336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33" name="object 133"/>
          <p:cNvGraphicFramePr>
            <a:graphicFrameLocks noGrp="1"/>
          </p:cNvGraphicFramePr>
          <p:nvPr/>
        </p:nvGraphicFramePr>
        <p:xfrm>
          <a:off x="8135999" y="6704463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10,50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14,50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20,00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21,00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34" name="object 134"/>
          <p:cNvSpPr txBox="1"/>
          <p:nvPr/>
        </p:nvSpPr>
        <p:spPr>
          <a:xfrm>
            <a:off x="8168791" y="7088789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976138" y="708878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680*495*280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1928689" y="7088789"/>
            <a:ext cx="6769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25" dirty="0">
                <a:latin typeface="HelveticaLTCYR-Roman"/>
                <a:cs typeface="HelveticaLTCYR-Roman"/>
              </a:rPr>
              <a:t>1010*495*280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2922369" y="7088789"/>
            <a:ext cx="6337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940*615*362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3873300" y="7088789"/>
            <a:ext cx="67564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10" dirty="0">
                <a:latin typeface="HelveticaLTCYR-Roman"/>
                <a:cs typeface="HelveticaLTCYR-Roman"/>
              </a:rPr>
              <a:t>1</a:t>
            </a: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25*6</a:t>
            </a: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5*362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39" name="object 139"/>
          <p:cNvGraphicFramePr>
            <a:graphicFrameLocks noGrp="1"/>
          </p:cNvGraphicFramePr>
          <p:nvPr/>
        </p:nvGraphicFramePr>
        <p:xfrm>
          <a:off x="8135999" y="7292205"/>
          <a:ext cx="655199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71999"/>
                <a:gridCol w="971999"/>
                <a:gridCol w="972000"/>
                <a:gridCol w="971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12,50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16,5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23,00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24,50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40" name="object 140"/>
          <p:cNvSpPr/>
          <p:nvPr/>
        </p:nvSpPr>
        <p:spPr>
          <a:xfrm>
            <a:off x="2598483" y="7592276"/>
            <a:ext cx="438784" cy="438784"/>
          </a:xfrm>
          <a:custGeom>
            <a:avLst/>
            <a:gdLst/>
            <a:ahLst/>
            <a:cxnLst/>
            <a:rect l="l" t="t" r="r" b="b"/>
            <a:pathLst>
              <a:path w="438785" h="438784">
                <a:moveTo>
                  <a:pt x="438531" y="438543"/>
                </a:moveTo>
                <a:lnTo>
                  <a:pt x="0" y="438543"/>
                </a:lnTo>
                <a:lnTo>
                  <a:pt x="0" y="0"/>
                </a:lnTo>
                <a:lnTo>
                  <a:pt x="438531" y="0"/>
                </a:lnTo>
                <a:lnTo>
                  <a:pt x="438531" y="43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89355" y="7712436"/>
            <a:ext cx="121920" cy="109855"/>
          </a:xfrm>
          <a:custGeom>
            <a:avLst/>
            <a:gdLst/>
            <a:ahLst/>
            <a:cxnLst/>
            <a:rect l="l" t="t" r="r" b="b"/>
            <a:pathLst>
              <a:path w="121919" h="109854">
                <a:moveTo>
                  <a:pt x="116776" y="0"/>
                </a:moveTo>
                <a:lnTo>
                  <a:pt x="105308" y="0"/>
                </a:lnTo>
                <a:lnTo>
                  <a:pt x="100672" y="4648"/>
                </a:lnTo>
                <a:lnTo>
                  <a:pt x="100672" y="88722"/>
                </a:lnTo>
                <a:lnTo>
                  <a:pt x="4635" y="88722"/>
                </a:lnTo>
                <a:lnTo>
                  <a:pt x="0" y="93370"/>
                </a:lnTo>
                <a:lnTo>
                  <a:pt x="0" y="104838"/>
                </a:lnTo>
                <a:lnTo>
                  <a:pt x="4635" y="109499"/>
                </a:lnTo>
                <a:lnTo>
                  <a:pt x="113817" y="109499"/>
                </a:lnTo>
                <a:lnTo>
                  <a:pt x="116446" y="108394"/>
                </a:lnTo>
                <a:lnTo>
                  <a:pt x="120357" y="104495"/>
                </a:lnTo>
                <a:lnTo>
                  <a:pt x="121450" y="101866"/>
                </a:lnTo>
                <a:lnTo>
                  <a:pt x="121424" y="4648"/>
                </a:lnTo>
                <a:lnTo>
                  <a:pt x="116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48536" y="7660382"/>
            <a:ext cx="289560" cy="302895"/>
          </a:xfrm>
          <a:custGeom>
            <a:avLst/>
            <a:gdLst/>
            <a:ahLst/>
            <a:cxnLst/>
            <a:rect l="l" t="t" r="r" b="b"/>
            <a:pathLst>
              <a:path w="289560" h="302895">
                <a:moveTo>
                  <a:pt x="151180" y="0"/>
                </a:moveTo>
                <a:lnTo>
                  <a:pt x="103446" y="7719"/>
                </a:lnTo>
                <a:lnTo>
                  <a:pt x="61952" y="29206"/>
                </a:lnTo>
                <a:lnTo>
                  <a:pt x="29207" y="61949"/>
                </a:lnTo>
                <a:lnTo>
                  <a:pt x="7719" y="103440"/>
                </a:lnTo>
                <a:lnTo>
                  <a:pt x="0" y="151168"/>
                </a:lnTo>
                <a:lnTo>
                  <a:pt x="7719" y="198889"/>
                </a:lnTo>
                <a:lnTo>
                  <a:pt x="29207" y="240376"/>
                </a:lnTo>
                <a:lnTo>
                  <a:pt x="61952" y="273117"/>
                </a:lnTo>
                <a:lnTo>
                  <a:pt x="103446" y="294603"/>
                </a:lnTo>
                <a:lnTo>
                  <a:pt x="151180" y="302323"/>
                </a:lnTo>
                <a:lnTo>
                  <a:pt x="195565" y="295663"/>
                </a:lnTo>
                <a:lnTo>
                  <a:pt x="227363" y="280530"/>
                </a:lnTo>
                <a:lnTo>
                  <a:pt x="151180" y="280530"/>
                </a:lnTo>
                <a:lnTo>
                  <a:pt x="100863" y="270349"/>
                </a:lnTo>
                <a:lnTo>
                  <a:pt x="59731" y="242600"/>
                </a:lnTo>
                <a:lnTo>
                  <a:pt x="31976" y="201475"/>
                </a:lnTo>
                <a:lnTo>
                  <a:pt x="21793" y="151168"/>
                </a:lnTo>
                <a:lnTo>
                  <a:pt x="31976" y="100858"/>
                </a:lnTo>
                <a:lnTo>
                  <a:pt x="59731" y="59729"/>
                </a:lnTo>
                <a:lnTo>
                  <a:pt x="100863" y="31976"/>
                </a:lnTo>
                <a:lnTo>
                  <a:pt x="151180" y="21793"/>
                </a:lnTo>
                <a:lnTo>
                  <a:pt x="227558" y="21793"/>
                </a:lnTo>
                <a:lnTo>
                  <a:pt x="195077" y="6517"/>
                </a:lnTo>
                <a:lnTo>
                  <a:pt x="151180" y="0"/>
                </a:lnTo>
                <a:close/>
              </a:path>
              <a:path w="289560" h="302895">
                <a:moveTo>
                  <a:pt x="289547" y="211785"/>
                </a:moveTo>
                <a:lnTo>
                  <a:pt x="265379" y="211785"/>
                </a:lnTo>
                <a:lnTo>
                  <a:pt x="245308" y="239762"/>
                </a:lnTo>
                <a:lnTo>
                  <a:pt x="218657" y="261478"/>
                </a:lnTo>
                <a:lnTo>
                  <a:pt x="186817" y="275534"/>
                </a:lnTo>
                <a:lnTo>
                  <a:pt x="151180" y="280530"/>
                </a:lnTo>
                <a:lnTo>
                  <a:pt x="227363" y="280530"/>
                </a:lnTo>
                <a:lnTo>
                  <a:pt x="234742" y="277018"/>
                </a:lnTo>
                <a:lnTo>
                  <a:pt x="266729" y="248391"/>
                </a:lnTo>
                <a:lnTo>
                  <a:pt x="289547" y="211785"/>
                </a:lnTo>
                <a:close/>
              </a:path>
              <a:path w="289560" h="302895">
                <a:moveTo>
                  <a:pt x="227558" y="21793"/>
                </a:moveTo>
                <a:lnTo>
                  <a:pt x="151180" y="21793"/>
                </a:lnTo>
                <a:lnTo>
                  <a:pt x="186320" y="26646"/>
                </a:lnTo>
                <a:lnTo>
                  <a:pt x="217795" y="40316"/>
                </a:lnTo>
                <a:lnTo>
                  <a:pt x="244274" y="61462"/>
                </a:lnTo>
                <a:lnTo>
                  <a:pt x="264426" y="88747"/>
                </a:lnTo>
                <a:lnTo>
                  <a:pt x="288683" y="88747"/>
                </a:lnTo>
                <a:lnTo>
                  <a:pt x="265739" y="52833"/>
                </a:lnTo>
                <a:lnTo>
                  <a:pt x="233900" y="24776"/>
                </a:lnTo>
                <a:lnTo>
                  <a:pt x="227558" y="21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49840" y="7760931"/>
            <a:ext cx="69215" cy="97790"/>
          </a:xfrm>
          <a:custGeom>
            <a:avLst/>
            <a:gdLst/>
            <a:ahLst/>
            <a:cxnLst/>
            <a:rect l="l" t="t" r="r" b="b"/>
            <a:pathLst>
              <a:path w="69214" h="97790">
                <a:moveTo>
                  <a:pt x="66508" y="19596"/>
                </a:moveTo>
                <a:lnTo>
                  <a:pt x="42964" y="19596"/>
                </a:lnTo>
                <a:lnTo>
                  <a:pt x="45123" y="26416"/>
                </a:lnTo>
                <a:lnTo>
                  <a:pt x="45123" y="30441"/>
                </a:lnTo>
                <a:lnTo>
                  <a:pt x="44196" y="36675"/>
                </a:lnTo>
                <a:lnTo>
                  <a:pt x="41330" y="41641"/>
                </a:lnTo>
                <a:lnTo>
                  <a:pt x="36395" y="46338"/>
                </a:lnTo>
                <a:lnTo>
                  <a:pt x="29260" y="51765"/>
                </a:lnTo>
                <a:lnTo>
                  <a:pt x="15203" y="63000"/>
                </a:lnTo>
                <a:lnTo>
                  <a:pt x="6681" y="72461"/>
                </a:lnTo>
                <a:lnTo>
                  <a:pt x="2191" y="82381"/>
                </a:lnTo>
                <a:lnTo>
                  <a:pt x="228" y="94996"/>
                </a:lnTo>
                <a:lnTo>
                  <a:pt x="0" y="97726"/>
                </a:lnTo>
                <a:lnTo>
                  <a:pt x="68605" y="97726"/>
                </a:lnTo>
                <a:lnTo>
                  <a:pt x="68605" y="76581"/>
                </a:lnTo>
                <a:lnTo>
                  <a:pt x="31115" y="76581"/>
                </a:lnTo>
                <a:lnTo>
                  <a:pt x="33464" y="74637"/>
                </a:lnTo>
                <a:lnTo>
                  <a:pt x="67231" y="42457"/>
                </a:lnTo>
                <a:lnTo>
                  <a:pt x="68859" y="31610"/>
                </a:lnTo>
                <a:lnTo>
                  <a:pt x="66508" y="19596"/>
                </a:lnTo>
                <a:close/>
              </a:path>
              <a:path w="69214" h="97790">
                <a:moveTo>
                  <a:pt x="34798" y="0"/>
                </a:moveTo>
                <a:lnTo>
                  <a:pt x="1244" y="35242"/>
                </a:lnTo>
                <a:lnTo>
                  <a:pt x="1117" y="37896"/>
                </a:lnTo>
                <a:lnTo>
                  <a:pt x="24168" y="37896"/>
                </a:lnTo>
                <a:lnTo>
                  <a:pt x="24388" y="26416"/>
                </a:lnTo>
                <a:lnTo>
                  <a:pt x="25260" y="19596"/>
                </a:lnTo>
                <a:lnTo>
                  <a:pt x="66508" y="19596"/>
                </a:lnTo>
                <a:lnTo>
                  <a:pt x="66357" y="18821"/>
                </a:lnTo>
                <a:lnTo>
                  <a:pt x="59348" y="8828"/>
                </a:lnTo>
                <a:lnTo>
                  <a:pt x="48580" y="2322"/>
                </a:lnTo>
                <a:lnTo>
                  <a:pt x="34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32061" y="7762224"/>
            <a:ext cx="69850" cy="96520"/>
          </a:xfrm>
          <a:custGeom>
            <a:avLst/>
            <a:gdLst/>
            <a:ahLst/>
            <a:cxnLst/>
            <a:rect l="l" t="t" r="r" b="b"/>
            <a:pathLst>
              <a:path w="69850" h="96520">
                <a:moveTo>
                  <a:pt x="59321" y="76720"/>
                </a:moveTo>
                <a:lnTo>
                  <a:pt x="36347" y="76720"/>
                </a:lnTo>
                <a:lnTo>
                  <a:pt x="36347" y="96443"/>
                </a:lnTo>
                <a:lnTo>
                  <a:pt x="59321" y="96443"/>
                </a:lnTo>
                <a:lnTo>
                  <a:pt x="59321" y="76720"/>
                </a:lnTo>
                <a:close/>
              </a:path>
              <a:path w="69850" h="96520">
                <a:moveTo>
                  <a:pt x="59321" y="0"/>
                </a:moveTo>
                <a:lnTo>
                  <a:pt x="34848" y="0"/>
                </a:lnTo>
                <a:lnTo>
                  <a:pt x="0" y="57645"/>
                </a:lnTo>
                <a:lnTo>
                  <a:pt x="0" y="76720"/>
                </a:lnTo>
                <a:lnTo>
                  <a:pt x="69443" y="76720"/>
                </a:lnTo>
                <a:lnTo>
                  <a:pt x="69443" y="57111"/>
                </a:lnTo>
                <a:lnTo>
                  <a:pt x="20332" y="57111"/>
                </a:lnTo>
                <a:lnTo>
                  <a:pt x="36347" y="30035"/>
                </a:lnTo>
                <a:lnTo>
                  <a:pt x="59321" y="30035"/>
                </a:lnTo>
                <a:lnTo>
                  <a:pt x="59321" y="0"/>
                </a:lnTo>
                <a:close/>
              </a:path>
              <a:path w="69850" h="96520">
                <a:moveTo>
                  <a:pt x="59321" y="30035"/>
                </a:moveTo>
                <a:lnTo>
                  <a:pt x="36347" y="30035"/>
                </a:lnTo>
                <a:lnTo>
                  <a:pt x="36347" y="57111"/>
                </a:lnTo>
                <a:lnTo>
                  <a:pt x="59321" y="57111"/>
                </a:lnTo>
                <a:lnTo>
                  <a:pt x="59321" y="30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54946" y="1464002"/>
            <a:ext cx="1919229" cy="3455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79151" y="4991544"/>
            <a:ext cx="3455194" cy="1919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3527" y="7592047"/>
            <a:ext cx="440055" cy="437515"/>
          </a:xfrm>
          <a:custGeom>
            <a:avLst/>
            <a:gdLst/>
            <a:ahLst/>
            <a:cxnLst/>
            <a:rect l="l" t="t" r="r" b="b"/>
            <a:pathLst>
              <a:path w="440055" h="437515">
                <a:moveTo>
                  <a:pt x="439699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9699" y="0"/>
                </a:lnTo>
                <a:lnTo>
                  <a:pt x="439699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32005" y="7758086"/>
            <a:ext cx="106045" cy="221615"/>
          </a:xfrm>
          <a:custGeom>
            <a:avLst/>
            <a:gdLst/>
            <a:ahLst/>
            <a:cxnLst/>
            <a:rect l="l" t="t" r="r" b="b"/>
            <a:pathLst>
              <a:path w="106045" h="221615">
                <a:moveTo>
                  <a:pt x="2374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695"/>
                </a:lnTo>
                <a:lnTo>
                  <a:pt x="1066" y="4762"/>
                </a:lnTo>
                <a:lnTo>
                  <a:pt x="2374" y="4762"/>
                </a:lnTo>
                <a:lnTo>
                  <a:pt x="35999" y="8361"/>
                </a:lnTo>
                <a:lnTo>
                  <a:pt x="60096" y="19127"/>
                </a:lnTo>
                <a:lnTo>
                  <a:pt x="74601" y="37011"/>
                </a:lnTo>
                <a:lnTo>
                  <a:pt x="79451" y="61963"/>
                </a:lnTo>
                <a:lnTo>
                  <a:pt x="79400" y="75603"/>
                </a:lnTo>
                <a:lnTo>
                  <a:pt x="78955" y="98221"/>
                </a:lnTo>
                <a:lnTo>
                  <a:pt x="82638" y="107721"/>
                </a:lnTo>
                <a:lnTo>
                  <a:pt x="100520" y="152349"/>
                </a:lnTo>
                <a:lnTo>
                  <a:pt x="100164" y="152882"/>
                </a:lnTo>
                <a:lnTo>
                  <a:pt x="96596" y="153339"/>
                </a:lnTo>
                <a:lnTo>
                  <a:pt x="85090" y="154571"/>
                </a:lnTo>
                <a:lnTo>
                  <a:pt x="83058" y="154838"/>
                </a:lnTo>
                <a:lnTo>
                  <a:pt x="80010" y="155194"/>
                </a:lnTo>
                <a:lnTo>
                  <a:pt x="77922" y="157505"/>
                </a:lnTo>
                <a:lnTo>
                  <a:pt x="77852" y="157861"/>
                </a:lnTo>
                <a:lnTo>
                  <a:pt x="77113" y="167045"/>
                </a:lnTo>
                <a:lnTo>
                  <a:pt x="76301" y="175693"/>
                </a:lnTo>
                <a:lnTo>
                  <a:pt x="75138" y="186486"/>
                </a:lnTo>
                <a:lnTo>
                  <a:pt x="73571" y="199136"/>
                </a:lnTo>
                <a:lnTo>
                  <a:pt x="72250" y="212559"/>
                </a:lnTo>
                <a:lnTo>
                  <a:pt x="63271" y="214083"/>
                </a:lnTo>
                <a:lnTo>
                  <a:pt x="13843" y="216839"/>
                </a:lnTo>
                <a:lnTo>
                  <a:pt x="12522" y="216928"/>
                </a:lnTo>
                <a:lnTo>
                  <a:pt x="11518" y="218033"/>
                </a:lnTo>
                <a:lnTo>
                  <a:pt x="11658" y="220611"/>
                </a:lnTo>
                <a:lnTo>
                  <a:pt x="12712" y="221589"/>
                </a:lnTo>
                <a:lnTo>
                  <a:pt x="14109" y="221589"/>
                </a:lnTo>
                <a:lnTo>
                  <a:pt x="63919" y="218795"/>
                </a:lnTo>
                <a:lnTo>
                  <a:pt x="76657" y="216687"/>
                </a:lnTo>
                <a:lnTo>
                  <a:pt x="78219" y="200660"/>
                </a:lnTo>
                <a:lnTo>
                  <a:pt x="78435" y="198755"/>
                </a:lnTo>
                <a:lnTo>
                  <a:pt x="80013" y="185943"/>
                </a:lnTo>
                <a:lnTo>
                  <a:pt x="81148" y="175228"/>
                </a:lnTo>
                <a:lnTo>
                  <a:pt x="81940" y="166646"/>
                </a:lnTo>
                <a:lnTo>
                  <a:pt x="82473" y="160197"/>
                </a:lnTo>
                <a:lnTo>
                  <a:pt x="82880" y="159639"/>
                </a:lnTo>
                <a:lnTo>
                  <a:pt x="85674" y="159283"/>
                </a:lnTo>
                <a:lnTo>
                  <a:pt x="98856" y="157861"/>
                </a:lnTo>
                <a:lnTo>
                  <a:pt x="101663" y="157505"/>
                </a:lnTo>
                <a:lnTo>
                  <a:pt x="103606" y="156476"/>
                </a:lnTo>
                <a:lnTo>
                  <a:pt x="105486" y="153339"/>
                </a:lnTo>
                <a:lnTo>
                  <a:pt x="105410" y="151587"/>
                </a:lnTo>
                <a:lnTo>
                  <a:pt x="87083" y="105981"/>
                </a:lnTo>
                <a:lnTo>
                  <a:pt x="83756" y="97396"/>
                </a:lnTo>
                <a:lnTo>
                  <a:pt x="84023" y="83515"/>
                </a:lnTo>
                <a:lnTo>
                  <a:pt x="84126" y="75603"/>
                </a:lnTo>
                <a:lnTo>
                  <a:pt x="84226" y="61963"/>
                </a:lnTo>
                <a:lnTo>
                  <a:pt x="80950" y="40360"/>
                </a:lnTo>
                <a:lnTo>
                  <a:pt x="68670" y="20385"/>
                </a:lnTo>
                <a:lnTo>
                  <a:pt x="43705" y="5708"/>
                </a:lnTo>
                <a:lnTo>
                  <a:pt x="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7695" y="7943336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4" h="5079">
                <a:moveTo>
                  <a:pt x="18694" y="0"/>
                </a:moveTo>
                <a:lnTo>
                  <a:pt x="711" y="1168"/>
                </a:lnTo>
                <a:lnTo>
                  <a:pt x="0" y="1968"/>
                </a:lnTo>
                <a:lnTo>
                  <a:pt x="114" y="3810"/>
                </a:lnTo>
                <a:lnTo>
                  <a:pt x="863" y="4495"/>
                </a:lnTo>
                <a:lnTo>
                  <a:pt x="1879" y="4495"/>
                </a:lnTo>
                <a:lnTo>
                  <a:pt x="18846" y="3390"/>
                </a:lnTo>
                <a:lnTo>
                  <a:pt x="19558" y="2578"/>
                </a:lnTo>
                <a:lnTo>
                  <a:pt x="19431" y="711"/>
                </a:lnTo>
                <a:lnTo>
                  <a:pt x="18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4211" y="784464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833" y="0"/>
                </a:moveTo>
                <a:lnTo>
                  <a:pt x="3124" y="0"/>
                </a:lnTo>
                <a:lnTo>
                  <a:pt x="0" y="3098"/>
                </a:lnTo>
                <a:lnTo>
                  <a:pt x="0" y="10756"/>
                </a:lnTo>
                <a:lnTo>
                  <a:pt x="3124" y="13842"/>
                </a:lnTo>
                <a:lnTo>
                  <a:pt x="10833" y="13842"/>
                </a:lnTo>
                <a:lnTo>
                  <a:pt x="13944" y="10756"/>
                </a:lnTo>
                <a:lnTo>
                  <a:pt x="13944" y="3098"/>
                </a:lnTo>
                <a:lnTo>
                  <a:pt x="10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6988" y="792886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31" y="0"/>
                </a:lnTo>
              </a:path>
            </a:pathLst>
          </a:custGeom>
          <a:ln w="43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94589" y="7766904"/>
            <a:ext cx="142875" cy="222885"/>
          </a:xfrm>
          <a:custGeom>
            <a:avLst/>
            <a:gdLst/>
            <a:ahLst/>
            <a:cxnLst/>
            <a:rect l="l" t="t" r="r" b="b"/>
            <a:pathLst>
              <a:path w="142875" h="222884">
                <a:moveTo>
                  <a:pt x="135724" y="0"/>
                </a:moveTo>
                <a:lnTo>
                  <a:pt x="6743" y="0"/>
                </a:lnTo>
                <a:lnTo>
                  <a:pt x="0" y="6705"/>
                </a:lnTo>
                <a:lnTo>
                  <a:pt x="0" y="215582"/>
                </a:lnTo>
                <a:lnTo>
                  <a:pt x="6743" y="222300"/>
                </a:lnTo>
                <a:lnTo>
                  <a:pt x="135724" y="222300"/>
                </a:lnTo>
                <a:lnTo>
                  <a:pt x="140492" y="217550"/>
                </a:lnTo>
                <a:lnTo>
                  <a:pt x="9385" y="217550"/>
                </a:lnTo>
                <a:lnTo>
                  <a:pt x="4775" y="212978"/>
                </a:lnTo>
                <a:lnTo>
                  <a:pt x="4775" y="9321"/>
                </a:lnTo>
                <a:lnTo>
                  <a:pt x="9385" y="4749"/>
                </a:lnTo>
                <a:lnTo>
                  <a:pt x="140501" y="4749"/>
                </a:lnTo>
                <a:lnTo>
                  <a:pt x="135724" y="0"/>
                </a:lnTo>
                <a:close/>
              </a:path>
              <a:path w="142875" h="222884">
                <a:moveTo>
                  <a:pt x="140501" y="4749"/>
                </a:moveTo>
                <a:lnTo>
                  <a:pt x="133083" y="4749"/>
                </a:lnTo>
                <a:lnTo>
                  <a:pt x="137693" y="9321"/>
                </a:lnTo>
                <a:lnTo>
                  <a:pt x="137693" y="212978"/>
                </a:lnTo>
                <a:lnTo>
                  <a:pt x="133083" y="217550"/>
                </a:lnTo>
                <a:lnTo>
                  <a:pt x="140492" y="217550"/>
                </a:lnTo>
                <a:lnTo>
                  <a:pt x="142468" y="215582"/>
                </a:lnTo>
                <a:lnTo>
                  <a:pt x="142468" y="6705"/>
                </a:lnTo>
                <a:lnTo>
                  <a:pt x="140501" y="4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6988" y="790759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6988" y="795082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009" y="791708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872" y="0"/>
                </a:moveTo>
                <a:lnTo>
                  <a:pt x="5460" y="0"/>
                </a:lnTo>
                <a:lnTo>
                  <a:pt x="0" y="5435"/>
                </a:lnTo>
                <a:lnTo>
                  <a:pt x="0" y="18770"/>
                </a:lnTo>
                <a:lnTo>
                  <a:pt x="5460" y="24193"/>
                </a:lnTo>
                <a:lnTo>
                  <a:pt x="18872" y="24193"/>
                </a:lnTo>
                <a:lnTo>
                  <a:pt x="22291" y="20789"/>
                </a:lnTo>
                <a:lnTo>
                  <a:pt x="7327" y="20789"/>
                </a:lnTo>
                <a:lnTo>
                  <a:pt x="3416" y="16890"/>
                </a:lnTo>
                <a:lnTo>
                  <a:pt x="3416" y="7302"/>
                </a:lnTo>
                <a:lnTo>
                  <a:pt x="7327" y="3416"/>
                </a:lnTo>
                <a:lnTo>
                  <a:pt x="22296" y="3416"/>
                </a:lnTo>
                <a:lnTo>
                  <a:pt x="18872" y="0"/>
                </a:lnTo>
                <a:close/>
              </a:path>
              <a:path w="24765" h="24765">
                <a:moveTo>
                  <a:pt x="22296" y="3416"/>
                </a:moveTo>
                <a:lnTo>
                  <a:pt x="16992" y="3416"/>
                </a:lnTo>
                <a:lnTo>
                  <a:pt x="20916" y="7302"/>
                </a:lnTo>
                <a:lnTo>
                  <a:pt x="20916" y="16890"/>
                </a:lnTo>
                <a:lnTo>
                  <a:pt x="16992" y="20789"/>
                </a:lnTo>
                <a:lnTo>
                  <a:pt x="22291" y="20789"/>
                </a:lnTo>
                <a:lnTo>
                  <a:pt x="24320" y="18770"/>
                </a:lnTo>
                <a:lnTo>
                  <a:pt x="24320" y="5435"/>
                </a:lnTo>
                <a:lnTo>
                  <a:pt x="22296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5487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602" y="27853"/>
                </a:lnTo>
                <a:lnTo>
                  <a:pt x="9696" y="34228"/>
                </a:lnTo>
                <a:lnTo>
                  <a:pt x="20209" y="38528"/>
                </a:lnTo>
                <a:lnTo>
                  <a:pt x="33070" y="40106"/>
                </a:lnTo>
                <a:lnTo>
                  <a:pt x="46062" y="38555"/>
                </a:lnTo>
                <a:lnTo>
                  <a:pt x="50603" y="36715"/>
                </a:lnTo>
                <a:lnTo>
                  <a:pt x="33070" y="36715"/>
                </a:lnTo>
                <a:lnTo>
                  <a:pt x="21659" y="35382"/>
                </a:lnTo>
                <a:lnTo>
                  <a:pt x="12218" y="31770"/>
                </a:lnTo>
                <a:lnTo>
                  <a:pt x="5790" y="26466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595" y="3390"/>
                </a:lnTo>
                <a:lnTo>
                  <a:pt x="46062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595" y="3390"/>
                </a:moveTo>
                <a:lnTo>
                  <a:pt x="33070" y="3390"/>
                </a:lnTo>
                <a:lnTo>
                  <a:pt x="44607" y="4703"/>
                </a:lnTo>
                <a:lnTo>
                  <a:pt x="54038" y="8278"/>
                </a:lnTo>
                <a:lnTo>
                  <a:pt x="60402" y="13576"/>
                </a:lnTo>
                <a:lnTo>
                  <a:pt x="62737" y="20053"/>
                </a:lnTo>
                <a:lnTo>
                  <a:pt x="60402" y="26535"/>
                </a:lnTo>
                <a:lnTo>
                  <a:pt x="54038" y="31832"/>
                </a:lnTo>
                <a:lnTo>
                  <a:pt x="44607" y="35405"/>
                </a:lnTo>
                <a:lnTo>
                  <a:pt x="33070" y="36715"/>
                </a:lnTo>
                <a:lnTo>
                  <a:pt x="50603" y="36715"/>
                </a:lnTo>
                <a:lnTo>
                  <a:pt x="56565" y="34299"/>
                </a:lnTo>
                <a:lnTo>
                  <a:pt x="63592" y="27933"/>
                </a:lnTo>
                <a:lnTo>
                  <a:pt x="66154" y="20053"/>
                </a:lnTo>
                <a:lnTo>
                  <a:pt x="63592" y="12178"/>
                </a:lnTo>
                <a:lnTo>
                  <a:pt x="56565" y="5811"/>
                </a:lnTo>
                <a:lnTo>
                  <a:pt x="50595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5886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559" y="27933"/>
                </a:lnTo>
                <a:lnTo>
                  <a:pt x="9582" y="34299"/>
                </a:lnTo>
                <a:lnTo>
                  <a:pt x="20081" y="38555"/>
                </a:lnTo>
                <a:lnTo>
                  <a:pt x="33070" y="40106"/>
                </a:lnTo>
                <a:lnTo>
                  <a:pt x="46067" y="38555"/>
                </a:lnTo>
                <a:lnTo>
                  <a:pt x="50608" y="36715"/>
                </a:lnTo>
                <a:lnTo>
                  <a:pt x="33070" y="36715"/>
                </a:lnTo>
                <a:lnTo>
                  <a:pt x="21536" y="35405"/>
                </a:lnTo>
                <a:lnTo>
                  <a:pt x="12109" y="31832"/>
                </a:lnTo>
                <a:lnTo>
                  <a:pt x="5749" y="26535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600" y="3390"/>
                </a:lnTo>
                <a:lnTo>
                  <a:pt x="46067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600" y="3390"/>
                </a:moveTo>
                <a:lnTo>
                  <a:pt x="33070" y="3390"/>
                </a:lnTo>
                <a:lnTo>
                  <a:pt x="44612" y="4703"/>
                </a:lnTo>
                <a:lnTo>
                  <a:pt x="54043" y="8278"/>
                </a:lnTo>
                <a:lnTo>
                  <a:pt x="60404" y="13576"/>
                </a:lnTo>
                <a:lnTo>
                  <a:pt x="62737" y="20053"/>
                </a:lnTo>
                <a:lnTo>
                  <a:pt x="60404" y="26535"/>
                </a:lnTo>
                <a:lnTo>
                  <a:pt x="54043" y="31832"/>
                </a:lnTo>
                <a:lnTo>
                  <a:pt x="44612" y="35405"/>
                </a:lnTo>
                <a:lnTo>
                  <a:pt x="33070" y="36715"/>
                </a:lnTo>
                <a:lnTo>
                  <a:pt x="50608" y="36715"/>
                </a:lnTo>
                <a:lnTo>
                  <a:pt x="56570" y="34299"/>
                </a:lnTo>
                <a:lnTo>
                  <a:pt x="63594" y="27933"/>
                </a:lnTo>
                <a:lnTo>
                  <a:pt x="66154" y="20053"/>
                </a:lnTo>
                <a:lnTo>
                  <a:pt x="63594" y="12178"/>
                </a:lnTo>
                <a:lnTo>
                  <a:pt x="56570" y="5811"/>
                </a:lnTo>
                <a:lnTo>
                  <a:pt x="50600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5435" y="7649481"/>
            <a:ext cx="128270" cy="76835"/>
          </a:xfrm>
          <a:custGeom>
            <a:avLst/>
            <a:gdLst/>
            <a:ahLst/>
            <a:cxnLst/>
            <a:rect l="l" t="t" r="r" b="b"/>
            <a:pathLst>
              <a:path w="128270" h="76834">
                <a:moveTo>
                  <a:pt x="64147" y="0"/>
                </a:moveTo>
                <a:lnTo>
                  <a:pt x="39203" y="3010"/>
                </a:lnTo>
                <a:lnTo>
                  <a:pt x="18810" y="11215"/>
                </a:lnTo>
                <a:lnTo>
                  <a:pt x="5049" y="23376"/>
                </a:lnTo>
                <a:lnTo>
                  <a:pt x="0" y="38252"/>
                </a:lnTo>
                <a:lnTo>
                  <a:pt x="5049" y="53113"/>
                </a:lnTo>
                <a:lnTo>
                  <a:pt x="18810" y="65266"/>
                </a:lnTo>
                <a:lnTo>
                  <a:pt x="39203" y="73469"/>
                </a:lnTo>
                <a:lnTo>
                  <a:pt x="64147" y="76479"/>
                </a:lnTo>
                <a:lnTo>
                  <a:pt x="89090" y="73469"/>
                </a:lnTo>
                <a:lnTo>
                  <a:pt x="90068" y="73075"/>
                </a:lnTo>
                <a:lnTo>
                  <a:pt x="64147" y="73075"/>
                </a:lnTo>
                <a:lnTo>
                  <a:pt x="40529" y="70336"/>
                </a:lnTo>
                <a:lnTo>
                  <a:pt x="21223" y="62869"/>
                </a:lnTo>
                <a:lnTo>
                  <a:pt x="8196" y="51799"/>
                </a:lnTo>
                <a:lnTo>
                  <a:pt x="3416" y="38252"/>
                </a:lnTo>
                <a:lnTo>
                  <a:pt x="8196" y="24695"/>
                </a:lnTo>
                <a:lnTo>
                  <a:pt x="21223" y="13617"/>
                </a:lnTo>
                <a:lnTo>
                  <a:pt x="40529" y="6144"/>
                </a:lnTo>
                <a:lnTo>
                  <a:pt x="64147" y="3403"/>
                </a:lnTo>
                <a:lnTo>
                  <a:pt x="90067" y="3403"/>
                </a:lnTo>
                <a:lnTo>
                  <a:pt x="89090" y="3010"/>
                </a:lnTo>
                <a:lnTo>
                  <a:pt x="64147" y="0"/>
                </a:lnTo>
                <a:close/>
              </a:path>
              <a:path w="128270" h="76834">
                <a:moveTo>
                  <a:pt x="90067" y="3403"/>
                </a:moveTo>
                <a:lnTo>
                  <a:pt x="64147" y="3403"/>
                </a:lnTo>
                <a:lnTo>
                  <a:pt x="87763" y="6144"/>
                </a:lnTo>
                <a:lnTo>
                  <a:pt x="107065" y="13617"/>
                </a:lnTo>
                <a:lnTo>
                  <a:pt x="120088" y="24695"/>
                </a:lnTo>
                <a:lnTo>
                  <a:pt x="124866" y="38252"/>
                </a:lnTo>
                <a:lnTo>
                  <a:pt x="120088" y="51799"/>
                </a:lnTo>
                <a:lnTo>
                  <a:pt x="107065" y="62869"/>
                </a:lnTo>
                <a:lnTo>
                  <a:pt x="87763" y="70336"/>
                </a:lnTo>
                <a:lnTo>
                  <a:pt x="64147" y="73075"/>
                </a:lnTo>
                <a:lnTo>
                  <a:pt x="90068" y="73075"/>
                </a:lnTo>
                <a:lnTo>
                  <a:pt x="109478" y="65266"/>
                </a:lnTo>
                <a:lnTo>
                  <a:pt x="123235" y="53113"/>
                </a:lnTo>
                <a:lnTo>
                  <a:pt x="128282" y="38252"/>
                </a:lnTo>
                <a:lnTo>
                  <a:pt x="123235" y="23376"/>
                </a:lnTo>
                <a:lnTo>
                  <a:pt x="109478" y="11215"/>
                </a:lnTo>
                <a:lnTo>
                  <a:pt x="90067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9308" y="7594803"/>
            <a:ext cx="438150" cy="438784"/>
          </a:xfrm>
          <a:custGeom>
            <a:avLst/>
            <a:gdLst/>
            <a:ahLst/>
            <a:cxnLst/>
            <a:rect l="l" t="t" r="r" b="b"/>
            <a:pathLst>
              <a:path w="438150" h="438784">
                <a:moveTo>
                  <a:pt x="438035" y="438543"/>
                </a:moveTo>
                <a:lnTo>
                  <a:pt x="0" y="438543"/>
                </a:lnTo>
                <a:lnTo>
                  <a:pt x="0" y="0"/>
                </a:lnTo>
                <a:lnTo>
                  <a:pt x="438035" y="0"/>
                </a:lnTo>
                <a:lnTo>
                  <a:pt x="438035" y="43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63875" y="7732919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5651" y="0"/>
                </a:moveTo>
                <a:lnTo>
                  <a:pt x="0" y="11175"/>
                </a:lnTo>
                <a:lnTo>
                  <a:pt x="34569" y="45719"/>
                </a:lnTo>
                <a:lnTo>
                  <a:pt x="36080" y="47282"/>
                </a:lnTo>
                <a:lnTo>
                  <a:pt x="36128" y="63715"/>
                </a:lnTo>
                <a:lnTo>
                  <a:pt x="36512" y="75145"/>
                </a:lnTo>
                <a:lnTo>
                  <a:pt x="32384" y="75145"/>
                </a:lnTo>
                <a:lnTo>
                  <a:pt x="42583" y="77647"/>
                </a:lnTo>
                <a:lnTo>
                  <a:pt x="43167" y="70738"/>
                </a:lnTo>
                <a:lnTo>
                  <a:pt x="43947" y="63715"/>
                </a:lnTo>
                <a:lnTo>
                  <a:pt x="44853" y="54662"/>
                </a:lnTo>
                <a:lnTo>
                  <a:pt x="45065" y="47282"/>
                </a:lnTo>
                <a:lnTo>
                  <a:pt x="45080" y="45719"/>
                </a:lnTo>
                <a:lnTo>
                  <a:pt x="43929" y="39585"/>
                </a:lnTo>
                <a:lnTo>
                  <a:pt x="41636" y="35090"/>
                </a:lnTo>
                <a:lnTo>
                  <a:pt x="40716" y="35090"/>
                </a:lnTo>
                <a:lnTo>
                  <a:pt x="5651" y="0"/>
                </a:lnTo>
                <a:close/>
              </a:path>
              <a:path w="45085" h="78104">
                <a:moveTo>
                  <a:pt x="41033" y="33908"/>
                </a:moveTo>
                <a:lnTo>
                  <a:pt x="40716" y="35090"/>
                </a:lnTo>
                <a:lnTo>
                  <a:pt x="41636" y="35090"/>
                </a:lnTo>
                <a:lnTo>
                  <a:pt x="41033" y="33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861" y="7731628"/>
            <a:ext cx="271780" cy="266065"/>
          </a:xfrm>
          <a:custGeom>
            <a:avLst/>
            <a:gdLst/>
            <a:ahLst/>
            <a:cxnLst/>
            <a:rect l="l" t="t" r="r" b="b"/>
            <a:pathLst>
              <a:path w="271779" h="266065">
                <a:moveTo>
                  <a:pt x="122948" y="133870"/>
                </a:moveTo>
                <a:lnTo>
                  <a:pt x="110045" y="133870"/>
                </a:lnTo>
                <a:lnTo>
                  <a:pt x="118338" y="134950"/>
                </a:lnTo>
                <a:lnTo>
                  <a:pt x="123710" y="140284"/>
                </a:lnTo>
                <a:lnTo>
                  <a:pt x="236639" y="257238"/>
                </a:lnTo>
                <a:lnTo>
                  <a:pt x="240639" y="261226"/>
                </a:lnTo>
                <a:lnTo>
                  <a:pt x="247535" y="265607"/>
                </a:lnTo>
                <a:lnTo>
                  <a:pt x="258559" y="265607"/>
                </a:lnTo>
                <a:lnTo>
                  <a:pt x="262712" y="263931"/>
                </a:lnTo>
                <a:lnTo>
                  <a:pt x="265179" y="260756"/>
                </a:lnTo>
                <a:lnTo>
                  <a:pt x="249288" y="260756"/>
                </a:lnTo>
                <a:lnTo>
                  <a:pt x="243484" y="257238"/>
                </a:lnTo>
                <a:lnTo>
                  <a:pt x="240004" y="253758"/>
                </a:lnTo>
                <a:lnTo>
                  <a:pt x="127126" y="136867"/>
                </a:lnTo>
                <a:lnTo>
                  <a:pt x="122948" y="133870"/>
                </a:lnTo>
                <a:close/>
              </a:path>
              <a:path w="271779" h="266065">
                <a:moveTo>
                  <a:pt x="80507" y="5435"/>
                </a:moveTo>
                <a:lnTo>
                  <a:pt x="61645" y="5435"/>
                </a:lnTo>
                <a:lnTo>
                  <a:pt x="65849" y="6337"/>
                </a:lnTo>
                <a:lnTo>
                  <a:pt x="77952" y="9563"/>
                </a:lnTo>
                <a:lnTo>
                  <a:pt x="111785" y="31216"/>
                </a:lnTo>
                <a:lnTo>
                  <a:pt x="133836" y="64347"/>
                </a:lnTo>
                <a:lnTo>
                  <a:pt x="137203" y="88432"/>
                </a:lnTo>
                <a:lnTo>
                  <a:pt x="139161" y="96772"/>
                </a:lnTo>
                <a:lnTo>
                  <a:pt x="141236" y="101785"/>
                </a:lnTo>
                <a:lnTo>
                  <a:pt x="142455" y="103797"/>
                </a:lnTo>
                <a:lnTo>
                  <a:pt x="142747" y="104190"/>
                </a:lnTo>
                <a:lnTo>
                  <a:pt x="171592" y="130311"/>
                </a:lnTo>
                <a:lnTo>
                  <a:pt x="229491" y="183189"/>
                </a:lnTo>
                <a:lnTo>
                  <a:pt x="253987" y="206298"/>
                </a:lnTo>
                <a:lnTo>
                  <a:pt x="263094" y="219595"/>
                </a:lnTo>
                <a:lnTo>
                  <a:pt x="266930" y="233911"/>
                </a:lnTo>
                <a:lnTo>
                  <a:pt x="266387" y="246975"/>
                </a:lnTo>
                <a:lnTo>
                  <a:pt x="262356" y="256514"/>
                </a:lnTo>
                <a:lnTo>
                  <a:pt x="260134" y="259372"/>
                </a:lnTo>
                <a:lnTo>
                  <a:pt x="257530" y="260756"/>
                </a:lnTo>
                <a:lnTo>
                  <a:pt x="265179" y="260756"/>
                </a:lnTo>
                <a:lnTo>
                  <a:pt x="266166" y="259486"/>
                </a:lnTo>
                <a:lnTo>
                  <a:pt x="271071" y="248243"/>
                </a:lnTo>
                <a:lnTo>
                  <a:pt x="271775" y="233457"/>
                </a:lnTo>
                <a:lnTo>
                  <a:pt x="267489" y="217538"/>
                </a:lnTo>
                <a:lnTo>
                  <a:pt x="257428" y="202895"/>
                </a:lnTo>
                <a:lnTo>
                  <a:pt x="232627" y="179513"/>
                </a:lnTo>
                <a:lnTo>
                  <a:pt x="177620" y="129266"/>
                </a:lnTo>
                <a:lnTo>
                  <a:pt x="146329" y="100914"/>
                </a:lnTo>
                <a:lnTo>
                  <a:pt x="141173" y="93941"/>
                </a:lnTo>
                <a:lnTo>
                  <a:pt x="131619" y="48966"/>
                </a:lnTo>
                <a:lnTo>
                  <a:pt x="97069" y="13796"/>
                </a:lnTo>
                <a:lnTo>
                  <a:pt x="87234" y="8175"/>
                </a:lnTo>
                <a:lnTo>
                  <a:pt x="80507" y="5435"/>
                </a:lnTo>
                <a:close/>
              </a:path>
              <a:path w="271779" h="266065">
                <a:moveTo>
                  <a:pt x="6248" y="35331"/>
                </a:moveTo>
                <a:lnTo>
                  <a:pt x="1879" y="35331"/>
                </a:lnTo>
                <a:lnTo>
                  <a:pt x="0" y="37211"/>
                </a:lnTo>
                <a:lnTo>
                  <a:pt x="0" y="44284"/>
                </a:lnTo>
                <a:lnTo>
                  <a:pt x="1235" y="58098"/>
                </a:lnTo>
                <a:lnTo>
                  <a:pt x="30365" y="110426"/>
                </a:lnTo>
                <a:lnTo>
                  <a:pt x="64579" y="130227"/>
                </a:lnTo>
                <a:lnTo>
                  <a:pt x="87439" y="134378"/>
                </a:lnTo>
                <a:lnTo>
                  <a:pt x="91427" y="134378"/>
                </a:lnTo>
                <a:lnTo>
                  <a:pt x="96659" y="133870"/>
                </a:lnTo>
                <a:lnTo>
                  <a:pt x="122948" y="133870"/>
                </a:lnTo>
                <a:lnTo>
                  <a:pt x="121281" y="132675"/>
                </a:lnTo>
                <a:lnTo>
                  <a:pt x="114738" y="130311"/>
                </a:lnTo>
                <a:lnTo>
                  <a:pt x="109856" y="129540"/>
                </a:lnTo>
                <a:lnTo>
                  <a:pt x="87439" y="129540"/>
                </a:lnTo>
                <a:lnTo>
                  <a:pt x="79077" y="128870"/>
                </a:lnTo>
                <a:lnTo>
                  <a:pt x="33477" y="106718"/>
                </a:lnTo>
                <a:lnTo>
                  <a:pt x="8932" y="69386"/>
                </a:lnTo>
                <a:lnTo>
                  <a:pt x="4838" y="44284"/>
                </a:lnTo>
                <a:lnTo>
                  <a:pt x="5054" y="40995"/>
                </a:lnTo>
                <a:lnTo>
                  <a:pt x="11907" y="40995"/>
                </a:lnTo>
                <a:lnTo>
                  <a:pt x="6248" y="35331"/>
                </a:lnTo>
                <a:close/>
              </a:path>
              <a:path w="271779" h="266065">
                <a:moveTo>
                  <a:pt x="102082" y="129032"/>
                </a:moveTo>
                <a:lnTo>
                  <a:pt x="99047" y="129032"/>
                </a:lnTo>
                <a:lnTo>
                  <a:pt x="89204" y="129540"/>
                </a:lnTo>
                <a:lnTo>
                  <a:pt x="109856" y="129540"/>
                </a:lnTo>
                <a:lnTo>
                  <a:pt x="108128" y="129266"/>
                </a:lnTo>
                <a:lnTo>
                  <a:pt x="102082" y="129032"/>
                </a:lnTo>
                <a:close/>
              </a:path>
              <a:path w="271779" h="266065">
                <a:moveTo>
                  <a:pt x="11907" y="40995"/>
                </a:moveTo>
                <a:lnTo>
                  <a:pt x="5054" y="40995"/>
                </a:lnTo>
                <a:lnTo>
                  <a:pt x="5257" y="41160"/>
                </a:lnTo>
                <a:lnTo>
                  <a:pt x="44818" y="80797"/>
                </a:lnTo>
                <a:lnTo>
                  <a:pt x="51092" y="81292"/>
                </a:lnTo>
                <a:lnTo>
                  <a:pt x="85674" y="81292"/>
                </a:lnTo>
                <a:lnTo>
                  <a:pt x="88455" y="79349"/>
                </a:lnTo>
                <a:lnTo>
                  <a:pt x="89992" y="77736"/>
                </a:lnTo>
                <a:lnTo>
                  <a:pt x="91186" y="76441"/>
                </a:lnTo>
                <a:lnTo>
                  <a:pt x="52044" y="76441"/>
                </a:lnTo>
                <a:lnTo>
                  <a:pt x="47091" y="76250"/>
                </a:lnTo>
                <a:lnTo>
                  <a:pt x="11907" y="40995"/>
                </a:lnTo>
                <a:close/>
              </a:path>
              <a:path w="271779" h="266065">
                <a:moveTo>
                  <a:pt x="60947" y="0"/>
                </a:moveTo>
                <a:lnTo>
                  <a:pt x="54254" y="0"/>
                </a:lnTo>
                <a:lnTo>
                  <a:pt x="50660" y="1295"/>
                </a:lnTo>
                <a:lnTo>
                  <a:pt x="85128" y="35763"/>
                </a:lnTo>
                <a:lnTo>
                  <a:pt x="89776" y="40919"/>
                </a:lnTo>
                <a:lnTo>
                  <a:pt x="89776" y="54317"/>
                </a:lnTo>
                <a:lnTo>
                  <a:pt x="88254" y="63347"/>
                </a:lnTo>
                <a:lnTo>
                  <a:pt x="88224" y="69386"/>
                </a:lnTo>
                <a:lnTo>
                  <a:pt x="88709" y="76441"/>
                </a:lnTo>
                <a:lnTo>
                  <a:pt x="91186" y="76441"/>
                </a:lnTo>
                <a:lnTo>
                  <a:pt x="92989" y="74485"/>
                </a:lnTo>
                <a:lnTo>
                  <a:pt x="93077" y="66459"/>
                </a:lnTo>
                <a:lnTo>
                  <a:pt x="93725" y="59804"/>
                </a:lnTo>
                <a:lnTo>
                  <a:pt x="94550" y="51728"/>
                </a:lnTo>
                <a:lnTo>
                  <a:pt x="94589" y="39306"/>
                </a:lnTo>
                <a:lnTo>
                  <a:pt x="89331" y="33210"/>
                </a:lnTo>
                <a:lnTo>
                  <a:pt x="88557" y="32359"/>
                </a:lnTo>
                <a:lnTo>
                  <a:pt x="61645" y="5435"/>
                </a:lnTo>
                <a:lnTo>
                  <a:pt x="80507" y="5435"/>
                </a:lnTo>
                <a:lnTo>
                  <a:pt x="79197" y="4902"/>
                </a:lnTo>
                <a:lnTo>
                  <a:pt x="60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0693" y="7768542"/>
            <a:ext cx="264795" cy="231775"/>
          </a:xfrm>
          <a:custGeom>
            <a:avLst/>
            <a:gdLst/>
            <a:ahLst/>
            <a:cxnLst/>
            <a:rect l="l" t="t" r="r" b="b"/>
            <a:pathLst>
              <a:path w="264795" h="231775">
                <a:moveTo>
                  <a:pt x="132386" y="103881"/>
                </a:moveTo>
                <a:lnTo>
                  <a:pt x="106101" y="103881"/>
                </a:lnTo>
                <a:lnTo>
                  <a:pt x="115058" y="105638"/>
                </a:lnTo>
                <a:lnTo>
                  <a:pt x="123136" y="111407"/>
                </a:lnTo>
                <a:lnTo>
                  <a:pt x="131675" y="119091"/>
                </a:lnTo>
                <a:lnTo>
                  <a:pt x="139877" y="127255"/>
                </a:lnTo>
                <a:lnTo>
                  <a:pt x="146948" y="134467"/>
                </a:lnTo>
                <a:lnTo>
                  <a:pt x="233041" y="223215"/>
                </a:lnTo>
                <a:lnTo>
                  <a:pt x="240992" y="231178"/>
                </a:lnTo>
                <a:lnTo>
                  <a:pt x="246567" y="230784"/>
                </a:lnTo>
                <a:lnTo>
                  <a:pt x="254746" y="230784"/>
                </a:lnTo>
                <a:lnTo>
                  <a:pt x="260082" y="229603"/>
                </a:lnTo>
                <a:lnTo>
                  <a:pt x="257235" y="229603"/>
                </a:lnTo>
                <a:lnTo>
                  <a:pt x="249247" y="224751"/>
                </a:lnTo>
                <a:lnTo>
                  <a:pt x="244751" y="220268"/>
                </a:lnTo>
                <a:lnTo>
                  <a:pt x="132386" y="103881"/>
                </a:lnTo>
                <a:close/>
              </a:path>
              <a:path w="264795" h="231775">
                <a:moveTo>
                  <a:pt x="264702" y="228511"/>
                </a:moveTo>
                <a:lnTo>
                  <a:pt x="257235" y="229603"/>
                </a:lnTo>
                <a:lnTo>
                  <a:pt x="260082" y="229603"/>
                </a:lnTo>
                <a:lnTo>
                  <a:pt x="261172" y="229362"/>
                </a:lnTo>
                <a:lnTo>
                  <a:pt x="264702" y="228511"/>
                </a:lnTo>
                <a:close/>
              </a:path>
              <a:path w="264795" h="231775">
                <a:moveTo>
                  <a:pt x="9509" y="0"/>
                </a:moveTo>
                <a:lnTo>
                  <a:pt x="2665" y="9575"/>
                </a:lnTo>
                <a:lnTo>
                  <a:pt x="0" y="17119"/>
                </a:lnTo>
                <a:lnTo>
                  <a:pt x="1168" y="26549"/>
                </a:lnTo>
                <a:lnTo>
                  <a:pt x="25379" y="75361"/>
                </a:lnTo>
                <a:lnTo>
                  <a:pt x="59686" y="98920"/>
                </a:lnTo>
                <a:lnTo>
                  <a:pt x="94130" y="104775"/>
                </a:lnTo>
                <a:lnTo>
                  <a:pt x="106101" y="103881"/>
                </a:lnTo>
                <a:lnTo>
                  <a:pt x="132386" y="103881"/>
                </a:lnTo>
                <a:lnTo>
                  <a:pt x="131886" y="103365"/>
                </a:lnTo>
                <a:lnTo>
                  <a:pt x="123775" y="98649"/>
                </a:lnTo>
                <a:lnTo>
                  <a:pt x="116559" y="97459"/>
                </a:lnTo>
                <a:lnTo>
                  <a:pt x="95615" y="97459"/>
                </a:lnTo>
                <a:lnTo>
                  <a:pt x="86070" y="96651"/>
                </a:lnTo>
                <a:lnTo>
                  <a:pt x="38528" y="73520"/>
                </a:lnTo>
                <a:lnTo>
                  <a:pt x="13987" y="38323"/>
                </a:lnTo>
                <a:lnTo>
                  <a:pt x="8162" y="7366"/>
                </a:lnTo>
                <a:lnTo>
                  <a:pt x="8162" y="3619"/>
                </a:lnTo>
                <a:lnTo>
                  <a:pt x="8709" y="1333"/>
                </a:lnTo>
                <a:lnTo>
                  <a:pt x="9509" y="0"/>
                </a:lnTo>
                <a:close/>
              </a:path>
              <a:path w="264795" h="231775">
                <a:moveTo>
                  <a:pt x="114017" y="97040"/>
                </a:moveTo>
                <a:lnTo>
                  <a:pt x="104125" y="97118"/>
                </a:lnTo>
                <a:lnTo>
                  <a:pt x="95615" y="97459"/>
                </a:lnTo>
                <a:lnTo>
                  <a:pt x="116559" y="97459"/>
                </a:lnTo>
                <a:lnTo>
                  <a:pt x="114017" y="9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1974" y="7830729"/>
            <a:ext cx="121920" cy="120014"/>
          </a:xfrm>
          <a:custGeom>
            <a:avLst/>
            <a:gdLst/>
            <a:ahLst/>
            <a:cxnLst/>
            <a:rect l="l" t="t" r="r" b="b"/>
            <a:pathLst>
              <a:path w="121920" h="120015">
                <a:moveTo>
                  <a:pt x="15722" y="0"/>
                </a:moveTo>
                <a:lnTo>
                  <a:pt x="9334" y="0"/>
                </a:lnTo>
                <a:lnTo>
                  <a:pt x="7137" y="584"/>
                </a:lnTo>
                <a:lnTo>
                  <a:pt x="0" y="7759"/>
                </a:lnTo>
                <a:lnTo>
                  <a:pt x="4546" y="18732"/>
                </a:lnTo>
                <a:lnTo>
                  <a:pt x="6489" y="20612"/>
                </a:lnTo>
                <a:lnTo>
                  <a:pt x="104495" y="119646"/>
                </a:lnTo>
                <a:lnTo>
                  <a:pt x="103689" y="110909"/>
                </a:lnTo>
                <a:lnTo>
                  <a:pt x="101028" y="110909"/>
                </a:lnTo>
                <a:lnTo>
                  <a:pt x="9093" y="18046"/>
                </a:lnTo>
                <a:lnTo>
                  <a:pt x="7835" y="16548"/>
                </a:lnTo>
                <a:lnTo>
                  <a:pt x="4673" y="8280"/>
                </a:lnTo>
                <a:lnTo>
                  <a:pt x="8826" y="4089"/>
                </a:lnTo>
                <a:lnTo>
                  <a:pt x="9918" y="3708"/>
                </a:lnTo>
                <a:lnTo>
                  <a:pt x="21197" y="3708"/>
                </a:lnTo>
                <a:lnTo>
                  <a:pt x="19697" y="2374"/>
                </a:lnTo>
                <a:lnTo>
                  <a:pt x="15722" y="0"/>
                </a:lnTo>
                <a:close/>
              </a:path>
              <a:path w="121920" h="120015">
                <a:moveTo>
                  <a:pt x="21197" y="3708"/>
                </a:moveTo>
                <a:lnTo>
                  <a:pt x="14300" y="3708"/>
                </a:lnTo>
                <a:lnTo>
                  <a:pt x="17157" y="5207"/>
                </a:lnTo>
                <a:lnTo>
                  <a:pt x="17310" y="5207"/>
                </a:lnTo>
                <a:lnTo>
                  <a:pt x="113436" y="90652"/>
                </a:lnTo>
                <a:lnTo>
                  <a:pt x="101028" y="110909"/>
                </a:lnTo>
                <a:lnTo>
                  <a:pt x="103689" y="110909"/>
                </a:lnTo>
                <a:lnTo>
                  <a:pt x="103314" y="106845"/>
                </a:lnTo>
                <a:lnTo>
                  <a:pt x="112928" y="93294"/>
                </a:lnTo>
                <a:lnTo>
                  <a:pt x="118744" y="92710"/>
                </a:lnTo>
                <a:lnTo>
                  <a:pt x="121305" y="92710"/>
                </a:lnTo>
                <a:lnTo>
                  <a:pt x="21197" y="3708"/>
                </a:lnTo>
                <a:close/>
              </a:path>
              <a:path w="121920" h="120015">
                <a:moveTo>
                  <a:pt x="121305" y="92710"/>
                </a:moveTo>
                <a:lnTo>
                  <a:pt x="118744" y="92710"/>
                </a:lnTo>
                <a:lnTo>
                  <a:pt x="121348" y="9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5046" y="7935349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798" y="0"/>
                </a:moveTo>
                <a:lnTo>
                  <a:pt x="9059" y="1211"/>
                </a:lnTo>
                <a:lnTo>
                  <a:pt x="0" y="8902"/>
                </a:lnTo>
                <a:lnTo>
                  <a:pt x="9944" y="12395"/>
                </a:lnTo>
                <a:lnTo>
                  <a:pt x="14020" y="23939"/>
                </a:lnTo>
                <a:lnTo>
                  <a:pt x="16272" y="30818"/>
                </a:lnTo>
                <a:lnTo>
                  <a:pt x="16844" y="35867"/>
                </a:lnTo>
                <a:lnTo>
                  <a:pt x="15576" y="41570"/>
                </a:lnTo>
                <a:lnTo>
                  <a:pt x="12306" y="50406"/>
                </a:lnTo>
                <a:lnTo>
                  <a:pt x="16086" y="50028"/>
                </a:lnTo>
                <a:lnTo>
                  <a:pt x="23537" y="47021"/>
                </a:lnTo>
                <a:lnTo>
                  <a:pt x="28824" y="38576"/>
                </a:lnTo>
                <a:lnTo>
                  <a:pt x="26111" y="21882"/>
                </a:lnTo>
                <a:lnTo>
                  <a:pt x="19666" y="6484"/>
                </a:lnTo>
                <a:lnTo>
                  <a:pt x="14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9344" y="7940296"/>
            <a:ext cx="34290" cy="46355"/>
          </a:xfrm>
          <a:custGeom>
            <a:avLst/>
            <a:gdLst/>
            <a:ahLst/>
            <a:cxnLst/>
            <a:rect l="l" t="t" r="r" b="b"/>
            <a:pathLst>
              <a:path w="34289" h="46354">
                <a:moveTo>
                  <a:pt x="13271" y="0"/>
                </a:moveTo>
                <a:lnTo>
                  <a:pt x="11125" y="0"/>
                </a:lnTo>
                <a:lnTo>
                  <a:pt x="9207" y="546"/>
                </a:lnTo>
                <a:lnTo>
                  <a:pt x="2057" y="5753"/>
                </a:lnTo>
                <a:lnTo>
                  <a:pt x="0" y="11163"/>
                </a:lnTo>
                <a:lnTo>
                  <a:pt x="774" y="20027"/>
                </a:lnTo>
                <a:lnTo>
                  <a:pt x="21640" y="45923"/>
                </a:lnTo>
                <a:lnTo>
                  <a:pt x="22415" y="45923"/>
                </a:lnTo>
                <a:lnTo>
                  <a:pt x="29180" y="43717"/>
                </a:lnTo>
                <a:lnTo>
                  <a:pt x="30239" y="42062"/>
                </a:lnTo>
                <a:lnTo>
                  <a:pt x="24765" y="42062"/>
                </a:lnTo>
                <a:lnTo>
                  <a:pt x="20535" y="41910"/>
                </a:lnTo>
                <a:lnTo>
                  <a:pt x="3848" y="11074"/>
                </a:lnTo>
                <a:lnTo>
                  <a:pt x="6197" y="7480"/>
                </a:lnTo>
                <a:lnTo>
                  <a:pt x="10769" y="4140"/>
                </a:lnTo>
                <a:lnTo>
                  <a:pt x="11912" y="3835"/>
                </a:lnTo>
                <a:lnTo>
                  <a:pt x="23489" y="3835"/>
                </a:lnTo>
                <a:lnTo>
                  <a:pt x="19052" y="1166"/>
                </a:lnTo>
                <a:lnTo>
                  <a:pt x="13271" y="0"/>
                </a:lnTo>
                <a:close/>
              </a:path>
              <a:path w="34289" h="46354">
                <a:moveTo>
                  <a:pt x="23489" y="3835"/>
                </a:moveTo>
                <a:lnTo>
                  <a:pt x="18516" y="3835"/>
                </a:lnTo>
                <a:lnTo>
                  <a:pt x="26885" y="8636"/>
                </a:lnTo>
                <a:lnTo>
                  <a:pt x="30965" y="27880"/>
                </a:lnTo>
                <a:lnTo>
                  <a:pt x="31083" y="29024"/>
                </a:lnTo>
                <a:lnTo>
                  <a:pt x="30556" y="36258"/>
                </a:lnTo>
                <a:lnTo>
                  <a:pt x="26428" y="41351"/>
                </a:lnTo>
                <a:lnTo>
                  <a:pt x="24765" y="42062"/>
                </a:lnTo>
                <a:lnTo>
                  <a:pt x="30239" y="42062"/>
                </a:lnTo>
                <a:lnTo>
                  <a:pt x="32994" y="37757"/>
                </a:lnTo>
                <a:lnTo>
                  <a:pt x="34141" y="29024"/>
                </a:lnTo>
                <a:lnTo>
                  <a:pt x="32905" y="18503"/>
                </a:lnTo>
                <a:lnTo>
                  <a:pt x="29761" y="10437"/>
                </a:lnTo>
                <a:lnTo>
                  <a:pt x="24845" y="4651"/>
                </a:lnTo>
                <a:lnTo>
                  <a:pt x="23489" y="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9239" y="7636330"/>
            <a:ext cx="113664" cy="173990"/>
          </a:xfrm>
          <a:custGeom>
            <a:avLst/>
            <a:gdLst/>
            <a:ahLst/>
            <a:cxnLst/>
            <a:rect l="l" t="t" r="r" b="b"/>
            <a:pathLst>
              <a:path w="113664" h="173990">
                <a:moveTo>
                  <a:pt x="58407" y="0"/>
                </a:moveTo>
                <a:lnTo>
                  <a:pt x="37866" y="3246"/>
                </a:lnTo>
                <a:lnTo>
                  <a:pt x="21391" y="12385"/>
                </a:lnTo>
                <a:lnTo>
                  <a:pt x="10438" y="26521"/>
                </a:lnTo>
                <a:lnTo>
                  <a:pt x="6464" y="44754"/>
                </a:lnTo>
                <a:lnTo>
                  <a:pt x="8006" y="55535"/>
                </a:lnTo>
                <a:lnTo>
                  <a:pt x="12795" y="65784"/>
                </a:lnTo>
                <a:lnTo>
                  <a:pt x="21069" y="74963"/>
                </a:lnTo>
                <a:lnTo>
                  <a:pt x="33070" y="82537"/>
                </a:lnTo>
                <a:lnTo>
                  <a:pt x="33350" y="83312"/>
                </a:lnTo>
                <a:lnTo>
                  <a:pt x="19411" y="91075"/>
                </a:lnTo>
                <a:lnTo>
                  <a:pt x="8916" y="101165"/>
                </a:lnTo>
                <a:lnTo>
                  <a:pt x="2301" y="113583"/>
                </a:lnTo>
                <a:lnTo>
                  <a:pt x="0" y="128333"/>
                </a:lnTo>
                <a:lnTo>
                  <a:pt x="3859" y="145820"/>
                </a:lnTo>
                <a:lnTo>
                  <a:pt x="14987" y="160318"/>
                </a:lnTo>
                <a:lnTo>
                  <a:pt x="32709" y="170206"/>
                </a:lnTo>
                <a:lnTo>
                  <a:pt x="56349" y="173863"/>
                </a:lnTo>
                <a:lnTo>
                  <a:pt x="78789" y="170334"/>
                </a:lnTo>
                <a:lnTo>
                  <a:pt x="96915" y="160378"/>
                </a:lnTo>
                <a:lnTo>
                  <a:pt x="99320" y="157314"/>
                </a:lnTo>
                <a:lnTo>
                  <a:pt x="56857" y="157314"/>
                </a:lnTo>
                <a:lnTo>
                  <a:pt x="42450" y="154702"/>
                </a:lnTo>
                <a:lnTo>
                  <a:pt x="31727" y="147674"/>
                </a:lnTo>
                <a:lnTo>
                  <a:pt x="25171" y="137442"/>
                </a:lnTo>
                <a:lnTo>
                  <a:pt x="23266" y="125222"/>
                </a:lnTo>
                <a:lnTo>
                  <a:pt x="25228" y="113843"/>
                </a:lnTo>
                <a:lnTo>
                  <a:pt x="31018" y="104009"/>
                </a:lnTo>
                <a:lnTo>
                  <a:pt x="40491" y="96114"/>
                </a:lnTo>
                <a:lnTo>
                  <a:pt x="53505" y="90551"/>
                </a:lnTo>
                <a:lnTo>
                  <a:pt x="95516" y="90551"/>
                </a:lnTo>
                <a:lnTo>
                  <a:pt x="93721" y="88906"/>
                </a:lnTo>
                <a:lnTo>
                  <a:pt x="79603" y="81495"/>
                </a:lnTo>
                <a:lnTo>
                  <a:pt x="79603" y="80721"/>
                </a:lnTo>
                <a:lnTo>
                  <a:pt x="89773" y="74256"/>
                </a:lnTo>
                <a:lnTo>
                  <a:pt x="59969" y="74256"/>
                </a:lnTo>
                <a:lnTo>
                  <a:pt x="46746" y="69559"/>
                </a:lnTo>
                <a:lnTo>
                  <a:pt x="36680" y="63098"/>
                </a:lnTo>
                <a:lnTo>
                  <a:pt x="30208" y="54427"/>
                </a:lnTo>
                <a:lnTo>
                  <a:pt x="27927" y="43205"/>
                </a:lnTo>
                <a:lnTo>
                  <a:pt x="29835" y="32894"/>
                </a:lnTo>
                <a:lnTo>
                  <a:pt x="35450" y="24326"/>
                </a:lnTo>
                <a:lnTo>
                  <a:pt x="44606" y="18473"/>
                </a:lnTo>
                <a:lnTo>
                  <a:pt x="57137" y="16306"/>
                </a:lnTo>
                <a:lnTo>
                  <a:pt x="97430" y="16306"/>
                </a:lnTo>
                <a:lnTo>
                  <a:pt x="95035" y="12842"/>
                </a:lnTo>
                <a:lnTo>
                  <a:pt x="79771" y="3522"/>
                </a:lnTo>
                <a:lnTo>
                  <a:pt x="58407" y="0"/>
                </a:lnTo>
                <a:close/>
              </a:path>
              <a:path w="113664" h="173990">
                <a:moveTo>
                  <a:pt x="95516" y="90551"/>
                </a:moveTo>
                <a:lnTo>
                  <a:pt x="53505" y="90551"/>
                </a:lnTo>
                <a:lnTo>
                  <a:pt x="68864" y="96150"/>
                </a:lnTo>
                <a:lnTo>
                  <a:pt x="80503" y="103689"/>
                </a:lnTo>
                <a:lnTo>
                  <a:pt x="87882" y="113846"/>
                </a:lnTo>
                <a:lnTo>
                  <a:pt x="90462" y="127304"/>
                </a:lnTo>
                <a:lnTo>
                  <a:pt x="88081" y="139307"/>
                </a:lnTo>
                <a:lnTo>
                  <a:pt x="81313" y="148810"/>
                </a:lnTo>
                <a:lnTo>
                  <a:pt x="70718" y="155063"/>
                </a:lnTo>
                <a:lnTo>
                  <a:pt x="56857" y="157314"/>
                </a:lnTo>
                <a:lnTo>
                  <a:pt x="99320" y="157314"/>
                </a:lnTo>
                <a:lnTo>
                  <a:pt x="109033" y="144941"/>
                </a:lnTo>
                <a:lnTo>
                  <a:pt x="113449" y="124968"/>
                </a:lnTo>
                <a:lnTo>
                  <a:pt x="111103" y="110713"/>
                </a:lnTo>
                <a:lnTo>
                  <a:pt x="104374" y="98669"/>
                </a:lnTo>
                <a:lnTo>
                  <a:pt x="95516" y="90551"/>
                </a:lnTo>
                <a:close/>
              </a:path>
              <a:path w="113664" h="173990">
                <a:moveTo>
                  <a:pt x="97430" y="16306"/>
                </a:moveTo>
                <a:lnTo>
                  <a:pt x="57137" y="16306"/>
                </a:lnTo>
                <a:lnTo>
                  <a:pt x="70180" y="18699"/>
                </a:lnTo>
                <a:lnTo>
                  <a:pt x="78990" y="24972"/>
                </a:lnTo>
                <a:lnTo>
                  <a:pt x="83976" y="33767"/>
                </a:lnTo>
                <a:lnTo>
                  <a:pt x="85547" y="43726"/>
                </a:lnTo>
                <a:lnTo>
                  <a:pt x="83583" y="54245"/>
                </a:lnTo>
                <a:lnTo>
                  <a:pt x="78178" y="62872"/>
                </a:lnTo>
                <a:lnTo>
                  <a:pt x="70063" y="69559"/>
                </a:lnTo>
                <a:lnTo>
                  <a:pt x="59969" y="74256"/>
                </a:lnTo>
                <a:lnTo>
                  <a:pt x="89773" y="74256"/>
                </a:lnTo>
                <a:lnTo>
                  <a:pt x="92646" y="72430"/>
                </a:lnTo>
                <a:lnTo>
                  <a:pt x="101180" y="62709"/>
                </a:lnTo>
                <a:lnTo>
                  <a:pt x="105839" y="52164"/>
                </a:lnTo>
                <a:lnTo>
                  <a:pt x="107251" y="41402"/>
                </a:lnTo>
                <a:lnTo>
                  <a:pt x="104196" y="26092"/>
                </a:lnTo>
                <a:lnTo>
                  <a:pt x="97430" y="16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128" y="1889645"/>
            <a:ext cx="131826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SPLENDORE</a:t>
            </a:r>
            <a:r>
              <a:rPr sz="2000" b="1" spc="-100" dirty="0">
                <a:latin typeface="HelveticaLTCYR-Compressed"/>
                <a:cs typeface="HelveticaLTCYR-Compressed"/>
              </a:rPr>
              <a:t> </a:t>
            </a:r>
            <a:r>
              <a:rPr sz="2000" b="1" dirty="0">
                <a:latin typeface="HelveticaLTCYR-Compressed"/>
                <a:cs typeface="HelveticaLTCYR-Compressed"/>
              </a:rPr>
              <a:t>XP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79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6396" y="432003"/>
            <a:ext cx="3115945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999" y="1799826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499" y="8280367"/>
            <a:ext cx="6536055" cy="0"/>
          </a:xfrm>
          <a:custGeom>
            <a:avLst/>
            <a:gdLst/>
            <a:ahLst/>
            <a:cxnLst/>
            <a:rect l="l" t="t" r="r" b="b"/>
            <a:pathLst>
              <a:path w="6536055">
                <a:moveTo>
                  <a:pt x="0" y="0"/>
                </a:moveTo>
                <a:lnTo>
                  <a:pt x="65354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499" y="10402736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799" y="4406780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2300" y="4539400"/>
            <a:ext cx="3168015" cy="245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Встановити комфортну </a:t>
            </a:r>
            <a:r>
              <a:rPr sz="1100" spc="-10" dirty="0">
                <a:latin typeface="HelveticaLTCYR-Roman"/>
                <a:cs typeface="HelveticaLTCYR-Roman"/>
              </a:rPr>
              <a:t>температуру </a:t>
            </a:r>
            <a:r>
              <a:rPr sz="1100" spc="-15" dirty="0">
                <a:latin typeface="HelveticaLTCYR-Roman"/>
                <a:cs typeface="HelveticaLTCYR-Roman"/>
              </a:rPr>
              <a:t>води </a:t>
            </a:r>
            <a:r>
              <a:rPr sz="1100" dirty="0">
                <a:latin typeface="HelveticaLTCYR-Roman"/>
                <a:cs typeface="HelveticaLTCYR-Roman"/>
              </a:rPr>
              <a:t>з  </a:t>
            </a:r>
            <a:r>
              <a:rPr sz="1100" spc="-5" dirty="0">
                <a:latin typeface="HelveticaLTCYR-Roman"/>
                <a:cs typeface="HelveticaLTCYR-Roman"/>
              </a:rPr>
              <a:t>точністю </a:t>
            </a:r>
            <a:r>
              <a:rPr sz="1100" dirty="0">
                <a:latin typeface="HelveticaLTCYR-Roman"/>
                <a:cs typeface="HelveticaLTCYR-Roman"/>
              </a:rPr>
              <a:t>до 1 °С?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Водонагрівачі Splendore </a:t>
            </a:r>
            <a:r>
              <a:rPr sz="1100" dirty="0">
                <a:latin typeface="HelveticaLTCYR-Roman"/>
                <a:cs typeface="HelveticaLTCYR-Roman"/>
              </a:rPr>
              <a:t>XP з електронною  системою </a:t>
            </a:r>
            <a:r>
              <a:rPr sz="1100" spc="-5" dirty="0">
                <a:latin typeface="HelveticaLTCYR-Roman"/>
                <a:cs typeface="HelveticaLTCYR-Roman"/>
              </a:rPr>
              <a:t>управління відображають </a:t>
            </a:r>
            <a:r>
              <a:rPr sz="1100" dirty="0">
                <a:latin typeface="HelveticaLTCYR-Roman"/>
                <a:cs typeface="HelveticaLTCYR-Roman"/>
              </a:rPr>
              <a:t>темпе-  </a:t>
            </a:r>
            <a:r>
              <a:rPr sz="1100" spc="-15" dirty="0">
                <a:latin typeface="HelveticaLTCYR-Roman"/>
                <a:cs typeface="HelveticaLTCYR-Roman"/>
              </a:rPr>
              <a:t>ратуру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нагрівання </a:t>
            </a:r>
            <a:r>
              <a:rPr sz="1100" spc="-15" dirty="0">
                <a:latin typeface="HelveticaLTCYR-Roman"/>
                <a:cs typeface="HelveticaLTCYR-Roman"/>
              </a:rPr>
              <a:t>води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 розумному LED-  дисплеї, що </a:t>
            </a:r>
            <a:r>
              <a:rPr sz="1100" spc="-10" dirty="0">
                <a:latin typeface="HelveticaLTCYR-Roman"/>
                <a:cs typeface="HelveticaLTCYR-Roman"/>
              </a:rPr>
              <a:t>дозволяє </a:t>
            </a:r>
            <a:r>
              <a:rPr sz="1100" dirty="0">
                <a:latin typeface="HelveticaLTCYR-Roman"/>
                <a:cs typeface="HelveticaLTCYR-Roman"/>
              </a:rPr>
              <a:t>завжди </a:t>
            </a:r>
            <a:r>
              <a:rPr sz="1100" spc="-10" dirty="0">
                <a:latin typeface="HelveticaLTCYR-Roman"/>
                <a:cs typeface="HelveticaLTCYR-Roman"/>
              </a:rPr>
              <a:t>контролювати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5" dirty="0">
                <a:latin typeface="HelveticaLTCYR-Roman"/>
                <a:cs typeface="HelveticaLTCYR-Roman"/>
              </a:rPr>
              <a:t>підтримувати </a:t>
            </a:r>
            <a:r>
              <a:rPr sz="1100" dirty="0">
                <a:latin typeface="HelveticaLTCYR-Roman"/>
                <a:cs typeface="HelveticaLTCYR-Roman"/>
              </a:rPr>
              <a:t>її в залежності від Ваших потреб.  Плаский </a:t>
            </a:r>
            <a:r>
              <a:rPr sz="1100" spc="-10" dirty="0">
                <a:latin typeface="HelveticaLTCYR-Roman"/>
                <a:cs typeface="HelveticaLTCYR-Roman"/>
              </a:rPr>
              <a:t>корпус, представлений </a:t>
            </a:r>
            <a:r>
              <a:rPr sz="1100" dirty="0">
                <a:latin typeface="HelveticaLTCYR-Roman"/>
                <a:cs typeface="HelveticaLTCYR-Roman"/>
              </a:rPr>
              <a:t>в</a:t>
            </a:r>
            <a:r>
              <a:rPr sz="1100" spc="-21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двох колірних  </a:t>
            </a:r>
            <a:r>
              <a:rPr sz="1100" dirty="0">
                <a:latin typeface="HelveticaLTCYR-Roman"/>
                <a:cs typeface="HelveticaLTCYR-Roman"/>
              </a:rPr>
              <a:t>рішеннях - класичному білому і </a:t>
            </a:r>
            <a:r>
              <a:rPr sz="1100" spc="-15" dirty="0">
                <a:latin typeface="HelveticaLTCYR-Roman"/>
                <a:cs typeface="HelveticaLTCYR-Roman"/>
              </a:rPr>
              <a:t>сріблястому, </a:t>
            </a:r>
            <a:r>
              <a:rPr sz="1100" dirty="0">
                <a:latin typeface="HelveticaLTCYR-Roman"/>
                <a:cs typeface="HelveticaLTCYR-Roman"/>
              </a:rPr>
              <a:t>і  універсальний </a:t>
            </a:r>
            <a:r>
              <a:rPr sz="1100" spc="-10" dirty="0">
                <a:latin typeface="HelveticaLTCYR-Roman"/>
                <a:cs typeface="HelveticaLTCYR-Roman"/>
              </a:rPr>
              <a:t>монтаж </a:t>
            </a:r>
            <a:r>
              <a:rPr sz="1100" dirty="0">
                <a:latin typeface="HelveticaLTCYR-Roman"/>
                <a:cs typeface="HelveticaLTCYR-Roman"/>
              </a:rPr>
              <a:t>не змушують </a:t>
            </a:r>
            <a:r>
              <a:rPr sz="1100" spc="-10" dirty="0">
                <a:latin typeface="HelveticaLTCYR-Roman"/>
                <a:cs typeface="HelveticaLTCYR-Roman"/>
              </a:rPr>
              <a:t>довго </a:t>
            </a:r>
            <a:r>
              <a:rPr sz="1100" dirty="0">
                <a:latin typeface="HelveticaLTCYR-Roman"/>
                <a:cs typeface="HelveticaLTCYR-Roman"/>
              </a:rPr>
              <a:t>за-  </a:t>
            </a:r>
            <a:r>
              <a:rPr sz="1100" spc="-5" dirty="0">
                <a:latin typeface="HelveticaLTCYR-Roman"/>
                <a:cs typeface="HelveticaLTCYR-Roman"/>
              </a:rPr>
              <a:t>мислюватися </a:t>
            </a:r>
            <a:r>
              <a:rPr sz="1100" dirty="0">
                <a:latin typeface="HelveticaLTCYR-Roman"/>
                <a:cs typeface="HelveticaLTCYR-Roman"/>
              </a:rPr>
              <a:t>про місце </a:t>
            </a:r>
            <a:r>
              <a:rPr sz="1100" spc="-15" dirty="0">
                <a:latin typeface="HelveticaLTCYR-Roman"/>
                <a:cs typeface="HelveticaLTCYR-Roman"/>
              </a:rPr>
              <a:t>його </a:t>
            </a:r>
            <a:r>
              <a:rPr sz="1100" spc="-10" dirty="0">
                <a:latin typeface="HelveticaLTCYR-Roman"/>
                <a:cs typeface="HelveticaLTCYR-Roman"/>
              </a:rPr>
              <a:t>монтажу </a:t>
            </a:r>
            <a:r>
              <a:rPr sz="1100" spc="-25" dirty="0">
                <a:latin typeface="HelveticaLTCYR-Roman"/>
                <a:cs typeface="HelveticaLTCYR-Roman"/>
              </a:rPr>
              <a:t>та </a:t>
            </a:r>
            <a:r>
              <a:rPr sz="1100" dirty="0">
                <a:latin typeface="HelveticaLTCYR-Roman"/>
                <a:cs typeface="HelveticaLTCYR-Roman"/>
              </a:rPr>
              <a:t>впи-  сання в інтер'єр. За безпеку </a:t>
            </a:r>
            <a:r>
              <a:rPr sz="1100" spc="-5" dirty="0">
                <a:latin typeface="HelveticaLTCYR-Roman"/>
                <a:cs typeface="HelveticaLTCYR-Roman"/>
              </a:rPr>
              <a:t>водонагрівача  </a:t>
            </a:r>
            <a:r>
              <a:rPr sz="1100" dirty="0">
                <a:latin typeface="HelveticaLTCYR-Roman"/>
                <a:cs typeface="HelveticaLTCYR-Roman"/>
              </a:rPr>
              <a:t>відповідає 4-х </a:t>
            </a:r>
            <a:r>
              <a:rPr sz="1100" spc="-5" dirty="0">
                <a:latin typeface="HelveticaLTCYR-Roman"/>
                <a:cs typeface="HelveticaLTCYR-Roman"/>
              </a:rPr>
              <a:t>ступінчаста </a:t>
            </a:r>
            <a:r>
              <a:rPr sz="1100" dirty="0">
                <a:latin typeface="HelveticaLTCYR-Roman"/>
                <a:cs typeface="HelveticaLTCYR-Roman"/>
              </a:rPr>
              <a:t>система </a:t>
            </a:r>
            <a:r>
              <a:rPr sz="1100" spc="-10" dirty="0">
                <a:latin typeface="HelveticaLTCYR-Roman"/>
                <a:cs typeface="HelveticaLTCYR-Roman"/>
              </a:rPr>
              <a:t>контролю,  </a:t>
            </a:r>
            <a:r>
              <a:rPr sz="1100" dirty="0">
                <a:latin typeface="HelveticaLTCYR-Roman"/>
                <a:cs typeface="HelveticaLTCYR-Roman"/>
              </a:rPr>
              <a:t>яка </a:t>
            </a:r>
            <a:r>
              <a:rPr sz="1100" spc="-10" dirty="0">
                <a:latin typeface="HelveticaLTCYR-Roman"/>
                <a:cs typeface="HelveticaLTCYR-Roman"/>
              </a:rPr>
              <a:t>подбає </a:t>
            </a:r>
            <a:r>
              <a:rPr sz="1100" dirty="0">
                <a:latin typeface="HelveticaLTCYR-Roman"/>
                <a:cs typeface="HelveticaLTCYR-Roman"/>
              </a:rPr>
              <a:t>про </a:t>
            </a:r>
            <a:r>
              <a:rPr sz="1100" spc="-15" dirty="0">
                <a:latin typeface="HelveticaLTCYR-Roman"/>
                <a:cs typeface="HelveticaLTCYR-Roman"/>
              </a:rPr>
              <a:t>його </a:t>
            </a:r>
            <a:r>
              <a:rPr sz="1100" spc="-10" dirty="0">
                <a:latin typeface="HelveticaLTCYR-Roman"/>
                <a:cs typeface="HelveticaLTCYR-Roman"/>
              </a:rPr>
              <a:t>довгої </a:t>
            </a:r>
            <a:r>
              <a:rPr sz="1100" spc="-25" dirty="0">
                <a:latin typeface="HelveticaLTCYR-Roman"/>
                <a:cs typeface="HelveticaLTCYR-Roman"/>
              </a:rPr>
              <a:t>та </a:t>
            </a:r>
            <a:r>
              <a:rPr sz="1100" dirty="0">
                <a:latin typeface="HelveticaLTCYR-Roman"/>
                <a:cs typeface="HelveticaLTCYR-Roman"/>
              </a:rPr>
              <a:t>безпечної робо-  ти. </a:t>
            </a:r>
            <a:r>
              <a:rPr sz="1100" spc="-15" dirty="0">
                <a:latin typeface="HelveticaLTCYR-Roman"/>
                <a:cs typeface="HelveticaLTCYR-Roman"/>
              </a:rPr>
              <a:t>Нехай </a:t>
            </a:r>
            <a:r>
              <a:rPr sz="1100" spc="-10" dirty="0">
                <a:latin typeface="HelveticaLTCYR-Roman"/>
                <a:cs typeface="HelveticaLTCYR-Roman"/>
              </a:rPr>
              <a:t>нічого </a:t>
            </a:r>
            <a:r>
              <a:rPr sz="1100" dirty="0">
                <a:latin typeface="HelveticaLTCYR-Roman"/>
                <a:cs typeface="HelveticaLTCYR-Roman"/>
              </a:rPr>
              <a:t>не </a:t>
            </a:r>
            <a:r>
              <a:rPr sz="1100" spc="-5" dirty="0">
                <a:latin typeface="HelveticaLTCYR-Roman"/>
                <a:cs typeface="HelveticaLTCYR-Roman"/>
              </a:rPr>
              <a:t>відволікає </a:t>
            </a:r>
            <a:r>
              <a:rPr sz="1100" dirty="0">
                <a:latin typeface="HelveticaLTCYR-Roman"/>
                <a:cs typeface="HelveticaLTCYR-Roman"/>
              </a:rPr>
              <a:t>вас від </a:t>
            </a:r>
            <a:r>
              <a:rPr sz="1100" spc="-5" dirty="0">
                <a:latin typeface="HelveticaLTCYR-Roman"/>
                <a:cs typeface="HelveticaLTCYR-Roman"/>
              </a:rPr>
              <a:t>радісних  </a:t>
            </a:r>
            <a:r>
              <a:rPr sz="1100" dirty="0">
                <a:latin typeface="HelveticaLTCYR-Roman"/>
                <a:cs typeface="HelveticaLTCYR-Roman"/>
              </a:rPr>
              <a:t>моментів </a:t>
            </a:r>
            <a:r>
              <a:rPr sz="1100" spc="-10" dirty="0">
                <a:latin typeface="HelveticaLTCYR-Roman"/>
                <a:cs typeface="HelveticaLTCYR-Roman"/>
              </a:rPr>
              <a:t>Вашого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життя!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0318" y="7592047"/>
            <a:ext cx="443865" cy="437515"/>
          </a:xfrm>
          <a:custGeom>
            <a:avLst/>
            <a:gdLst/>
            <a:ahLst/>
            <a:cxnLst/>
            <a:rect l="l" t="t" r="r" b="b"/>
            <a:pathLst>
              <a:path w="443865" h="437515">
                <a:moveTo>
                  <a:pt x="443636" y="437006"/>
                </a:moveTo>
                <a:lnTo>
                  <a:pt x="0" y="437006"/>
                </a:lnTo>
                <a:lnTo>
                  <a:pt x="0" y="0"/>
                </a:lnTo>
                <a:lnTo>
                  <a:pt x="443636" y="0"/>
                </a:lnTo>
                <a:lnTo>
                  <a:pt x="443636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0529" y="7633624"/>
            <a:ext cx="138430" cy="353695"/>
          </a:xfrm>
          <a:custGeom>
            <a:avLst/>
            <a:gdLst/>
            <a:ahLst/>
            <a:cxnLst/>
            <a:rect l="l" t="t" r="r" b="b"/>
            <a:pathLst>
              <a:path w="138430" h="353695">
                <a:moveTo>
                  <a:pt x="70040" y="0"/>
                </a:moveTo>
                <a:lnTo>
                  <a:pt x="41756" y="27571"/>
                </a:lnTo>
                <a:lnTo>
                  <a:pt x="41681" y="223126"/>
                </a:lnTo>
                <a:lnTo>
                  <a:pt x="24822" y="233352"/>
                </a:lnTo>
                <a:lnTo>
                  <a:pt x="11644" y="247761"/>
                </a:lnTo>
                <a:lnTo>
                  <a:pt x="3064" y="265460"/>
                </a:lnTo>
                <a:lnTo>
                  <a:pt x="0" y="285559"/>
                </a:lnTo>
                <a:lnTo>
                  <a:pt x="5425" y="312034"/>
                </a:lnTo>
                <a:lnTo>
                  <a:pt x="20223" y="333651"/>
                </a:lnTo>
                <a:lnTo>
                  <a:pt x="42171" y="348224"/>
                </a:lnTo>
                <a:lnTo>
                  <a:pt x="69049" y="353567"/>
                </a:lnTo>
                <a:lnTo>
                  <a:pt x="95941" y="348224"/>
                </a:lnTo>
                <a:lnTo>
                  <a:pt x="99733" y="345706"/>
                </a:lnTo>
                <a:lnTo>
                  <a:pt x="69049" y="345706"/>
                </a:lnTo>
                <a:lnTo>
                  <a:pt x="45297" y="340957"/>
                </a:lnTo>
                <a:lnTo>
                  <a:pt x="25900" y="328077"/>
                </a:lnTo>
                <a:lnTo>
                  <a:pt x="12805" y="308975"/>
                </a:lnTo>
                <a:lnTo>
                  <a:pt x="7962" y="285559"/>
                </a:lnTo>
                <a:lnTo>
                  <a:pt x="10459" y="268698"/>
                </a:lnTo>
                <a:lnTo>
                  <a:pt x="41681" y="232067"/>
                </a:lnTo>
                <a:lnTo>
                  <a:pt x="66116" y="225678"/>
                </a:lnTo>
                <a:lnTo>
                  <a:pt x="67564" y="225374"/>
                </a:lnTo>
                <a:lnTo>
                  <a:pt x="100224" y="225374"/>
                </a:lnTo>
                <a:lnTo>
                  <a:pt x="98386" y="224193"/>
                </a:lnTo>
                <a:lnTo>
                  <a:pt x="98386" y="221170"/>
                </a:lnTo>
                <a:lnTo>
                  <a:pt x="90436" y="221170"/>
                </a:lnTo>
                <a:lnTo>
                  <a:pt x="88574" y="220586"/>
                </a:lnTo>
                <a:lnTo>
                  <a:pt x="49657" y="220586"/>
                </a:lnTo>
                <a:lnTo>
                  <a:pt x="49732" y="27571"/>
                </a:lnTo>
                <a:lnTo>
                  <a:pt x="70040" y="7835"/>
                </a:lnTo>
                <a:lnTo>
                  <a:pt x="89590" y="7835"/>
                </a:lnTo>
                <a:lnTo>
                  <a:pt x="81075" y="2188"/>
                </a:lnTo>
                <a:lnTo>
                  <a:pt x="70040" y="0"/>
                </a:lnTo>
                <a:close/>
              </a:path>
              <a:path w="138430" h="353695">
                <a:moveTo>
                  <a:pt x="100224" y="225374"/>
                </a:moveTo>
                <a:lnTo>
                  <a:pt x="71247" y="225374"/>
                </a:lnTo>
                <a:lnTo>
                  <a:pt x="73304" y="225767"/>
                </a:lnTo>
                <a:lnTo>
                  <a:pt x="75425" y="226021"/>
                </a:lnTo>
                <a:lnTo>
                  <a:pt x="77266" y="226148"/>
                </a:lnTo>
                <a:lnTo>
                  <a:pt x="77762" y="226237"/>
                </a:lnTo>
                <a:lnTo>
                  <a:pt x="121299" y="254657"/>
                </a:lnTo>
                <a:lnTo>
                  <a:pt x="130124" y="285559"/>
                </a:lnTo>
                <a:lnTo>
                  <a:pt x="125294" y="308975"/>
                </a:lnTo>
                <a:lnTo>
                  <a:pt x="112212" y="328077"/>
                </a:lnTo>
                <a:lnTo>
                  <a:pt x="92817" y="340957"/>
                </a:lnTo>
                <a:lnTo>
                  <a:pt x="69049" y="345706"/>
                </a:lnTo>
                <a:lnTo>
                  <a:pt x="99733" y="345706"/>
                </a:lnTo>
                <a:lnTo>
                  <a:pt x="117892" y="333651"/>
                </a:lnTo>
                <a:lnTo>
                  <a:pt x="132688" y="312034"/>
                </a:lnTo>
                <a:lnTo>
                  <a:pt x="138112" y="285559"/>
                </a:lnTo>
                <a:lnTo>
                  <a:pt x="135200" y="266021"/>
                </a:lnTo>
                <a:lnTo>
                  <a:pt x="127036" y="248746"/>
                </a:lnTo>
                <a:lnTo>
                  <a:pt x="114479" y="234537"/>
                </a:lnTo>
                <a:lnTo>
                  <a:pt x="100224" y="225374"/>
                </a:lnTo>
                <a:close/>
              </a:path>
              <a:path w="138430" h="353695">
                <a:moveTo>
                  <a:pt x="89590" y="7835"/>
                </a:moveTo>
                <a:lnTo>
                  <a:pt x="70040" y="7835"/>
                </a:lnTo>
                <a:lnTo>
                  <a:pt x="77970" y="9418"/>
                </a:lnTo>
                <a:lnTo>
                  <a:pt x="84448" y="13730"/>
                </a:lnTo>
                <a:lnTo>
                  <a:pt x="88821" y="20121"/>
                </a:lnTo>
                <a:lnTo>
                  <a:pt x="90360" y="27571"/>
                </a:lnTo>
                <a:lnTo>
                  <a:pt x="90436" y="221170"/>
                </a:lnTo>
                <a:lnTo>
                  <a:pt x="98386" y="221170"/>
                </a:lnTo>
                <a:lnTo>
                  <a:pt x="98311" y="27571"/>
                </a:lnTo>
                <a:lnTo>
                  <a:pt x="96159" y="17043"/>
                </a:lnTo>
                <a:lnTo>
                  <a:pt x="90085" y="8164"/>
                </a:lnTo>
                <a:lnTo>
                  <a:pt x="89590" y="7835"/>
                </a:lnTo>
                <a:close/>
              </a:path>
              <a:path w="138430" h="353695">
                <a:moveTo>
                  <a:pt x="77746" y="217487"/>
                </a:moveTo>
                <a:lnTo>
                  <a:pt x="67564" y="217487"/>
                </a:lnTo>
                <a:lnTo>
                  <a:pt x="66116" y="217754"/>
                </a:lnTo>
                <a:lnTo>
                  <a:pt x="63880" y="217957"/>
                </a:lnTo>
                <a:lnTo>
                  <a:pt x="62369" y="218071"/>
                </a:lnTo>
                <a:lnTo>
                  <a:pt x="58000" y="218592"/>
                </a:lnTo>
                <a:lnTo>
                  <a:pt x="53733" y="219405"/>
                </a:lnTo>
                <a:lnTo>
                  <a:pt x="49657" y="220586"/>
                </a:lnTo>
                <a:lnTo>
                  <a:pt x="88574" y="220586"/>
                </a:lnTo>
                <a:lnTo>
                  <a:pt x="86347" y="219887"/>
                </a:lnTo>
                <a:lnTo>
                  <a:pt x="82092" y="218909"/>
                </a:lnTo>
                <a:lnTo>
                  <a:pt x="77749" y="218312"/>
                </a:lnTo>
                <a:lnTo>
                  <a:pt x="77746" y="217487"/>
                </a:lnTo>
                <a:close/>
              </a:path>
              <a:path w="138430" h="353695">
                <a:moveTo>
                  <a:pt x="77711" y="207873"/>
                </a:moveTo>
                <a:lnTo>
                  <a:pt x="62369" y="207873"/>
                </a:lnTo>
                <a:lnTo>
                  <a:pt x="62369" y="218071"/>
                </a:lnTo>
                <a:lnTo>
                  <a:pt x="64554" y="217830"/>
                </a:lnTo>
                <a:lnTo>
                  <a:pt x="66751" y="217487"/>
                </a:lnTo>
                <a:lnTo>
                  <a:pt x="77746" y="217487"/>
                </a:lnTo>
                <a:lnTo>
                  <a:pt x="77711" y="207873"/>
                </a:lnTo>
                <a:close/>
              </a:path>
              <a:path w="138430" h="353695">
                <a:moveTo>
                  <a:pt x="84823" y="205625"/>
                </a:moveTo>
                <a:lnTo>
                  <a:pt x="54749" y="205625"/>
                </a:lnTo>
                <a:lnTo>
                  <a:pt x="54254" y="206095"/>
                </a:lnTo>
                <a:lnTo>
                  <a:pt x="54254" y="207365"/>
                </a:lnTo>
                <a:lnTo>
                  <a:pt x="54749" y="207873"/>
                </a:lnTo>
                <a:lnTo>
                  <a:pt x="84823" y="207873"/>
                </a:lnTo>
                <a:lnTo>
                  <a:pt x="85318" y="207365"/>
                </a:lnTo>
                <a:lnTo>
                  <a:pt x="85318" y="206095"/>
                </a:lnTo>
                <a:lnTo>
                  <a:pt x="84823" y="205625"/>
                </a:lnTo>
                <a:close/>
              </a:path>
              <a:path w="138430" h="353695">
                <a:moveTo>
                  <a:pt x="77711" y="172783"/>
                </a:moveTo>
                <a:lnTo>
                  <a:pt x="62369" y="172783"/>
                </a:lnTo>
                <a:lnTo>
                  <a:pt x="62369" y="205625"/>
                </a:lnTo>
                <a:lnTo>
                  <a:pt x="77711" y="205625"/>
                </a:lnTo>
                <a:lnTo>
                  <a:pt x="77711" y="172783"/>
                </a:lnTo>
                <a:close/>
              </a:path>
              <a:path w="138430" h="353695">
                <a:moveTo>
                  <a:pt x="84823" y="170535"/>
                </a:moveTo>
                <a:lnTo>
                  <a:pt x="54749" y="170535"/>
                </a:lnTo>
                <a:lnTo>
                  <a:pt x="54254" y="171018"/>
                </a:lnTo>
                <a:lnTo>
                  <a:pt x="54254" y="172275"/>
                </a:lnTo>
                <a:lnTo>
                  <a:pt x="54749" y="172783"/>
                </a:lnTo>
                <a:lnTo>
                  <a:pt x="84823" y="172783"/>
                </a:lnTo>
                <a:lnTo>
                  <a:pt x="85344" y="172275"/>
                </a:lnTo>
                <a:lnTo>
                  <a:pt x="85344" y="171018"/>
                </a:lnTo>
                <a:lnTo>
                  <a:pt x="84823" y="170535"/>
                </a:lnTo>
                <a:close/>
              </a:path>
              <a:path w="138430" h="353695">
                <a:moveTo>
                  <a:pt x="77711" y="137680"/>
                </a:moveTo>
                <a:lnTo>
                  <a:pt x="62369" y="137680"/>
                </a:lnTo>
                <a:lnTo>
                  <a:pt x="62369" y="170535"/>
                </a:lnTo>
                <a:lnTo>
                  <a:pt x="77711" y="170535"/>
                </a:lnTo>
                <a:lnTo>
                  <a:pt x="77711" y="137680"/>
                </a:lnTo>
                <a:close/>
              </a:path>
              <a:path w="138430" h="353695">
                <a:moveTo>
                  <a:pt x="84823" y="135445"/>
                </a:moveTo>
                <a:lnTo>
                  <a:pt x="54787" y="135445"/>
                </a:lnTo>
                <a:lnTo>
                  <a:pt x="54254" y="135928"/>
                </a:lnTo>
                <a:lnTo>
                  <a:pt x="54254" y="137210"/>
                </a:lnTo>
                <a:lnTo>
                  <a:pt x="54787" y="137680"/>
                </a:lnTo>
                <a:lnTo>
                  <a:pt x="84823" y="137680"/>
                </a:lnTo>
                <a:lnTo>
                  <a:pt x="85318" y="137210"/>
                </a:lnTo>
                <a:lnTo>
                  <a:pt x="85318" y="135928"/>
                </a:lnTo>
                <a:lnTo>
                  <a:pt x="84823" y="135445"/>
                </a:lnTo>
                <a:close/>
              </a:path>
              <a:path w="138430" h="353695">
                <a:moveTo>
                  <a:pt x="74256" y="22974"/>
                </a:moveTo>
                <a:lnTo>
                  <a:pt x="65798" y="22974"/>
                </a:lnTo>
                <a:lnTo>
                  <a:pt x="62369" y="26339"/>
                </a:lnTo>
                <a:lnTo>
                  <a:pt x="62369" y="65277"/>
                </a:lnTo>
                <a:lnTo>
                  <a:pt x="54749" y="65277"/>
                </a:lnTo>
                <a:lnTo>
                  <a:pt x="54254" y="65773"/>
                </a:lnTo>
                <a:lnTo>
                  <a:pt x="54254" y="67043"/>
                </a:lnTo>
                <a:lnTo>
                  <a:pt x="54749" y="67500"/>
                </a:lnTo>
                <a:lnTo>
                  <a:pt x="62369" y="67500"/>
                </a:lnTo>
                <a:lnTo>
                  <a:pt x="62369" y="100355"/>
                </a:lnTo>
                <a:lnTo>
                  <a:pt x="54749" y="100355"/>
                </a:lnTo>
                <a:lnTo>
                  <a:pt x="54254" y="100850"/>
                </a:lnTo>
                <a:lnTo>
                  <a:pt x="54254" y="102095"/>
                </a:lnTo>
                <a:lnTo>
                  <a:pt x="54749" y="102590"/>
                </a:lnTo>
                <a:lnTo>
                  <a:pt x="62369" y="102590"/>
                </a:lnTo>
                <a:lnTo>
                  <a:pt x="62369" y="135445"/>
                </a:lnTo>
                <a:lnTo>
                  <a:pt x="77711" y="135445"/>
                </a:lnTo>
                <a:lnTo>
                  <a:pt x="77711" y="126466"/>
                </a:lnTo>
                <a:lnTo>
                  <a:pt x="64655" y="126466"/>
                </a:lnTo>
                <a:lnTo>
                  <a:pt x="64655" y="27571"/>
                </a:lnTo>
                <a:lnTo>
                  <a:pt x="67081" y="25184"/>
                </a:lnTo>
                <a:lnTo>
                  <a:pt x="76491" y="25184"/>
                </a:lnTo>
                <a:lnTo>
                  <a:pt x="74256" y="22974"/>
                </a:lnTo>
                <a:close/>
              </a:path>
              <a:path w="138430" h="353695">
                <a:moveTo>
                  <a:pt x="76491" y="25184"/>
                </a:moveTo>
                <a:lnTo>
                  <a:pt x="72999" y="25184"/>
                </a:lnTo>
                <a:lnTo>
                  <a:pt x="75425" y="27571"/>
                </a:lnTo>
                <a:lnTo>
                  <a:pt x="75425" y="126466"/>
                </a:lnTo>
                <a:lnTo>
                  <a:pt x="77711" y="126466"/>
                </a:lnTo>
                <a:lnTo>
                  <a:pt x="77711" y="102590"/>
                </a:lnTo>
                <a:lnTo>
                  <a:pt x="84810" y="102590"/>
                </a:lnTo>
                <a:lnTo>
                  <a:pt x="85318" y="102095"/>
                </a:lnTo>
                <a:lnTo>
                  <a:pt x="85318" y="100850"/>
                </a:lnTo>
                <a:lnTo>
                  <a:pt x="84810" y="100355"/>
                </a:lnTo>
                <a:lnTo>
                  <a:pt x="77711" y="100355"/>
                </a:lnTo>
                <a:lnTo>
                  <a:pt x="77711" y="67500"/>
                </a:lnTo>
                <a:lnTo>
                  <a:pt x="84810" y="67500"/>
                </a:lnTo>
                <a:lnTo>
                  <a:pt x="85344" y="67043"/>
                </a:lnTo>
                <a:lnTo>
                  <a:pt x="85344" y="65773"/>
                </a:lnTo>
                <a:lnTo>
                  <a:pt x="84810" y="65277"/>
                </a:lnTo>
                <a:lnTo>
                  <a:pt x="77711" y="65277"/>
                </a:lnTo>
                <a:lnTo>
                  <a:pt x="77660" y="26339"/>
                </a:lnTo>
                <a:lnTo>
                  <a:pt x="76491" y="25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6836" y="7885947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21450" y="0"/>
                </a:moveTo>
                <a:lnTo>
                  <a:pt x="18922" y="114"/>
                </a:lnTo>
                <a:lnTo>
                  <a:pt x="17424" y="1689"/>
                </a:lnTo>
                <a:lnTo>
                  <a:pt x="1460" y="18795"/>
                </a:lnTo>
                <a:lnTo>
                  <a:pt x="0" y="20421"/>
                </a:lnTo>
                <a:lnTo>
                  <a:pt x="126" y="22898"/>
                </a:lnTo>
                <a:lnTo>
                  <a:pt x="1714" y="24396"/>
                </a:lnTo>
                <a:lnTo>
                  <a:pt x="2489" y="25069"/>
                </a:lnTo>
                <a:lnTo>
                  <a:pt x="3467" y="25412"/>
                </a:lnTo>
                <a:lnTo>
                  <a:pt x="5524" y="25412"/>
                </a:lnTo>
                <a:lnTo>
                  <a:pt x="6603" y="25006"/>
                </a:lnTo>
                <a:lnTo>
                  <a:pt x="23329" y="6997"/>
                </a:lnTo>
                <a:lnTo>
                  <a:pt x="24828" y="5410"/>
                </a:lnTo>
                <a:lnTo>
                  <a:pt x="24701" y="2920"/>
                </a:lnTo>
                <a:lnTo>
                  <a:pt x="23088" y="1447"/>
                </a:lnTo>
                <a:lnTo>
                  <a:pt x="2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3166" y="7771641"/>
            <a:ext cx="61594" cy="66040"/>
          </a:xfrm>
          <a:custGeom>
            <a:avLst/>
            <a:gdLst/>
            <a:ahLst/>
            <a:cxnLst/>
            <a:rect l="l" t="t" r="r" b="b"/>
            <a:pathLst>
              <a:path w="61594" h="66040">
                <a:moveTo>
                  <a:pt x="57260" y="11404"/>
                </a:moveTo>
                <a:lnTo>
                  <a:pt x="39128" y="11404"/>
                </a:lnTo>
                <a:lnTo>
                  <a:pt x="42786" y="14046"/>
                </a:lnTo>
                <a:lnTo>
                  <a:pt x="42786" y="24726"/>
                </a:lnTo>
                <a:lnTo>
                  <a:pt x="38646" y="25692"/>
                </a:lnTo>
                <a:lnTo>
                  <a:pt x="27444" y="27127"/>
                </a:lnTo>
                <a:lnTo>
                  <a:pt x="17905" y="28585"/>
                </a:lnTo>
                <a:lnTo>
                  <a:pt x="9055" y="31484"/>
                </a:lnTo>
                <a:lnTo>
                  <a:pt x="2538" y="37130"/>
                </a:lnTo>
                <a:lnTo>
                  <a:pt x="0" y="46824"/>
                </a:lnTo>
                <a:lnTo>
                  <a:pt x="1552" y="54664"/>
                </a:lnTo>
                <a:lnTo>
                  <a:pt x="6010" y="60558"/>
                </a:lnTo>
                <a:lnTo>
                  <a:pt x="13073" y="64268"/>
                </a:lnTo>
                <a:lnTo>
                  <a:pt x="22440" y="65557"/>
                </a:lnTo>
                <a:lnTo>
                  <a:pt x="29997" y="65557"/>
                </a:lnTo>
                <a:lnTo>
                  <a:pt x="37426" y="63030"/>
                </a:lnTo>
                <a:lnTo>
                  <a:pt x="42786" y="57746"/>
                </a:lnTo>
                <a:lnTo>
                  <a:pt x="59248" y="57746"/>
                </a:lnTo>
                <a:lnTo>
                  <a:pt x="59320" y="54381"/>
                </a:lnTo>
                <a:lnTo>
                  <a:pt x="21336" y="54381"/>
                </a:lnTo>
                <a:lnTo>
                  <a:pt x="17805" y="51257"/>
                </a:lnTo>
                <a:lnTo>
                  <a:pt x="17805" y="38531"/>
                </a:lnTo>
                <a:lnTo>
                  <a:pt x="24511" y="37820"/>
                </a:lnTo>
                <a:lnTo>
                  <a:pt x="34861" y="36131"/>
                </a:lnTo>
                <a:lnTo>
                  <a:pt x="38646" y="35890"/>
                </a:lnTo>
                <a:lnTo>
                  <a:pt x="42672" y="33616"/>
                </a:lnTo>
                <a:lnTo>
                  <a:pt x="59359" y="33616"/>
                </a:lnTo>
                <a:lnTo>
                  <a:pt x="59359" y="20167"/>
                </a:lnTo>
                <a:lnTo>
                  <a:pt x="57260" y="11404"/>
                </a:lnTo>
                <a:close/>
              </a:path>
              <a:path w="61594" h="66040">
                <a:moveTo>
                  <a:pt x="59248" y="57746"/>
                </a:moveTo>
                <a:lnTo>
                  <a:pt x="42786" y="57746"/>
                </a:lnTo>
                <a:lnTo>
                  <a:pt x="43035" y="60558"/>
                </a:lnTo>
                <a:lnTo>
                  <a:pt x="43167" y="61468"/>
                </a:lnTo>
                <a:lnTo>
                  <a:pt x="44005" y="63754"/>
                </a:lnTo>
                <a:lnTo>
                  <a:pt x="61556" y="63754"/>
                </a:lnTo>
                <a:lnTo>
                  <a:pt x="59232" y="58470"/>
                </a:lnTo>
                <a:lnTo>
                  <a:pt x="59248" y="57746"/>
                </a:lnTo>
                <a:close/>
              </a:path>
              <a:path w="61594" h="66040">
                <a:moveTo>
                  <a:pt x="59359" y="33616"/>
                </a:moveTo>
                <a:lnTo>
                  <a:pt x="42672" y="33616"/>
                </a:lnTo>
                <a:lnTo>
                  <a:pt x="42672" y="49466"/>
                </a:lnTo>
                <a:lnTo>
                  <a:pt x="36334" y="54381"/>
                </a:lnTo>
                <a:lnTo>
                  <a:pt x="59320" y="54381"/>
                </a:lnTo>
                <a:lnTo>
                  <a:pt x="59359" y="33616"/>
                </a:lnTo>
                <a:close/>
              </a:path>
              <a:path w="61594" h="66040">
                <a:moveTo>
                  <a:pt x="31940" y="0"/>
                </a:moveTo>
                <a:lnTo>
                  <a:pt x="19866" y="1321"/>
                </a:lnTo>
                <a:lnTo>
                  <a:pt x="10936" y="5264"/>
                </a:lnTo>
                <a:lnTo>
                  <a:pt x="5228" y="11797"/>
                </a:lnTo>
                <a:lnTo>
                  <a:pt x="2819" y="20891"/>
                </a:lnTo>
                <a:lnTo>
                  <a:pt x="19024" y="20891"/>
                </a:lnTo>
                <a:lnTo>
                  <a:pt x="20243" y="13804"/>
                </a:lnTo>
                <a:lnTo>
                  <a:pt x="23533" y="11404"/>
                </a:lnTo>
                <a:lnTo>
                  <a:pt x="57260" y="11404"/>
                </a:lnTo>
                <a:lnTo>
                  <a:pt x="56857" y="9724"/>
                </a:lnTo>
                <a:lnTo>
                  <a:pt x="50403" y="3602"/>
                </a:lnTo>
                <a:lnTo>
                  <a:pt x="41571" y="720"/>
                </a:lnTo>
                <a:lnTo>
                  <a:pt x="3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6326" y="7773445"/>
            <a:ext cx="59055" cy="64135"/>
          </a:xfrm>
          <a:custGeom>
            <a:avLst/>
            <a:gdLst/>
            <a:ahLst/>
            <a:cxnLst/>
            <a:rect l="l" t="t" r="r" b="b"/>
            <a:pathLst>
              <a:path w="59055" h="64134">
                <a:moveTo>
                  <a:pt x="17424" y="0"/>
                </a:moveTo>
                <a:lnTo>
                  <a:pt x="0" y="0"/>
                </a:lnTo>
                <a:lnTo>
                  <a:pt x="0" y="41656"/>
                </a:lnTo>
                <a:lnTo>
                  <a:pt x="1524" y="51334"/>
                </a:lnTo>
                <a:lnTo>
                  <a:pt x="5894" y="58239"/>
                </a:lnTo>
                <a:lnTo>
                  <a:pt x="12799" y="62376"/>
                </a:lnTo>
                <a:lnTo>
                  <a:pt x="21932" y="63754"/>
                </a:lnTo>
                <a:lnTo>
                  <a:pt x="30949" y="63754"/>
                </a:lnTo>
                <a:lnTo>
                  <a:pt x="37642" y="60032"/>
                </a:lnTo>
                <a:lnTo>
                  <a:pt x="42405" y="53174"/>
                </a:lnTo>
                <a:lnTo>
                  <a:pt x="58864" y="53174"/>
                </a:lnTo>
                <a:lnTo>
                  <a:pt x="58864" y="49466"/>
                </a:lnTo>
                <a:lnTo>
                  <a:pt x="18161" y="49466"/>
                </a:lnTo>
                <a:lnTo>
                  <a:pt x="17424" y="43218"/>
                </a:lnTo>
                <a:lnTo>
                  <a:pt x="17424" y="0"/>
                </a:lnTo>
                <a:close/>
              </a:path>
              <a:path w="59055" h="64134">
                <a:moveTo>
                  <a:pt x="58864" y="53174"/>
                </a:moveTo>
                <a:lnTo>
                  <a:pt x="42405" y="53174"/>
                </a:lnTo>
                <a:lnTo>
                  <a:pt x="42405" y="61950"/>
                </a:lnTo>
                <a:lnTo>
                  <a:pt x="58864" y="61950"/>
                </a:lnTo>
                <a:lnTo>
                  <a:pt x="58864" y="53174"/>
                </a:lnTo>
                <a:close/>
              </a:path>
              <a:path w="59055" h="64134">
                <a:moveTo>
                  <a:pt x="58864" y="0"/>
                </a:moveTo>
                <a:lnTo>
                  <a:pt x="41681" y="0"/>
                </a:lnTo>
                <a:lnTo>
                  <a:pt x="41559" y="41656"/>
                </a:lnTo>
                <a:lnTo>
                  <a:pt x="38887" y="49466"/>
                </a:lnTo>
                <a:lnTo>
                  <a:pt x="58864" y="49466"/>
                </a:lnTo>
                <a:lnTo>
                  <a:pt x="5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4307" y="775471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40" h="81915">
                <a:moveTo>
                  <a:pt x="27673" y="30251"/>
                </a:moveTo>
                <a:lnTo>
                  <a:pt x="10477" y="30251"/>
                </a:lnTo>
                <a:lnTo>
                  <a:pt x="10477" y="62433"/>
                </a:lnTo>
                <a:lnTo>
                  <a:pt x="11434" y="71777"/>
                </a:lnTo>
                <a:lnTo>
                  <a:pt x="14654" y="77585"/>
                </a:lnTo>
                <a:lnTo>
                  <a:pt x="20662" y="80558"/>
                </a:lnTo>
                <a:lnTo>
                  <a:pt x="29984" y="81394"/>
                </a:lnTo>
                <a:lnTo>
                  <a:pt x="35712" y="81279"/>
                </a:lnTo>
                <a:lnTo>
                  <a:pt x="40462" y="80924"/>
                </a:lnTo>
                <a:lnTo>
                  <a:pt x="40462" y="68186"/>
                </a:lnTo>
                <a:lnTo>
                  <a:pt x="27787" y="68186"/>
                </a:lnTo>
                <a:lnTo>
                  <a:pt x="27673" y="30251"/>
                </a:lnTo>
                <a:close/>
              </a:path>
              <a:path w="40640" h="81915">
                <a:moveTo>
                  <a:pt x="40462" y="67944"/>
                </a:moveTo>
                <a:lnTo>
                  <a:pt x="38392" y="68186"/>
                </a:lnTo>
                <a:lnTo>
                  <a:pt x="40462" y="68186"/>
                </a:lnTo>
                <a:lnTo>
                  <a:pt x="40462" y="67944"/>
                </a:lnTo>
                <a:close/>
              </a:path>
              <a:path w="40640" h="81915">
                <a:moveTo>
                  <a:pt x="40462" y="18719"/>
                </a:moveTo>
                <a:lnTo>
                  <a:pt x="0" y="18719"/>
                </a:lnTo>
                <a:lnTo>
                  <a:pt x="0" y="30251"/>
                </a:lnTo>
                <a:lnTo>
                  <a:pt x="40462" y="30251"/>
                </a:lnTo>
                <a:lnTo>
                  <a:pt x="40462" y="18719"/>
                </a:lnTo>
                <a:close/>
              </a:path>
              <a:path w="40640" h="81915">
                <a:moveTo>
                  <a:pt x="27673" y="0"/>
                </a:moveTo>
                <a:lnTo>
                  <a:pt x="10477" y="0"/>
                </a:lnTo>
                <a:lnTo>
                  <a:pt x="10477" y="18719"/>
                </a:lnTo>
                <a:lnTo>
                  <a:pt x="27673" y="18719"/>
                </a:lnTo>
                <a:lnTo>
                  <a:pt x="27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6111" y="7771643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5" h="66040">
                <a:moveTo>
                  <a:pt x="32791" y="0"/>
                </a:moveTo>
                <a:lnTo>
                  <a:pt x="19336" y="2351"/>
                </a:lnTo>
                <a:lnTo>
                  <a:pt x="8990" y="9001"/>
                </a:lnTo>
                <a:lnTo>
                  <a:pt x="2346" y="19341"/>
                </a:lnTo>
                <a:lnTo>
                  <a:pt x="0" y="32766"/>
                </a:lnTo>
                <a:lnTo>
                  <a:pt x="2324" y="46265"/>
                </a:lnTo>
                <a:lnTo>
                  <a:pt x="8910" y="56648"/>
                </a:lnTo>
                <a:lnTo>
                  <a:pt x="19175" y="63316"/>
                </a:lnTo>
                <a:lnTo>
                  <a:pt x="32537" y="65671"/>
                </a:lnTo>
                <a:lnTo>
                  <a:pt x="45883" y="63334"/>
                </a:lnTo>
                <a:lnTo>
                  <a:pt x="56113" y="56695"/>
                </a:lnTo>
                <a:lnTo>
                  <a:pt x="58560" y="52819"/>
                </a:lnTo>
                <a:lnTo>
                  <a:pt x="22910" y="52819"/>
                </a:lnTo>
                <a:lnTo>
                  <a:pt x="17310" y="45504"/>
                </a:lnTo>
                <a:lnTo>
                  <a:pt x="17398" y="20294"/>
                </a:lnTo>
                <a:lnTo>
                  <a:pt x="23050" y="12979"/>
                </a:lnTo>
                <a:lnTo>
                  <a:pt x="58654" y="12979"/>
                </a:lnTo>
                <a:lnTo>
                  <a:pt x="56145" y="9001"/>
                </a:lnTo>
                <a:lnTo>
                  <a:pt x="45990" y="2351"/>
                </a:lnTo>
                <a:lnTo>
                  <a:pt x="32791" y="0"/>
                </a:lnTo>
                <a:close/>
              </a:path>
              <a:path w="65405" h="66040">
                <a:moveTo>
                  <a:pt x="58654" y="12979"/>
                </a:moveTo>
                <a:lnTo>
                  <a:pt x="41948" y="12979"/>
                </a:lnTo>
                <a:lnTo>
                  <a:pt x="47650" y="20294"/>
                </a:lnTo>
                <a:lnTo>
                  <a:pt x="47554" y="45504"/>
                </a:lnTo>
                <a:lnTo>
                  <a:pt x="42049" y="52819"/>
                </a:lnTo>
                <a:lnTo>
                  <a:pt x="58560" y="52819"/>
                </a:lnTo>
                <a:lnTo>
                  <a:pt x="62664" y="46319"/>
                </a:lnTo>
                <a:lnTo>
                  <a:pt x="64973" y="32766"/>
                </a:lnTo>
                <a:lnTo>
                  <a:pt x="62668" y="19341"/>
                </a:lnTo>
                <a:lnTo>
                  <a:pt x="58654" y="1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912" y="7592047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502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7502" y="0"/>
                </a:lnTo>
                <a:lnTo>
                  <a:pt x="437502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0519" y="7644011"/>
            <a:ext cx="158115" cy="333375"/>
          </a:xfrm>
          <a:custGeom>
            <a:avLst/>
            <a:gdLst/>
            <a:ahLst/>
            <a:cxnLst/>
            <a:rect l="l" t="t" r="r" b="b"/>
            <a:pathLst>
              <a:path w="158114" h="333375">
                <a:moveTo>
                  <a:pt x="138671" y="0"/>
                </a:moveTo>
                <a:lnTo>
                  <a:pt x="19215" y="0"/>
                </a:lnTo>
                <a:lnTo>
                  <a:pt x="11744" y="1510"/>
                </a:lnTo>
                <a:lnTo>
                  <a:pt x="5635" y="5627"/>
                </a:lnTo>
                <a:lnTo>
                  <a:pt x="1512" y="11728"/>
                </a:lnTo>
                <a:lnTo>
                  <a:pt x="0" y="19189"/>
                </a:lnTo>
                <a:lnTo>
                  <a:pt x="0" y="313880"/>
                </a:lnTo>
                <a:lnTo>
                  <a:pt x="1512" y="321341"/>
                </a:lnTo>
                <a:lnTo>
                  <a:pt x="5635" y="327442"/>
                </a:lnTo>
                <a:lnTo>
                  <a:pt x="11744" y="331559"/>
                </a:lnTo>
                <a:lnTo>
                  <a:pt x="19215" y="333070"/>
                </a:lnTo>
                <a:lnTo>
                  <a:pt x="138671" y="333070"/>
                </a:lnTo>
                <a:lnTo>
                  <a:pt x="146142" y="331559"/>
                </a:lnTo>
                <a:lnTo>
                  <a:pt x="152041" y="327583"/>
                </a:lnTo>
                <a:lnTo>
                  <a:pt x="11671" y="327583"/>
                </a:lnTo>
                <a:lnTo>
                  <a:pt x="5499" y="321436"/>
                </a:lnTo>
                <a:lnTo>
                  <a:pt x="5499" y="11633"/>
                </a:lnTo>
                <a:lnTo>
                  <a:pt x="11671" y="5473"/>
                </a:lnTo>
                <a:lnTo>
                  <a:pt x="152022" y="5473"/>
                </a:lnTo>
                <a:lnTo>
                  <a:pt x="146142" y="1510"/>
                </a:lnTo>
                <a:lnTo>
                  <a:pt x="138671" y="0"/>
                </a:lnTo>
                <a:close/>
              </a:path>
              <a:path w="158114" h="333375">
                <a:moveTo>
                  <a:pt x="152022" y="5473"/>
                </a:moveTo>
                <a:lnTo>
                  <a:pt x="146240" y="5473"/>
                </a:lnTo>
                <a:lnTo>
                  <a:pt x="152400" y="11633"/>
                </a:lnTo>
                <a:lnTo>
                  <a:pt x="152400" y="321436"/>
                </a:lnTo>
                <a:lnTo>
                  <a:pt x="146240" y="327583"/>
                </a:lnTo>
                <a:lnTo>
                  <a:pt x="152041" y="327583"/>
                </a:lnTo>
                <a:lnTo>
                  <a:pt x="152250" y="327442"/>
                </a:lnTo>
                <a:lnTo>
                  <a:pt x="156373" y="321341"/>
                </a:lnTo>
                <a:lnTo>
                  <a:pt x="157886" y="313880"/>
                </a:lnTo>
                <a:lnTo>
                  <a:pt x="157886" y="19189"/>
                </a:lnTo>
                <a:lnTo>
                  <a:pt x="156373" y="11728"/>
                </a:lnTo>
                <a:lnTo>
                  <a:pt x="152250" y="5627"/>
                </a:lnTo>
                <a:lnTo>
                  <a:pt x="152022" y="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4919" y="7819377"/>
            <a:ext cx="334010" cy="158115"/>
          </a:xfrm>
          <a:custGeom>
            <a:avLst/>
            <a:gdLst/>
            <a:ahLst/>
            <a:cxnLst/>
            <a:rect l="l" t="t" r="r" b="b"/>
            <a:pathLst>
              <a:path w="334010" h="158115">
                <a:moveTo>
                  <a:pt x="43726" y="152222"/>
                </a:moveTo>
                <a:lnTo>
                  <a:pt x="27254" y="152222"/>
                </a:lnTo>
                <a:lnTo>
                  <a:pt x="27254" y="157708"/>
                </a:lnTo>
                <a:lnTo>
                  <a:pt x="43726" y="157708"/>
                </a:lnTo>
                <a:lnTo>
                  <a:pt x="43726" y="152222"/>
                </a:lnTo>
                <a:close/>
              </a:path>
              <a:path w="334010" h="158115">
                <a:moveTo>
                  <a:pt x="76657" y="152222"/>
                </a:moveTo>
                <a:lnTo>
                  <a:pt x="60185" y="152222"/>
                </a:lnTo>
                <a:lnTo>
                  <a:pt x="60185" y="157708"/>
                </a:lnTo>
                <a:lnTo>
                  <a:pt x="76657" y="157708"/>
                </a:lnTo>
                <a:lnTo>
                  <a:pt x="76657" y="152222"/>
                </a:lnTo>
                <a:close/>
              </a:path>
              <a:path w="334010" h="158115">
                <a:moveTo>
                  <a:pt x="109588" y="152222"/>
                </a:moveTo>
                <a:lnTo>
                  <a:pt x="93129" y="152222"/>
                </a:lnTo>
                <a:lnTo>
                  <a:pt x="93129" y="157708"/>
                </a:lnTo>
                <a:lnTo>
                  <a:pt x="109588" y="157708"/>
                </a:lnTo>
                <a:lnTo>
                  <a:pt x="109588" y="152222"/>
                </a:lnTo>
                <a:close/>
              </a:path>
              <a:path w="334010" h="158115">
                <a:moveTo>
                  <a:pt x="142519" y="152222"/>
                </a:moveTo>
                <a:lnTo>
                  <a:pt x="126060" y="152222"/>
                </a:lnTo>
                <a:lnTo>
                  <a:pt x="126060" y="157708"/>
                </a:lnTo>
                <a:lnTo>
                  <a:pt x="142519" y="157708"/>
                </a:lnTo>
                <a:lnTo>
                  <a:pt x="142519" y="152222"/>
                </a:lnTo>
                <a:close/>
              </a:path>
              <a:path w="334010" h="158115">
                <a:moveTo>
                  <a:pt x="175450" y="152222"/>
                </a:moveTo>
                <a:lnTo>
                  <a:pt x="158978" y="152222"/>
                </a:lnTo>
                <a:lnTo>
                  <a:pt x="158978" y="157708"/>
                </a:lnTo>
                <a:lnTo>
                  <a:pt x="175450" y="157708"/>
                </a:lnTo>
                <a:lnTo>
                  <a:pt x="175450" y="152222"/>
                </a:lnTo>
                <a:close/>
              </a:path>
              <a:path w="334010" h="158115">
                <a:moveTo>
                  <a:pt x="208381" y="152222"/>
                </a:moveTo>
                <a:lnTo>
                  <a:pt x="191922" y="152222"/>
                </a:lnTo>
                <a:lnTo>
                  <a:pt x="191922" y="157708"/>
                </a:lnTo>
                <a:lnTo>
                  <a:pt x="208381" y="157708"/>
                </a:lnTo>
                <a:lnTo>
                  <a:pt x="208381" y="152222"/>
                </a:lnTo>
                <a:close/>
              </a:path>
              <a:path w="334010" h="158115">
                <a:moveTo>
                  <a:pt x="241312" y="152222"/>
                </a:moveTo>
                <a:lnTo>
                  <a:pt x="224840" y="152222"/>
                </a:lnTo>
                <a:lnTo>
                  <a:pt x="224840" y="157708"/>
                </a:lnTo>
                <a:lnTo>
                  <a:pt x="241312" y="157708"/>
                </a:lnTo>
                <a:lnTo>
                  <a:pt x="241312" y="152222"/>
                </a:lnTo>
                <a:close/>
              </a:path>
              <a:path w="334010" h="158115">
                <a:moveTo>
                  <a:pt x="274243" y="152222"/>
                </a:moveTo>
                <a:lnTo>
                  <a:pt x="257784" y="152222"/>
                </a:lnTo>
                <a:lnTo>
                  <a:pt x="257784" y="157708"/>
                </a:lnTo>
                <a:lnTo>
                  <a:pt x="274243" y="157708"/>
                </a:lnTo>
                <a:lnTo>
                  <a:pt x="274243" y="152222"/>
                </a:lnTo>
                <a:close/>
              </a:path>
              <a:path w="334010" h="158115">
                <a:moveTo>
                  <a:pt x="307174" y="152222"/>
                </a:moveTo>
                <a:lnTo>
                  <a:pt x="290715" y="152222"/>
                </a:lnTo>
                <a:lnTo>
                  <a:pt x="290715" y="157708"/>
                </a:lnTo>
                <a:lnTo>
                  <a:pt x="307174" y="157708"/>
                </a:lnTo>
                <a:lnTo>
                  <a:pt x="307174" y="152222"/>
                </a:lnTo>
                <a:close/>
              </a:path>
              <a:path w="334010" h="158115">
                <a:moveTo>
                  <a:pt x="5511" y="139331"/>
                </a:moveTo>
                <a:lnTo>
                  <a:pt x="38" y="139649"/>
                </a:lnTo>
                <a:lnTo>
                  <a:pt x="419" y="146189"/>
                </a:lnTo>
                <a:lnTo>
                  <a:pt x="4076" y="152031"/>
                </a:lnTo>
                <a:lnTo>
                  <a:pt x="9804" y="155244"/>
                </a:lnTo>
                <a:lnTo>
                  <a:pt x="12496" y="150469"/>
                </a:lnTo>
                <a:lnTo>
                  <a:pt x="8407" y="148170"/>
                </a:lnTo>
                <a:lnTo>
                  <a:pt x="5791" y="144005"/>
                </a:lnTo>
                <a:lnTo>
                  <a:pt x="5511" y="139331"/>
                </a:lnTo>
                <a:close/>
              </a:path>
              <a:path w="334010" h="158115">
                <a:moveTo>
                  <a:pt x="333438" y="128206"/>
                </a:moveTo>
                <a:lnTo>
                  <a:pt x="327952" y="128206"/>
                </a:lnTo>
                <a:lnTo>
                  <a:pt x="327952" y="143192"/>
                </a:lnTo>
                <a:lnTo>
                  <a:pt x="325602" y="147510"/>
                </a:lnTo>
                <a:lnTo>
                  <a:pt x="321665" y="150050"/>
                </a:lnTo>
                <a:lnTo>
                  <a:pt x="324624" y="154660"/>
                </a:lnTo>
                <a:lnTo>
                  <a:pt x="330161" y="151104"/>
                </a:lnTo>
                <a:lnTo>
                  <a:pt x="333438" y="145072"/>
                </a:lnTo>
                <a:lnTo>
                  <a:pt x="333438" y="128206"/>
                </a:lnTo>
                <a:close/>
              </a:path>
              <a:path w="334010" h="158115">
                <a:moveTo>
                  <a:pt x="5486" y="106591"/>
                </a:moveTo>
                <a:lnTo>
                  <a:pt x="0" y="106591"/>
                </a:lnTo>
                <a:lnTo>
                  <a:pt x="0" y="123037"/>
                </a:lnTo>
                <a:lnTo>
                  <a:pt x="5486" y="123037"/>
                </a:lnTo>
                <a:lnTo>
                  <a:pt x="5486" y="106591"/>
                </a:lnTo>
                <a:close/>
              </a:path>
              <a:path w="334010" h="158115">
                <a:moveTo>
                  <a:pt x="333438" y="95300"/>
                </a:moveTo>
                <a:lnTo>
                  <a:pt x="327952" y="95300"/>
                </a:lnTo>
                <a:lnTo>
                  <a:pt x="327952" y="111760"/>
                </a:lnTo>
                <a:lnTo>
                  <a:pt x="333438" y="111760"/>
                </a:lnTo>
                <a:lnTo>
                  <a:pt x="333438" y="95300"/>
                </a:lnTo>
                <a:close/>
              </a:path>
              <a:path w="334010" h="158115">
                <a:moveTo>
                  <a:pt x="5486" y="73698"/>
                </a:moveTo>
                <a:lnTo>
                  <a:pt x="0" y="73698"/>
                </a:lnTo>
                <a:lnTo>
                  <a:pt x="0" y="90144"/>
                </a:lnTo>
                <a:lnTo>
                  <a:pt x="5486" y="90144"/>
                </a:lnTo>
                <a:lnTo>
                  <a:pt x="5486" y="73698"/>
                </a:lnTo>
                <a:close/>
              </a:path>
              <a:path w="334010" h="158115">
                <a:moveTo>
                  <a:pt x="333438" y="62420"/>
                </a:moveTo>
                <a:lnTo>
                  <a:pt x="327952" y="62420"/>
                </a:lnTo>
                <a:lnTo>
                  <a:pt x="327952" y="78854"/>
                </a:lnTo>
                <a:lnTo>
                  <a:pt x="333438" y="78854"/>
                </a:lnTo>
                <a:lnTo>
                  <a:pt x="333438" y="62420"/>
                </a:lnTo>
                <a:close/>
              </a:path>
              <a:path w="334010" h="158115">
                <a:moveTo>
                  <a:pt x="5486" y="40817"/>
                </a:moveTo>
                <a:lnTo>
                  <a:pt x="0" y="40817"/>
                </a:lnTo>
                <a:lnTo>
                  <a:pt x="0" y="57251"/>
                </a:lnTo>
                <a:lnTo>
                  <a:pt x="5486" y="57251"/>
                </a:lnTo>
                <a:lnTo>
                  <a:pt x="5486" y="40817"/>
                </a:lnTo>
                <a:close/>
              </a:path>
              <a:path w="334010" h="158115">
                <a:moveTo>
                  <a:pt x="333438" y="29514"/>
                </a:moveTo>
                <a:lnTo>
                  <a:pt x="327952" y="29514"/>
                </a:lnTo>
                <a:lnTo>
                  <a:pt x="327952" y="45961"/>
                </a:lnTo>
                <a:lnTo>
                  <a:pt x="333438" y="45961"/>
                </a:lnTo>
                <a:lnTo>
                  <a:pt x="333438" y="29514"/>
                </a:lnTo>
                <a:close/>
              </a:path>
              <a:path w="334010" h="158115">
                <a:moveTo>
                  <a:pt x="4356" y="7048"/>
                </a:moveTo>
                <a:lnTo>
                  <a:pt x="1562" y="10452"/>
                </a:lnTo>
                <a:lnTo>
                  <a:pt x="0" y="14782"/>
                </a:lnTo>
                <a:lnTo>
                  <a:pt x="0" y="24358"/>
                </a:lnTo>
                <a:lnTo>
                  <a:pt x="5486" y="24358"/>
                </a:lnTo>
                <a:lnTo>
                  <a:pt x="5486" y="16040"/>
                </a:lnTo>
                <a:lnTo>
                  <a:pt x="6591" y="12966"/>
                </a:lnTo>
                <a:lnTo>
                  <a:pt x="8585" y="10528"/>
                </a:lnTo>
                <a:lnTo>
                  <a:pt x="4356" y="7048"/>
                </a:lnTo>
                <a:close/>
              </a:path>
              <a:path w="334010" h="158115">
                <a:moveTo>
                  <a:pt x="318020" y="393"/>
                </a:moveTo>
                <a:lnTo>
                  <a:pt x="316941" y="5765"/>
                </a:lnTo>
                <a:lnTo>
                  <a:pt x="321475" y="6667"/>
                </a:lnTo>
                <a:lnTo>
                  <a:pt x="325323" y="9893"/>
                </a:lnTo>
                <a:lnTo>
                  <a:pt x="327025" y="14211"/>
                </a:lnTo>
                <a:lnTo>
                  <a:pt x="332117" y="12217"/>
                </a:lnTo>
                <a:lnTo>
                  <a:pt x="329742" y="6083"/>
                </a:lnTo>
                <a:lnTo>
                  <a:pt x="324459" y="1676"/>
                </a:lnTo>
                <a:lnTo>
                  <a:pt x="318020" y="393"/>
                </a:lnTo>
                <a:close/>
              </a:path>
              <a:path w="334010" h="158115">
                <a:moveTo>
                  <a:pt x="37592" y="0"/>
                </a:moveTo>
                <a:lnTo>
                  <a:pt x="21107" y="0"/>
                </a:lnTo>
                <a:lnTo>
                  <a:pt x="21107" y="5499"/>
                </a:lnTo>
                <a:lnTo>
                  <a:pt x="37592" y="5499"/>
                </a:lnTo>
                <a:lnTo>
                  <a:pt x="37592" y="0"/>
                </a:lnTo>
                <a:close/>
              </a:path>
              <a:path w="334010" h="158115">
                <a:moveTo>
                  <a:pt x="70510" y="0"/>
                </a:moveTo>
                <a:lnTo>
                  <a:pt x="54051" y="0"/>
                </a:lnTo>
                <a:lnTo>
                  <a:pt x="54051" y="5499"/>
                </a:lnTo>
                <a:lnTo>
                  <a:pt x="70510" y="5499"/>
                </a:lnTo>
                <a:lnTo>
                  <a:pt x="70510" y="0"/>
                </a:lnTo>
                <a:close/>
              </a:path>
              <a:path w="334010" h="158115">
                <a:moveTo>
                  <a:pt x="103454" y="0"/>
                </a:moveTo>
                <a:lnTo>
                  <a:pt x="86982" y="0"/>
                </a:lnTo>
                <a:lnTo>
                  <a:pt x="86982" y="5499"/>
                </a:lnTo>
                <a:lnTo>
                  <a:pt x="103454" y="5499"/>
                </a:lnTo>
                <a:lnTo>
                  <a:pt x="103454" y="0"/>
                </a:lnTo>
                <a:close/>
              </a:path>
              <a:path w="334010" h="158115">
                <a:moveTo>
                  <a:pt x="136372" y="0"/>
                </a:moveTo>
                <a:lnTo>
                  <a:pt x="119913" y="0"/>
                </a:lnTo>
                <a:lnTo>
                  <a:pt x="119913" y="5499"/>
                </a:lnTo>
                <a:lnTo>
                  <a:pt x="136372" y="5499"/>
                </a:lnTo>
                <a:lnTo>
                  <a:pt x="136372" y="0"/>
                </a:lnTo>
                <a:close/>
              </a:path>
              <a:path w="334010" h="158115">
                <a:moveTo>
                  <a:pt x="169303" y="0"/>
                </a:moveTo>
                <a:lnTo>
                  <a:pt x="152844" y="0"/>
                </a:lnTo>
                <a:lnTo>
                  <a:pt x="152844" y="5499"/>
                </a:lnTo>
                <a:lnTo>
                  <a:pt x="169303" y="5499"/>
                </a:lnTo>
                <a:lnTo>
                  <a:pt x="169303" y="0"/>
                </a:lnTo>
                <a:close/>
              </a:path>
              <a:path w="334010" h="158115">
                <a:moveTo>
                  <a:pt x="202247" y="0"/>
                </a:moveTo>
                <a:lnTo>
                  <a:pt x="185775" y="0"/>
                </a:lnTo>
                <a:lnTo>
                  <a:pt x="185775" y="5499"/>
                </a:lnTo>
                <a:lnTo>
                  <a:pt x="202247" y="5499"/>
                </a:lnTo>
                <a:lnTo>
                  <a:pt x="202247" y="0"/>
                </a:lnTo>
                <a:close/>
              </a:path>
              <a:path w="334010" h="158115">
                <a:moveTo>
                  <a:pt x="235165" y="0"/>
                </a:moveTo>
                <a:lnTo>
                  <a:pt x="218694" y="0"/>
                </a:lnTo>
                <a:lnTo>
                  <a:pt x="218694" y="5499"/>
                </a:lnTo>
                <a:lnTo>
                  <a:pt x="235165" y="5499"/>
                </a:lnTo>
                <a:lnTo>
                  <a:pt x="235165" y="0"/>
                </a:lnTo>
                <a:close/>
              </a:path>
              <a:path w="334010" h="158115">
                <a:moveTo>
                  <a:pt x="268109" y="0"/>
                </a:moveTo>
                <a:lnTo>
                  <a:pt x="251637" y="0"/>
                </a:lnTo>
                <a:lnTo>
                  <a:pt x="251637" y="5499"/>
                </a:lnTo>
                <a:lnTo>
                  <a:pt x="268109" y="5499"/>
                </a:lnTo>
                <a:lnTo>
                  <a:pt x="268109" y="0"/>
                </a:lnTo>
                <a:close/>
              </a:path>
              <a:path w="334010" h="158115">
                <a:moveTo>
                  <a:pt x="301053" y="0"/>
                </a:moveTo>
                <a:lnTo>
                  <a:pt x="284581" y="0"/>
                </a:lnTo>
                <a:lnTo>
                  <a:pt x="284581" y="5499"/>
                </a:lnTo>
                <a:lnTo>
                  <a:pt x="301053" y="5499"/>
                </a:lnTo>
                <a:lnTo>
                  <a:pt x="301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6586" y="7855727"/>
            <a:ext cx="85725" cy="102870"/>
          </a:xfrm>
          <a:custGeom>
            <a:avLst/>
            <a:gdLst/>
            <a:ahLst/>
            <a:cxnLst/>
            <a:rect l="l" t="t" r="r" b="b"/>
            <a:pathLst>
              <a:path w="85725" h="102870">
                <a:moveTo>
                  <a:pt x="37007" y="0"/>
                </a:moveTo>
                <a:lnTo>
                  <a:pt x="15367" y="35178"/>
                </a:lnTo>
                <a:lnTo>
                  <a:pt x="11125" y="53974"/>
                </a:lnTo>
                <a:lnTo>
                  <a:pt x="4262" y="83958"/>
                </a:lnTo>
                <a:lnTo>
                  <a:pt x="0" y="102793"/>
                </a:lnTo>
                <a:lnTo>
                  <a:pt x="85724" y="102793"/>
                </a:lnTo>
                <a:lnTo>
                  <a:pt x="85189" y="100063"/>
                </a:lnTo>
                <a:lnTo>
                  <a:pt x="3428" y="100063"/>
                </a:lnTo>
                <a:lnTo>
                  <a:pt x="7464" y="82237"/>
                </a:lnTo>
                <a:lnTo>
                  <a:pt x="10479" y="69029"/>
                </a:lnTo>
                <a:lnTo>
                  <a:pt x="14439" y="51815"/>
                </a:lnTo>
                <a:lnTo>
                  <a:pt x="15659" y="46266"/>
                </a:lnTo>
                <a:lnTo>
                  <a:pt x="33693" y="4190"/>
                </a:lnTo>
                <a:lnTo>
                  <a:pt x="37731" y="2730"/>
                </a:lnTo>
                <a:lnTo>
                  <a:pt x="55864" y="2730"/>
                </a:lnTo>
                <a:lnTo>
                  <a:pt x="54178" y="1041"/>
                </a:lnTo>
                <a:lnTo>
                  <a:pt x="48691" y="50"/>
                </a:lnTo>
                <a:lnTo>
                  <a:pt x="37007" y="0"/>
                </a:lnTo>
                <a:close/>
              </a:path>
              <a:path w="85725" h="102870">
                <a:moveTo>
                  <a:pt x="55864" y="2730"/>
                </a:moveTo>
                <a:lnTo>
                  <a:pt x="37731" y="2730"/>
                </a:lnTo>
                <a:lnTo>
                  <a:pt x="48310" y="2781"/>
                </a:lnTo>
                <a:lnTo>
                  <a:pt x="52946" y="3695"/>
                </a:lnTo>
                <a:lnTo>
                  <a:pt x="72745" y="51155"/>
                </a:lnTo>
                <a:lnTo>
                  <a:pt x="82397" y="100063"/>
                </a:lnTo>
                <a:lnTo>
                  <a:pt x="85189" y="100063"/>
                </a:lnTo>
                <a:lnTo>
                  <a:pt x="75031" y="48564"/>
                </a:lnTo>
                <a:lnTo>
                  <a:pt x="61226" y="8102"/>
                </a:lnTo>
                <a:lnTo>
                  <a:pt x="55864" y="2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8139" y="7855512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8115" y="8547"/>
                </a:moveTo>
                <a:lnTo>
                  <a:pt x="8115" y="0"/>
                </a:lnTo>
                <a:lnTo>
                  <a:pt x="6616" y="279"/>
                </a:lnTo>
                <a:lnTo>
                  <a:pt x="4076" y="800"/>
                </a:lnTo>
                <a:lnTo>
                  <a:pt x="0" y="16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3229" y="7860997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69" h="7620">
                <a:moveTo>
                  <a:pt x="38798" y="0"/>
                </a:moveTo>
                <a:lnTo>
                  <a:pt x="31965" y="1320"/>
                </a:lnTo>
                <a:lnTo>
                  <a:pt x="24218" y="2819"/>
                </a:lnTo>
                <a:lnTo>
                  <a:pt x="16433" y="4356"/>
                </a:lnTo>
                <a:lnTo>
                  <a:pt x="14414" y="4749"/>
                </a:lnTo>
                <a:lnTo>
                  <a:pt x="12407" y="5143"/>
                </a:lnTo>
                <a:lnTo>
                  <a:pt x="10388" y="5524"/>
                </a:lnTo>
                <a:lnTo>
                  <a:pt x="6858" y="6197"/>
                </a:lnTo>
                <a:lnTo>
                  <a:pt x="3378" y="6870"/>
                </a:lnTo>
                <a:lnTo>
                  <a:pt x="0" y="75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5967" y="7874269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4">
                <a:moveTo>
                  <a:pt x="16891" y="0"/>
                </a:moveTo>
                <a:lnTo>
                  <a:pt x="13233" y="1549"/>
                </a:lnTo>
                <a:lnTo>
                  <a:pt x="10160" y="3352"/>
                </a:lnTo>
                <a:lnTo>
                  <a:pt x="7937" y="5549"/>
                </a:lnTo>
                <a:lnTo>
                  <a:pt x="1003" y="12344"/>
                </a:lnTo>
                <a:lnTo>
                  <a:pt x="25" y="17627"/>
                </a:lnTo>
                <a:lnTo>
                  <a:pt x="0" y="21894"/>
                </a:lnTo>
                <a:lnTo>
                  <a:pt x="0" y="22339"/>
                </a:lnTo>
                <a:lnTo>
                  <a:pt x="0" y="28892"/>
                </a:lnTo>
                <a:lnTo>
                  <a:pt x="1612" y="33489"/>
                </a:lnTo>
                <a:lnTo>
                  <a:pt x="10502" y="40563"/>
                </a:lnTo>
                <a:lnTo>
                  <a:pt x="12636" y="42252"/>
                </a:lnTo>
                <a:lnTo>
                  <a:pt x="15328" y="43687"/>
                </a:lnTo>
                <a:lnTo>
                  <a:pt x="18453" y="4495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1896" y="7924332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0" y="0"/>
                </a:moveTo>
                <a:lnTo>
                  <a:pt x="2895" y="673"/>
                </a:lnTo>
                <a:lnTo>
                  <a:pt x="5880" y="1320"/>
                </a:lnTo>
                <a:lnTo>
                  <a:pt x="8889" y="1968"/>
                </a:lnTo>
                <a:lnTo>
                  <a:pt x="11582" y="2539"/>
                </a:lnTo>
                <a:lnTo>
                  <a:pt x="14325" y="3162"/>
                </a:lnTo>
                <a:lnTo>
                  <a:pt x="17043" y="3759"/>
                </a:lnTo>
                <a:lnTo>
                  <a:pt x="19659" y="4343"/>
                </a:lnTo>
                <a:lnTo>
                  <a:pt x="22275" y="4940"/>
                </a:lnTo>
                <a:lnTo>
                  <a:pt x="24853" y="552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2383" y="7933362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0" y="0"/>
                </a:moveTo>
                <a:lnTo>
                  <a:pt x="2768" y="622"/>
                </a:lnTo>
                <a:lnTo>
                  <a:pt x="5397" y="1206"/>
                </a:lnTo>
                <a:lnTo>
                  <a:pt x="7810" y="173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68251" y="7930546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0" y="6680"/>
                </a:moveTo>
                <a:lnTo>
                  <a:pt x="3073" y="7404"/>
                </a:lnTo>
                <a:lnTo>
                  <a:pt x="5283" y="7924"/>
                </a:lnTo>
                <a:lnTo>
                  <a:pt x="6299" y="8153"/>
                </a:lnTo>
                <a:lnTo>
                  <a:pt x="8001" y="8559"/>
                </a:lnTo>
                <a:lnTo>
                  <a:pt x="8001" y="6934"/>
                </a:lnTo>
                <a:lnTo>
                  <a:pt x="800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6543" y="7874961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2070" y="7877608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2877" y="0"/>
                </a:moveTo>
                <a:lnTo>
                  <a:pt x="3721" y="0"/>
                </a:lnTo>
                <a:lnTo>
                  <a:pt x="0" y="3721"/>
                </a:lnTo>
                <a:lnTo>
                  <a:pt x="0" y="12877"/>
                </a:lnTo>
                <a:lnTo>
                  <a:pt x="3721" y="16598"/>
                </a:lnTo>
                <a:lnTo>
                  <a:pt x="12877" y="16598"/>
                </a:lnTo>
                <a:lnTo>
                  <a:pt x="15639" y="13855"/>
                </a:lnTo>
                <a:lnTo>
                  <a:pt x="5232" y="13855"/>
                </a:lnTo>
                <a:lnTo>
                  <a:pt x="2730" y="11379"/>
                </a:lnTo>
                <a:lnTo>
                  <a:pt x="2730" y="5219"/>
                </a:lnTo>
                <a:lnTo>
                  <a:pt x="5232" y="2730"/>
                </a:lnTo>
                <a:lnTo>
                  <a:pt x="15626" y="2730"/>
                </a:lnTo>
                <a:lnTo>
                  <a:pt x="12877" y="0"/>
                </a:lnTo>
                <a:close/>
              </a:path>
              <a:path w="17144" h="17145">
                <a:moveTo>
                  <a:pt x="15626" y="2730"/>
                </a:moveTo>
                <a:lnTo>
                  <a:pt x="11379" y="2730"/>
                </a:lnTo>
                <a:lnTo>
                  <a:pt x="13868" y="5219"/>
                </a:lnTo>
                <a:lnTo>
                  <a:pt x="13868" y="11379"/>
                </a:lnTo>
                <a:lnTo>
                  <a:pt x="11379" y="13855"/>
                </a:lnTo>
                <a:lnTo>
                  <a:pt x="15639" y="13855"/>
                </a:lnTo>
                <a:lnTo>
                  <a:pt x="16624" y="12877"/>
                </a:lnTo>
                <a:lnTo>
                  <a:pt x="16624" y="3721"/>
                </a:lnTo>
                <a:lnTo>
                  <a:pt x="15626" y="2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10249" y="792450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16560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6535"/>
                </a:lnTo>
                <a:lnTo>
                  <a:pt x="4775" y="21323"/>
                </a:lnTo>
                <a:lnTo>
                  <a:pt x="16560" y="21323"/>
                </a:lnTo>
                <a:lnTo>
                  <a:pt x="19296" y="18580"/>
                </a:lnTo>
                <a:lnTo>
                  <a:pt x="6299" y="18580"/>
                </a:lnTo>
                <a:lnTo>
                  <a:pt x="2730" y="15024"/>
                </a:lnTo>
                <a:lnTo>
                  <a:pt x="2730" y="6286"/>
                </a:lnTo>
                <a:lnTo>
                  <a:pt x="6299" y="2743"/>
                </a:lnTo>
                <a:lnTo>
                  <a:pt x="19304" y="2743"/>
                </a:lnTo>
                <a:lnTo>
                  <a:pt x="16560" y="0"/>
                </a:lnTo>
                <a:close/>
              </a:path>
              <a:path w="21589" h="21590">
                <a:moveTo>
                  <a:pt x="19304" y="2743"/>
                </a:moveTo>
                <a:lnTo>
                  <a:pt x="15024" y="2743"/>
                </a:lnTo>
                <a:lnTo>
                  <a:pt x="18580" y="6286"/>
                </a:lnTo>
                <a:lnTo>
                  <a:pt x="18580" y="15024"/>
                </a:lnTo>
                <a:lnTo>
                  <a:pt x="15024" y="18580"/>
                </a:lnTo>
                <a:lnTo>
                  <a:pt x="19296" y="18580"/>
                </a:lnTo>
                <a:lnTo>
                  <a:pt x="21336" y="16535"/>
                </a:lnTo>
                <a:lnTo>
                  <a:pt x="21336" y="4775"/>
                </a:lnTo>
                <a:lnTo>
                  <a:pt x="19304" y="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13006" y="7918674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2679" y="0"/>
                </a:moveTo>
                <a:lnTo>
                  <a:pt x="0" y="1498"/>
                </a:lnTo>
                <a:lnTo>
                  <a:pt x="774" y="3124"/>
                </a:lnTo>
                <a:lnTo>
                  <a:pt x="3048" y="1866"/>
                </a:lnTo>
                <a:lnTo>
                  <a:pt x="13015" y="1866"/>
                </a:lnTo>
                <a:lnTo>
                  <a:pt x="12966" y="114"/>
                </a:lnTo>
                <a:lnTo>
                  <a:pt x="2679" y="0"/>
                </a:lnTo>
                <a:close/>
              </a:path>
              <a:path w="13335" h="3175">
                <a:moveTo>
                  <a:pt x="13015" y="1866"/>
                </a:moveTo>
                <a:lnTo>
                  <a:pt x="3048" y="1866"/>
                </a:lnTo>
                <a:lnTo>
                  <a:pt x="13017" y="1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3323" y="7921666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5" h="10159">
                <a:moveTo>
                  <a:pt x="6832" y="0"/>
                </a:moveTo>
                <a:lnTo>
                  <a:pt x="4978" y="1079"/>
                </a:lnTo>
                <a:lnTo>
                  <a:pt x="1168" y="5829"/>
                </a:lnTo>
                <a:lnTo>
                  <a:pt x="0" y="9232"/>
                </a:lnTo>
                <a:lnTo>
                  <a:pt x="1727" y="9829"/>
                </a:lnTo>
                <a:lnTo>
                  <a:pt x="2793" y="6718"/>
                </a:lnTo>
                <a:lnTo>
                  <a:pt x="6146" y="2527"/>
                </a:lnTo>
                <a:lnTo>
                  <a:pt x="7734" y="1600"/>
                </a:lnTo>
                <a:lnTo>
                  <a:pt x="6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2551" y="7933632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4" h="11429">
                <a:moveTo>
                  <a:pt x="241" y="0"/>
                </a:moveTo>
                <a:lnTo>
                  <a:pt x="0" y="2146"/>
                </a:lnTo>
                <a:lnTo>
                  <a:pt x="1574" y="8026"/>
                </a:lnTo>
                <a:lnTo>
                  <a:pt x="3530" y="10858"/>
                </a:lnTo>
                <a:lnTo>
                  <a:pt x="3606" y="10998"/>
                </a:lnTo>
                <a:lnTo>
                  <a:pt x="5105" y="9944"/>
                </a:lnTo>
                <a:lnTo>
                  <a:pt x="3251" y="7251"/>
                </a:lnTo>
                <a:lnTo>
                  <a:pt x="1854" y="2057"/>
                </a:lnTo>
                <a:lnTo>
                  <a:pt x="2057" y="241"/>
                </a:lnTo>
                <a:lnTo>
                  <a:pt x="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7659" y="794513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4" h="6984">
                <a:moveTo>
                  <a:pt x="1511" y="0"/>
                </a:moveTo>
                <a:lnTo>
                  <a:pt x="0" y="1028"/>
                </a:lnTo>
                <a:lnTo>
                  <a:pt x="1257" y="2793"/>
                </a:lnTo>
                <a:lnTo>
                  <a:pt x="6350" y="6134"/>
                </a:lnTo>
                <a:lnTo>
                  <a:pt x="9855" y="6984"/>
                </a:lnTo>
                <a:lnTo>
                  <a:pt x="10287" y="5206"/>
                </a:lnTo>
                <a:lnTo>
                  <a:pt x="7086" y="4432"/>
                </a:lnTo>
                <a:lnTo>
                  <a:pt x="2578" y="1485"/>
                </a:lnTo>
                <a:lnTo>
                  <a:pt x="1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9896" y="7947012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4" h="5715">
                <a:moveTo>
                  <a:pt x="9423" y="0"/>
                </a:moveTo>
                <a:lnTo>
                  <a:pt x="7912" y="1727"/>
                </a:lnTo>
                <a:lnTo>
                  <a:pt x="5727" y="2654"/>
                </a:lnTo>
                <a:lnTo>
                  <a:pt x="2565" y="4038"/>
                </a:lnTo>
                <a:lnTo>
                  <a:pt x="284" y="4038"/>
                </a:lnTo>
                <a:lnTo>
                  <a:pt x="0" y="5321"/>
                </a:lnTo>
                <a:lnTo>
                  <a:pt x="571" y="5461"/>
                </a:lnTo>
                <a:lnTo>
                  <a:pt x="2590" y="5461"/>
                </a:lnTo>
                <a:lnTo>
                  <a:pt x="4305" y="5257"/>
                </a:lnTo>
                <a:lnTo>
                  <a:pt x="7093" y="4038"/>
                </a:lnTo>
                <a:lnTo>
                  <a:pt x="2565" y="4038"/>
                </a:lnTo>
                <a:lnTo>
                  <a:pt x="393" y="3543"/>
                </a:lnTo>
                <a:lnTo>
                  <a:pt x="8225" y="3543"/>
                </a:lnTo>
                <a:lnTo>
                  <a:pt x="8864" y="3263"/>
                </a:lnTo>
                <a:lnTo>
                  <a:pt x="10642" y="1244"/>
                </a:lnTo>
                <a:lnTo>
                  <a:pt x="9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18551" y="787220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75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8551" y="790190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75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27" y="7592047"/>
            <a:ext cx="440055" cy="437515"/>
          </a:xfrm>
          <a:custGeom>
            <a:avLst/>
            <a:gdLst/>
            <a:ahLst/>
            <a:cxnLst/>
            <a:rect l="l" t="t" r="r" b="b"/>
            <a:pathLst>
              <a:path w="440055" h="437515">
                <a:moveTo>
                  <a:pt x="439699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9699" y="0"/>
                </a:lnTo>
                <a:lnTo>
                  <a:pt x="439699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2005" y="7758086"/>
            <a:ext cx="106045" cy="221615"/>
          </a:xfrm>
          <a:custGeom>
            <a:avLst/>
            <a:gdLst/>
            <a:ahLst/>
            <a:cxnLst/>
            <a:rect l="l" t="t" r="r" b="b"/>
            <a:pathLst>
              <a:path w="106045" h="221615">
                <a:moveTo>
                  <a:pt x="2374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695"/>
                </a:lnTo>
                <a:lnTo>
                  <a:pt x="1066" y="4762"/>
                </a:lnTo>
                <a:lnTo>
                  <a:pt x="2374" y="4762"/>
                </a:lnTo>
                <a:lnTo>
                  <a:pt x="35999" y="8361"/>
                </a:lnTo>
                <a:lnTo>
                  <a:pt x="60096" y="19127"/>
                </a:lnTo>
                <a:lnTo>
                  <a:pt x="74601" y="37011"/>
                </a:lnTo>
                <a:lnTo>
                  <a:pt x="79451" y="61963"/>
                </a:lnTo>
                <a:lnTo>
                  <a:pt x="79400" y="75603"/>
                </a:lnTo>
                <a:lnTo>
                  <a:pt x="78955" y="98221"/>
                </a:lnTo>
                <a:lnTo>
                  <a:pt x="82638" y="107721"/>
                </a:lnTo>
                <a:lnTo>
                  <a:pt x="100520" y="152349"/>
                </a:lnTo>
                <a:lnTo>
                  <a:pt x="100164" y="152882"/>
                </a:lnTo>
                <a:lnTo>
                  <a:pt x="96596" y="153339"/>
                </a:lnTo>
                <a:lnTo>
                  <a:pt x="85090" y="154571"/>
                </a:lnTo>
                <a:lnTo>
                  <a:pt x="83058" y="154838"/>
                </a:lnTo>
                <a:lnTo>
                  <a:pt x="80010" y="155194"/>
                </a:lnTo>
                <a:lnTo>
                  <a:pt x="77922" y="157505"/>
                </a:lnTo>
                <a:lnTo>
                  <a:pt x="77852" y="157861"/>
                </a:lnTo>
                <a:lnTo>
                  <a:pt x="77113" y="167045"/>
                </a:lnTo>
                <a:lnTo>
                  <a:pt x="76301" y="175693"/>
                </a:lnTo>
                <a:lnTo>
                  <a:pt x="75138" y="186486"/>
                </a:lnTo>
                <a:lnTo>
                  <a:pt x="73571" y="199136"/>
                </a:lnTo>
                <a:lnTo>
                  <a:pt x="72250" y="212559"/>
                </a:lnTo>
                <a:lnTo>
                  <a:pt x="63271" y="214083"/>
                </a:lnTo>
                <a:lnTo>
                  <a:pt x="13843" y="216839"/>
                </a:lnTo>
                <a:lnTo>
                  <a:pt x="12522" y="216928"/>
                </a:lnTo>
                <a:lnTo>
                  <a:pt x="11518" y="218033"/>
                </a:lnTo>
                <a:lnTo>
                  <a:pt x="11658" y="220611"/>
                </a:lnTo>
                <a:lnTo>
                  <a:pt x="12712" y="221589"/>
                </a:lnTo>
                <a:lnTo>
                  <a:pt x="14109" y="221589"/>
                </a:lnTo>
                <a:lnTo>
                  <a:pt x="63919" y="218795"/>
                </a:lnTo>
                <a:lnTo>
                  <a:pt x="76657" y="216687"/>
                </a:lnTo>
                <a:lnTo>
                  <a:pt x="78219" y="200660"/>
                </a:lnTo>
                <a:lnTo>
                  <a:pt x="78435" y="198755"/>
                </a:lnTo>
                <a:lnTo>
                  <a:pt x="80013" y="185943"/>
                </a:lnTo>
                <a:lnTo>
                  <a:pt x="81148" y="175228"/>
                </a:lnTo>
                <a:lnTo>
                  <a:pt x="81940" y="166646"/>
                </a:lnTo>
                <a:lnTo>
                  <a:pt x="82473" y="160197"/>
                </a:lnTo>
                <a:lnTo>
                  <a:pt x="82880" y="159639"/>
                </a:lnTo>
                <a:lnTo>
                  <a:pt x="85674" y="159283"/>
                </a:lnTo>
                <a:lnTo>
                  <a:pt x="98856" y="157861"/>
                </a:lnTo>
                <a:lnTo>
                  <a:pt x="101663" y="157505"/>
                </a:lnTo>
                <a:lnTo>
                  <a:pt x="103606" y="156476"/>
                </a:lnTo>
                <a:lnTo>
                  <a:pt x="105486" y="153339"/>
                </a:lnTo>
                <a:lnTo>
                  <a:pt x="105410" y="151587"/>
                </a:lnTo>
                <a:lnTo>
                  <a:pt x="87083" y="105981"/>
                </a:lnTo>
                <a:lnTo>
                  <a:pt x="83756" y="97396"/>
                </a:lnTo>
                <a:lnTo>
                  <a:pt x="84023" y="83515"/>
                </a:lnTo>
                <a:lnTo>
                  <a:pt x="84126" y="75603"/>
                </a:lnTo>
                <a:lnTo>
                  <a:pt x="84226" y="61963"/>
                </a:lnTo>
                <a:lnTo>
                  <a:pt x="80950" y="40360"/>
                </a:lnTo>
                <a:lnTo>
                  <a:pt x="68670" y="20385"/>
                </a:lnTo>
                <a:lnTo>
                  <a:pt x="43705" y="5708"/>
                </a:lnTo>
                <a:lnTo>
                  <a:pt x="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695" y="7943336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4" h="5079">
                <a:moveTo>
                  <a:pt x="18694" y="0"/>
                </a:moveTo>
                <a:lnTo>
                  <a:pt x="711" y="1168"/>
                </a:lnTo>
                <a:lnTo>
                  <a:pt x="0" y="1968"/>
                </a:lnTo>
                <a:lnTo>
                  <a:pt x="114" y="3810"/>
                </a:lnTo>
                <a:lnTo>
                  <a:pt x="863" y="4495"/>
                </a:lnTo>
                <a:lnTo>
                  <a:pt x="1879" y="4495"/>
                </a:lnTo>
                <a:lnTo>
                  <a:pt x="18846" y="3390"/>
                </a:lnTo>
                <a:lnTo>
                  <a:pt x="19558" y="2578"/>
                </a:lnTo>
                <a:lnTo>
                  <a:pt x="19431" y="711"/>
                </a:lnTo>
                <a:lnTo>
                  <a:pt x="18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4211" y="784464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833" y="0"/>
                </a:moveTo>
                <a:lnTo>
                  <a:pt x="3124" y="0"/>
                </a:lnTo>
                <a:lnTo>
                  <a:pt x="0" y="3098"/>
                </a:lnTo>
                <a:lnTo>
                  <a:pt x="0" y="10756"/>
                </a:lnTo>
                <a:lnTo>
                  <a:pt x="3124" y="13842"/>
                </a:lnTo>
                <a:lnTo>
                  <a:pt x="10833" y="13842"/>
                </a:lnTo>
                <a:lnTo>
                  <a:pt x="13944" y="10756"/>
                </a:lnTo>
                <a:lnTo>
                  <a:pt x="13944" y="3098"/>
                </a:lnTo>
                <a:lnTo>
                  <a:pt x="10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6988" y="792886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31" y="0"/>
                </a:lnTo>
              </a:path>
            </a:pathLst>
          </a:custGeom>
          <a:ln w="43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4589" y="7766904"/>
            <a:ext cx="142875" cy="222885"/>
          </a:xfrm>
          <a:custGeom>
            <a:avLst/>
            <a:gdLst/>
            <a:ahLst/>
            <a:cxnLst/>
            <a:rect l="l" t="t" r="r" b="b"/>
            <a:pathLst>
              <a:path w="142875" h="222884">
                <a:moveTo>
                  <a:pt x="135724" y="0"/>
                </a:moveTo>
                <a:lnTo>
                  <a:pt x="6743" y="0"/>
                </a:lnTo>
                <a:lnTo>
                  <a:pt x="0" y="6705"/>
                </a:lnTo>
                <a:lnTo>
                  <a:pt x="0" y="215582"/>
                </a:lnTo>
                <a:lnTo>
                  <a:pt x="6743" y="222300"/>
                </a:lnTo>
                <a:lnTo>
                  <a:pt x="135724" y="222300"/>
                </a:lnTo>
                <a:lnTo>
                  <a:pt x="140492" y="217550"/>
                </a:lnTo>
                <a:lnTo>
                  <a:pt x="9385" y="217550"/>
                </a:lnTo>
                <a:lnTo>
                  <a:pt x="4775" y="212978"/>
                </a:lnTo>
                <a:lnTo>
                  <a:pt x="4775" y="9321"/>
                </a:lnTo>
                <a:lnTo>
                  <a:pt x="9385" y="4749"/>
                </a:lnTo>
                <a:lnTo>
                  <a:pt x="140501" y="4749"/>
                </a:lnTo>
                <a:lnTo>
                  <a:pt x="135724" y="0"/>
                </a:lnTo>
                <a:close/>
              </a:path>
              <a:path w="142875" h="222884">
                <a:moveTo>
                  <a:pt x="140501" y="4749"/>
                </a:moveTo>
                <a:lnTo>
                  <a:pt x="133083" y="4749"/>
                </a:lnTo>
                <a:lnTo>
                  <a:pt x="137693" y="9321"/>
                </a:lnTo>
                <a:lnTo>
                  <a:pt x="137693" y="212978"/>
                </a:lnTo>
                <a:lnTo>
                  <a:pt x="133083" y="217550"/>
                </a:lnTo>
                <a:lnTo>
                  <a:pt x="140492" y="217550"/>
                </a:lnTo>
                <a:lnTo>
                  <a:pt x="142468" y="215582"/>
                </a:lnTo>
                <a:lnTo>
                  <a:pt x="142468" y="6705"/>
                </a:lnTo>
                <a:lnTo>
                  <a:pt x="140501" y="4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6988" y="790759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988" y="795082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009" y="791708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872" y="0"/>
                </a:moveTo>
                <a:lnTo>
                  <a:pt x="5460" y="0"/>
                </a:lnTo>
                <a:lnTo>
                  <a:pt x="0" y="5435"/>
                </a:lnTo>
                <a:lnTo>
                  <a:pt x="0" y="18770"/>
                </a:lnTo>
                <a:lnTo>
                  <a:pt x="5460" y="24193"/>
                </a:lnTo>
                <a:lnTo>
                  <a:pt x="18872" y="24193"/>
                </a:lnTo>
                <a:lnTo>
                  <a:pt x="22291" y="20789"/>
                </a:lnTo>
                <a:lnTo>
                  <a:pt x="7327" y="20789"/>
                </a:lnTo>
                <a:lnTo>
                  <a:pt x="3416" y="16890"/>
                </a:lnTo>
                <a:lnTo>
                  <a:pt x="3416" y="7302"/>
                </a:lnTo>
                <a:lnTo>
                  <a:pt x="7327" y="3416"/>
                </a:lnTo>
                <a:lnTo>
                  <a:pt x="22296" y="3416"/>
                </a:lnTo>
                <a:lnTo>
                  <a:pt x="18872" y="0"/>
                </a:lnTo>
                <a:close/>
              </a:path>
              <a:path w="24765" h="24765">
                <a:moveTo>
                  <a:pt x="22296" y="3416"/>
                </a:moveTo>
                <a:lnTo>
                  <a:pt x="16992" y="3416"/>
                </a:lnTo>
                <a:lnTo>
                  <a:pt x="20916" y="7302"/>
                </a:lnTo>
                <a:lnTo>
                  <a:pt x="20916" y="16890"/>
                </a:lnTo>
                <a:lnTo>
                  <a:pt x="16992" y="20789"/>
                </a:lnTo>
                <a:lnTo>
                  <a:pt x="22291" y="20789"/>
                </a:lnTo>
                <a:lnTo>
                  <a:pt x="24320" y="18770"/>
                </a:lnTo>
                <a:lnTo>
                  <a:pt x="24320" y="5435"/>
                </a:lnTo>
                <a:lnTo>
                  <a:pt x="22296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5487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602" y="27853"/>
                </a:lnTo>
                <a:lnTo>
                  <a:pt x="9696" y="34228"/>
                </a:lnTo>
                <a:lnTo>
                  <a:pt x="20209" y="38528"/>
                </a:lnTo>
                <a:lnTo>
                  <a:pt x="33070" y="40106"/>
                </a:lnTo>
                <a:lnTo>
                  <a:pt x="46062" y="38555"/>
                </a:lnTo>
                <a:lnTo>
                  <a:pt x="50603" y="36715"/>
                </a:lnTo>
                <a:lnTo>
                  <a:pt x="33070" y="36715"/>
                </a:lnTo>
                <a:lnTo>
                  <a:pt x="21659" y="35382"/>
                </a:lnTo>
                <a:lnTo>
                  <a:pt x="12218" y="31770"/>
                </a:lnTo>
                <a:lnTo>
                  <a:pt x="5790" y="26466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595" y="3390"/>
                </a:lnTo>
                <a:lnTo>
                  <a:pt x="46062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595" y="3390"/>
                </a:moveTo>
                <a:lnTo>
                  <a:pt x="33070" y="3390"/>
                </a:lnTo>
                <a:lnTo>
                  <a:pt x="44607" y="4703"/>
                </a:lnTo>
                <a:lnTo>
                  <a:pt x="54038" y="8278"/>
                </a:lnTo>
                <a:lnTo>
                  <a:pt x="60402" y="13576"/>
                </a:lnTo>
                <a:lnTo>
                  <a:pt x="62737" y="20053"/>
                </a:lnTo>
                <a:lnTo>
                  <a:pt x="60402" y="26535"/>
                </a:lnTo>
                <a:lnTo>
                  <a:pt x="54038" y="31832"/>
                </a:lnTo>
                <a:lnTo>
                  <a:pt x="44607" y="35405"/>
                </a:lnTo>
                <a:lnTo>
                  <a:pt x="33070" y="36715"/>
                </a:lnTo>
                <a:lnTo>
                  <a:pt x="50603" y="36715"/>
                </a:lnTo>
                <a:lnTo>
                  <a:pt x="56565" y="34299"/>
                </a:lnTo>
                <a:lnTo>
                  <a:pt x="63592" y="27933"/>
                </a:lnTo>
                <a:lnTo>
                  <a:pt x="66154" y="20053"/>
                </a:lnTo>
                <a:lnTo>
                  <a:pt x="63592" y="12178"/>
                </a:lnTo>
                <a:lnTo>
                  <a:pt x="56565" y="5811"/>
                </a:lnTo>
                <a:lnTo>
                  <a:pt x="50595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5886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559" y="27933"/>
                </a:lnTo>
                <a:lnTo>
                  <a:pt x="9582" y="34299"/>
                </a:lnTo>
                <a:lnTo>
                  <a:pt x="20081" y="38555"/>
                </a:lnTo>
                <a:lnTo>
                  <a:pt x="33070" y="40106"/>
                </a:lnTo>
                <a:lnTo>
                  <a:pt x="46067" y="38555"/>
                </a:lnTo>
                <a:lnTo>
                  <a:pt x="50608" y="36715"/>
                </a:lnTo>
                <a:lnTo>
                  <a:pt x="33070" y="36715"/>
                </a:lnTo>
                <a:lnTo>
                  <a:pt x="21536" y="35405"/>
                </a:lnTo>
                <a:lnTo>
                  <a:pt x="12109" y="31832"/>
                </a:lnTo>
                <a:lnTo>
                  <a:pt x="5749" y="26535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600" y="3390"/>
                </a:lnTo>
                <a:lnTo>
                  <a:pt x="46067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600" y="3390"/>
                </a:moveTo>
                <a:lnTo>
                  <a:pt x="33070" y="3390"/>
                </a:lnTo>
                <a:lnTo>
                  <a:pt x="44612" y="4703"/>
                </a:lnTo>
                <a:lnTo>
                  <a:pt x="54043" y="8278"/>
                </a:lnTo>
                <a:lnTo>
                  <a:pt x="60404" y="13576"/>
                </a:lnTo>
                <a:lnTo>
                  <a:pt x="62737" y="20053"/>
                </a:lnTo>
                <a:lnTo>
                  <a:pt x="60404" y="26535"/>
                </a:lnTo>
                <a:lnTo>
                  <a:pt x="54043" y="31832"/>
                </a:lnTo>
                <a:lnTo>
                  <a:pt x="44612" y="35405"/>
                </a:lnTo>
                <a:lnTo>
                  <a:pt x="33070" y="36715"/>
                </a:lnTo>
                <a:lnTo>
                  <a:pt x="50608" y="36715"/>
                </a:lnTo>
                <a:lnTo>
                  <a:pt x="56570" y="34299"/>
                </a:lnTo>
                <a:lnTo>
                  <a:pt x="63594" y="27933"/>
                </a:lnTo>
                <a:lnTo>
                  <a:pt x="66154" y="20053"/>
                </a:lnTo>
                <a:lnTo>
                  <a:pt x="63594" y="12178"/>
                </a:lnTo>
                <a:lnTo>
                  <a:pt x="56570" y="5811"/>
                </a:lnTo>
                <a:lnTo>
                  <a:pt x="50600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5435" y="7649481"/>
            <a:ext cx="128270" cy="76835"/>
          </a:xfrm>
          <a:custGeom>
            <a:avLst/>
            <a:gdLst/>
            <a:ahLst/>
            <a:cxnLst/>
            <a:rect l="l" t="t" r="r" b="b"/>
            <a:pathLst>
              <a:path w="128270" h="76834">
                <a:moveTo>
                  <a:pt x="64147" y="0"/>
                </a:moveTo>
                <a:lnTo>
                  <a:pt x="39203" y="3010"/>
                </a:lnTo>
                <a:lnTo>
                  <a:pt x="18810" y="11215"/>
                </a:lnTo>
                <a:lnTo>
                  <a:pt x="5049" y="23376"/>
                </a:lnTo>
                <a:lnTo>
                  <a:pt x="0" y="38252"/>
                </a:lnTo>
                <a:lnTo>
                  <a:pt x="5049" y="53113"/>
                </a:lnTo>
                <a:lnTo>
                  <a:pt x="18810" y="65266"/>
                </a:lnTo>
                <a:lnTo>
                  <a:pt x="39203" y="73469"/>
                </a:lnTo>
                <a:lnTo>
                  <a:pt x="64147" y="76479"/>
                </a:lnTo>
                <a:lnTo>
                  <a:pt x="89090" y="73469"/>
                </a:lnTo>
                <a:lnTo>
                  <a:pt x="90068" y="73075"/>
                </a:lnTo>
                <a:lnTo>
                  <a:pt x="64147" y="73075"/>
                </a:lnTo>
                <a:lnTo>
                  <a:pt x="40529" y="70336"/>
                </a:lnTo>
                <a:lnTo>
                  <a:pt x="21223" y="62869"/>
                </a:lnTo>
                <a:lnTo>
                  <a:pt x="8196" y="51799"/>
                </a:lnTo>
                <a:lnTo>
                  <a:pt x="3416" y="38252"/>
                </a:lnTo>
                <a:lnTo>
                  <a:pt x="8196" y="24695"/>
                </a:lnTo>
                <a:lnTo>
                  <a:pt x="21223" y="13617"/>
                </a:lnTo>
                <a:lnTo>
                  <a:pt x="40529" y="6144"/>
                </a:lnTo>
                <a:lnTo>
                  <a:pt x="64147" y="3403"/>
                </a:lnTo>
                <a:lnTo>
                  <a:pt x="90067" y="3403"/>
                </a:lnTo>
                <a:lnTo>
                  <a:pt x="89090" y="3010"/>
                </a:lnTo>
                <a:lnTo>
                  <a:pt x="64147" y="0"/>
                </a:lnTo>
                <a:close/>
              </a:path>
              <a:path w="128270" h="76834">
                <a:moveTo>
                  <a:pt x="90067" y="3403"/>
                </a:moveTo>
                <a:lnTo>
                  <a:pt x="64147" y="3403"/>
                </a:lnTo>
                <a:lnTo>
                  <a:pt x="87763" y="6144"/>
                </a:lnTo>
                <a:lnTo>
                  <a:pt x="107065" y="13617"/>
                </a:lnTo>
                <a:lnTo>
                  <a:pt x="120088" y="24695"/>
                </a:lnTo>
                <a:lnTo>
                  <a:pt x="124866" y="38252"/>
                </a:lnTo>
                <a:lnTo>
                  <a:pt x="120088" y="51799"/>
                </a:lnTo>
                <a:lnTo>
                  <a:pt x="107065" y="62869"/>
                </a:lnTo>
                <a:lnTo>
                  <a:pt x="87763" y="70336"/>
                </a:lnTo>
                <a:lnTo>
                  <a:pt x="64147" y="73075"/>
                </a:lnTo>
                <a:lnTo>
                  <a:pt x="90068" y="73075"/>
                </a:lnTo>
                <a:lnTo>
                  <a:pt x="109478" y="65266"/>
                </a:lnTo>
                <a:lnTo>
                  <a:pt x="123235" y="53113"/>
                </a:lnTo>
                <a:lnTo>
                  <a:pt x="128282" y="38252"/>
                </a:lnTo>
                <a:lnTo>
                  <a:pt x="123235" y="23376"/>
                </a:lnTo>
                <a:lnTo>
                  <a:pt x="109478" y="11215"/>
                </a:lnTo>
                <a:lnTo>
                  <a:pt x="90067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52434" y="7592047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502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7502" y="0"/>
                </a:lnTo>
                <a:lnTo>
                  <a:pt x="437502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052434" y="7592047"/>
            <a:ext cx="43751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59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80853" y="77965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0853" y="781234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0853" y="782810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0853" y="784386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0853" y="785960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0853" y="767110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0853" y="768684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80853" y="77025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0853" y="771828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0853" y="77339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0853" y="774967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80853" y="776537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80853" y="778093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9977" y="780029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79977" y="781603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79977" y="783178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79977" y="784752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79977" y="786323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79975" y="775331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79975" y="776900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79975" y="778471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78303" y="7644602"/>
            <a:ext cx="85090" cy="233045"/>
          </a:xfrm>
          <a:custGeom>
            <a:avLst/>
            <a:gdLst/>
            <a:ahLst/>
            <a:cxnLst/>
            <a:rect l="l" t="t" r="r" b="b"/>
            <a:pathLst>
              <a:path w="85089" h="233045">
                <a:moveTo>
                  <a:pt x="80086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226999"/>
                </a:lnTo>
                <a:lnTo>
                  <a:pt x="4927" y="232587"/>
                </a:lnTo>
                <a:lnTo>
                  <a:pt x="80086" y="232587"/>
                </a:lnTo>
                <a:lnTo>
                  <a:pt x="84811" y="227215"/>
                </a:lnTo>
                <a:lnTo>
                  <a:pt x="7886" y="227215"/>
                </a:lnTo>
                <a:lnTo>
                  <a:pt x="5372" y="224028"/>
                </a:lnTo>
                <a:lnTo>
                  <a:pt x="5372" y="8547"/>
                </a:lnTo>
                <a:lnTo>
                  <a:pt x="7886" y="5372"/>
                </a:lnTo>
                <a:lnTo>
                  <a:pt x="84821" y="5372"/>
                </a:lnTo>
                <a:lnTo>
                  <a:pt x="80086" y="0"/>
                </a:lnTo>
                <a:close/>
              </a:path>
              <a:path w="85089" h="233045">
                <a:moveTo>
                  <a:pt x="84821" y="5372"/>
                </a:moveTo>
                <a:lnTo>
                  <a:pt x="77114" y="5372"/>
                </a:lnTo>
                <a:lnTo>
                  <a:pt x="79629" y="8547"/>
                </a:lnTo>
                <a:lnTo>
                  <a:pt x="79629" y="224028"/>
                </a:lnTo>
                <a:lnTo>
                  <a:pt x="77114" y="227215"/>
                </a:lnTo>
                <a:lnTo>
                  <a:pt x="84811" y="227215"/>
                </a:lnTo>
                <a:lnTo>
                  <a:pt x="85001" y="226999"/>
                </a:lnTo>
                <a:lnTo>
                  <a:pt x="85001" y="5575"/>
                </a:lnTo>
                <a:lnTo>
                  <a:pt x="84821" y="5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77602" y="7739241"/>
            <a:ext cx="85090" cy="138430"/>
          </a:xfrm>
          <a:custGeom>
            <a:avLst/>
            <a:gdLst/>
            <a:ahLst/>
            <a:cxnLst/>
            <a:rect l="l" t="t" r="r" b="b"/>
            <a:pathLst>
              <a:path w="85089" h="138429">
                <a:moveTo>
                  <a:pt x="80073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132359"/>
                </a:lnTo>
                <a:lnTo>
                  <a:pt x="4927" y="137947"/>
                </a:lnTo>
                <a:lnTo>
                  <a:pt x="80073" y="137947"/>
                </a:lnTo>
                <a:lnTo>
                  <a:pt x="84810" y="132575"/>
                </a:lnTo>
                <a:lnTo>
                  <a:pt x="7886" y="132575"/>
                </a:lnTo>
                <a:lnTo>
                  <a:pt x="5372" y="129387"/>
                </a:lnTo>
                <a:lnTo>
                  <a:pt x="5372" y="8534"/>
                </a:lnTo>
                <a:lnTo>
                  <a:pt x="7886" y="5359"/>
                </a:lnTo>
                <a:lnTo>
                  <a:pt x="84810" y="5359"/>
                </a:lnTo>
                <a:lnTo>
                  <a:pt x="80073" y="0"/>
                </a:lnTo>
                <a:close/>
              </a:path>
              <a:path w="85089" h="138429">
                <a:moveTo>
                  <a:pt x="84810" y="5359"/>
                </a:moveTo>
                <a:lnTo>
                  <a:pt x="77127" y="5359"/>
                </a:lnTo>
                <a:lnTo>
                  <a:pt x="79641" y="8534"/>
                </a:lnTo>
                <a:lnTo>
                  <a:pt x="79641" y="129387"/>
                </a:lnTo>
                <a:lnTo>
                  <a:pt x="77127" y="132575"/>
                </a:lnTo>
                <a:lnTo>
                  <a:pt x="84810" y="132575"/>
                </a:lnTo>
                <a:lnTo>
                  <a:pt x="85001" y="132359"/>
                </a:lnTo>
                <a:lnTo>
                  <a:pt x="85001" y="5575"/>
                </a:lnTo>
                <a:lnTo>
                  <a:pt x="84810" y="5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31477" y="7594803"/>
            <a:ext cx="437502" cy="437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44000" y="2168804"/>
            <a:ext cx="1020000" cy="1452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10253" y="75948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8035"/>
                </a:moveTo>
                <a:lnTo>
                  <a:pt x="0" y="438035"/>
                </a:lnTo>
                <a:lnTo>
                  <a:pt x="0" y="0"/>
                </a:lnTo>
                <a:lnTo>
                  <a:pt x="438035" y="0"/>
                </a:lnTo>
                <a:lnTo>
                  <a:pt x="438035" y="43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52061" y="781250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58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24346" y="7781212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0" y="0"/>
                </a:moveTo>
                <a:lnTo>
                  <a:pt x="0" y="63639"/>
                </a:lnTo>
                <a:lnTo>
                  <a:pt x="47485" y="318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23409" y="781250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70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86723" y="7781212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47472" y="0"/>
                </a:moveTo>
                <a:lnTo>
                  <a:pt x="0" y="31838"/>
                </a:lnTo>
                <a:lnTo>
                  <a:pt x="47472" y="63639"/>
                </a:lnTo>
                <a:lnTo>
                  <a:pt x="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89234" y="7660526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65548" y="7660526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77023" y="7662088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77575" y="7661554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49787" y="75948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7553"/>
                </a:moveTo>
                <a:lnTo>
                  <a:pt x="0" y="437553"/>
                </a:lnTo>
                <a:lnTo>
                  <a:pt x="0" y="0"/>
                </a:lnTo>
                <a:lnTo>
                  <a:pt x="438035" y="0"/>
                </a:lnTo>
                <a:lnTo>
                  <a:pt x="438035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00618" y="774567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90">
                <a:moveTo>
                  <a:pt x="0" y="0"/>
                </a:moveTo>
                <a:lnTo>
                  <a:pt x="0" y="135788"/>
                </a:lnTo>
              </a:path>
            </a:pathLst>
          </a:custGeom>
          <a:ln w="30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0692" y="7745680"/>
            <a:ext cx="108585" cy="135890"/>
          </a:xfrm>
          <a:custGeom>
            <a:avLst/>
            <a:gdLst/>
            <a:ahLst/>
            <a:cxnLst/>
            <a:rect l="l" t="t" r="r" b="b"/>
            <a:pathLst>
              <a:path w="108585" h="135890">
                <a:moveTo>
                  <a:pt x="58610" y="0"/>
                </a:moveTo>
                <a:lnTo>
                  <a:pt x="0" y="0"/>
                </a:lnTo>
                <a:lnTo>
                  <a:pt x="0" y="135788"/>
                </a:lnTo>
                <a:lnTo>
                  <a:pt x="29603" y="135788"/>
                </a:lnTo>
                <a:lnTo>
                  <a:pt x="29603" y="86944"/>
                </a:lnTo>
                <a:lnTo>
                  <a:pt x="60134" y="86944"/>
                </a:lnTo>
                <a:lnTo>
                  <a:pt x="79193" y="84337"/>
                </a:lnTo>
                <a:lnTo>
                  <a:pt x="94511" y="76385"/>
                </a:lnTo>
                <a:lnTo>
                  <a:pt x="104254" y="63499"/>
                </a:lnTo>
                <a:lnTo>
                  <a:pt x="29603" y="63499"/>
                </a:lnTo>
                <a:lnTo>
                  <a:pt x="29603" y="24422"/>
                </a:lnTo>
                <a:lnTo>
                  <a:pt x="104809" y="24422"/>
                </a:lnTo>
                <a:lnTo>
                  <a:pt x="104771" y="24222"/>
                </a:lnTo>
                <a:lnTo>
                  <a:pt x="94540" y="10615"/>
                </a:lnTo>
                <a:lnTo>
                  <a:pt x="78796" y="2616"/>
                </a:lnTo>
                <a:lnTo>
                  <a:pt x="58610" y="0"/>
                </a:lnTo>
                <a:close/>
              </a:path>
              <a:path w="108585" h="135890">
                <a:moveTo>
                  <a:pt x="104809" y="24422"/>
                </a:moveTo>
                <a:lnTo>
                  <a:pt x="56324" y="24422"/>
                </a:lnTo>
                <a:lnTo>
                  <a:pt x="65482" y="25450"/>
                </a:lnTo>
                <a:lnTo>
                  <a:pt x="72802" y="28800"/>
                </a:lnTo>
                <a:lnTo>
                  <a:pt x="77655" y="34869"/>
                </a:lnTo>
                <a:lnTo>
                  <a:pt x="79413" y="44056"/>
                </a:lnTo>
                <a:lnTo>
                  <a:pt x="77652" y="53454"/>
                </a:lnTo>
                <a:lnTo>
                  <a:pt x="72775" y="59431"/>
                </a:lnTo>
                <a:lnTo>
                  <a:pt x="65391" y="62581"/>
                </a:lnTo>
                <a:lnTo>
                  <a:pt x="56108" y="63499"/>
                </a:lnTo>
                <a:lnTo>
                  <a:pt x="104254" y="63499"/>
                </a:lnTo>
                <a:lnTo>
                  <a:pt x="104713" y="62892"/>
                </a:lnTo>
                <a:lnTo>
                  <a:pt x="108419" y="43662"/>
                </a:lnTo>
                <a:lnTo>
                  <a:pt x="104809" y="2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31876" y="7745679"/>
            <a:ext cx="130175" cy="135890"/>
          </a:xfrm>
          <a:custGeom>
            <a:avLst/>
            <a:gdLst/>
            <a:ahLst/>
            <a:cxnLst/>
            <a:rect l="l" t="t" r="r" b="b"/>
            <a:pathLst>
              <a:path w="130175" h="135890">
                <a:moveTo>
                  <a:pt x="38379" y="0"/>
                </a:moveTo>
                <a:lnTo>
                  <a:pt x="3632" y="0"/>
                </a:lnTo>
                <a:lnTo>
                  <a:pt x="47904" y="64833"/>
                </a:lnTo>
                <a:lnTo>
                  <a:pt x="0" y="135788"/>
                </a:lnTo>
                <a:lnTo>
                  <a:pt x="33959" y="135788"/>
                </a:lnTo>
                <a:lnTo>
                  <a:pt x="64147" y="88684"/>
                </a:lnTo>
                <a:lnTo>
                  <a:pt x="97953" y="88684"/>
                </a:lnTo>
                <a:lnTo>
                  <a:pt x="81914" y="64833"/>
                </a:lnTo>
                <a:lnTo>
                  <a:pt x="96189" y="43662"/>
                </a:lnTo>
                <a:lnTo>
                  <a:pt x="65468" y="43662"/>
                </a:lnTo>
                <a:lnTo>
                  <a:pt x="38379" y="0"/>
                </a:lnTo>
                <a:close/>
              </a:path>
              <a:path w="130175" h="135890">
                <a:moveTo>
                  <a:pt x="97953" y="88684"/>
                </a:moveTo>
                <a:lnTo>
                  <a:pt x="64147" y="88684"/>
                </a:lnTo>
                <a:lnTo>
                  <a:pt x="93903" y="135788"/>
                </a:lnTo>
                <a:lnTo>
                  <a:pt x="129628" y="135788"/>
                </a:lnTo>
                <a:lnTo>
                  <a:pt x="97953" y="88684"/>
                </a:lnTo>
                <a:close/>
              </a:path>
              <a:path w="130175" h="135890">
                <a:moveTo>
                  <a:pt x="125628" y="0"/>
                </a:moveTo>
                <a:lnTo>
                  <a:pt x="92786" y="0"/>
                </a:lnTo>
                <a:lnTo>
                  <a:pt x="65468" y="43662"/>
                </a:lnTo>
                <a:lnTo>
                  <a:pt x="96189" y="43662"/>
                </a:lnTo>
                <a:lnTo>
                  <a:pt x="1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51572" y="7747604"/>
            <a:ext cx="100965" cy="133985"/>
          </a:xfrm>
          <a:custGeom>
            <a:avLst/>
            <a:gdLst/>
            <a:ahLst/>
            <a:cxnLst/>
            <a:rect l="l" t="t" r="r" b="b"/>
            <a:pathLst>
              <a:path w="100964" h="133984">
                <a:moveTo>
                  <a:pt x="82473" y="103162"/>
                </a:moveTo>
                <a:lnTo>
                  <a:pt x="57264" y="103162"/>
                </a:lnTo>
                <a:lnTo>
                  <a:pt x="57264" y="133857"/>
                </a:lnTo>
                <a:lnTo>
                  <a:pt x="82473" y="133857"/>
                </a:lnTo>
                <a:lnTo>
                  <a:pt x="82473" y="103162"/>
                </a:lnTo>
                <a:close/>
              </a:path>
              <a:path w="100964" h="133984">
                <a:moveTo>
                  <a:pt x="82473" y="0"/>
                </a:moveTo>
                <a:lnTo>
                  <a:pt x="58051" y="0"/>
                </a:lnTo>
                <a:lnTo>
                  <a:pt x="0" y="78181"/>
                </a:lnTo>
                <a:lnTo>
                  <a:pt x="0" y="103162"/>
                </a:lnTo>
                <a:lnTo>
                  <a:pt x="100418" y="103162"/>
                </a:lnTo>
                <a:lnTo>
                  <a:pt x="100418" y="80657"/>
                </a:lnTo>
                <a:lnTo>
                  <a:pt x="21767" y="80657"/>
                </a:lnTo>
                <a:lnTo>
                  <a:pt x="57264" y="31064"/>
                </a:lnTo>
                <a:lnTo>
                  <a:pt x="82473" y="31064"/>
                </a:lnTo>
                <a:lnTo>
                  <a:pt x="82473" y="0"/>
                </a:lnTo>
                <a:close/>
              </a:path>
              <a:path w="100964" h="133984">
                <a:moveTo>
                  <a:pt x="82473" y="31064"/>
                </a:moveTo>
                <a:lnTo>
                  <a:pt x="57264" y="31064"/>
                </a:lnTo>
                <a:lnTo>
                  <a:pt x="57264" y="80657"/>
                </a:lnTo>
                <a:lnTo>
                  <a:pt x="82473" y="80657"/>
                </a:lnTo>
                <a:lnTo>
                  <a:pt x="82473" y="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19319" y="8455863"/>
            <a:ext cx="3157855" cy="185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304800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5" dirty="0">
                <a:latin typeface="HelveticaLTCYR-Roman"/>
                <a:cs typeface="HelveticaLTCYR-Roman"/>
              </a:rPr>
              <a:t>Моделі: </a:t>
            </a:r>
            <a:r>
              <a:rPr sz="1000" spc="-15" dirty="0">
                <a:latin typeface="HelveticaLTCYR-Roman"/>
                <a:cs typeface="HelveticaLTCYR-Roman"/>
              </a:rPr>
              <a:t>30, </a:t>
            </a:r>
            <a:r>
              <a:rPr sz="1000" spc="-20" dirty="0">
                <a:latin typeface="HelveticaLTCYR-Roman"/>
                <a:cs typeface="HelveticaLTCYR-Roman"/>
              </a:rPr>
              <a:t>50, </a:t>
            </a:r>
            <a:r>
              <a:rPr sz="1000" spc="-15" dirty="0">
                <a:latin typeface="HelveticaLTCYR-Roman"/>
                <a:cs typeface="HelveticaLTCYR-Roman"/>
              </a:rPr>
              <a:t>80, </a:t>
            </a:r>
            <a:r>
              <a:rPr sz="1000" spc="-25" dirty="0">
                <a:latin typeface="HelveticaLTCYR-Roman"/>
                <a:cs typeface="HelveticaLTCYR-Roman"/>
              </a:rPr>
              <a:t>100 </a:t>
            </a:r>
            <a:r>
              <a:rPr sz="1000" spc="-20" dirty="0">
                <a:latin typeface="HelveticaLTCYR-Roman"/>
                <a:cs typeface="HelveticaLTCYR-Roman"/>
              </a:rPr>
              <a:t>літрів, </a:t>
            </a:r>
            <a:r>
              <a:rPr sz="1000" spc="-15" dirty="0">
                <a:latin typeface="HelveticaLTCYR-Roman"/>
                <a:cs typeface="HelveticaLTCYR-Roman"/>
              </a:rPr>
              <a:t>плаский </a:t>
            </a:r>
            <a:r>
              <a:rPr sz="1000" spc="-20" dirty="0">
                <a:latin typeface="HelveticaLTCYR-Roman"/>
                <a:cs typeface="HelveticaLTCYR-Roman"/>
              </a:rPr>
              <a:t>корпус </a:t>
            </a:r>
            <a:r>
              <a:rPr sz="1000" dirty="0">
                <a:latin typeface="HelveticaLTCYR-Roman"/>
                <a:cs typeface="HelveticaLTCYR-Roman"/>
              </a:rPr>
              <a:t>в  </a:t>
            </a:r>
            <a:r>
              <a:rPr sz="1000" spc="-15" dirty="0">
                <a:latin typeface="HelveticaLTCYR-Roman"/>
                <a:cs typeface="HelveticaLTCYR-Roman"/>
              </a:rPr>
              <a:t>білому </a:t>
            </a:r>
            <a:r>
              <a:rPr sz="1000" spc="-10" dirty="0">
                <a:latin typeface="HelveticaLTCYR-Roman"/>
                <a:cs typeface="HelveticaLTCYR-Roman"/>
              </a:rPr>
              <a:t>або </a:t>
            </a:r>
            <a:r>
              <a:rPr sz="1000" spc="-15" dirty="0">
                <a:latin typeface="HelveticaLTCYR-Roman"/>
                <a:cs typeface="HelveticaLTCYR-Roman"/>
              </a:rPr>
              <a:t>сріблястому</a:t>
            </a:r>
            <a:r>
              <a:rPr sz="1000" spc="-110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виконанні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Регулювання температури від </a:t>
            </a:r>
            <a:r>
              <a:rPr sz="1000" spc="-5" dirty="0">
                <a:latin typeface="HelveticaLTCYR-Roman"/>
                <a:cs typeface="HelveticaLTCYR-Roman"/>
              </a:rPr>
              <a:t>30 </a:t>
            </a:r>
            <a:r>
              <a:rPr sz="1000" spc="-15" dirty="0">
                <a:latin typeface="HelveticaLTCYR-Roman"/>
                <a:cs typeface="HelveticaLTCYR-Roman"/>
              </a:rPr>
              <a:t>до </a:t>
            </a:r>
            <a:r>
              <a:rPr sz="1000" spc="-25" dirty="0">
                <a:latin typeface="HelveticaLTCYR-Roman"/>
                <a:cs typeface="HelveticaLTCYR-Roman"/>
              </a:rPr>
              <a:t>75</a:t>
            </a:r>
            <a:r>
              <a:rPr sz="1000" spc="-5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0650" marR="151765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Внутрішній бак </a:t>
            </a:r>
            <a:r>
              <a:rPr sz="1000" dirty="0">
                <a:latin typeface="HelveticaLTCYR-Roman"/>
                <a:cs typeface="HelveticaLTCYR-Roman"/>
              </a:rPr>
              <a:t>з </a:t>
            </a:r>
            <a:r>
              <a:rPr sz="1000" spc="-20" dirty="0">
                <a:latin typeface="HelveticaLTCYR-Roman"/>
                <a:cs typeface="HelveticaLTCYR-Roman"/>
              </a:rPr>
              <a:t>високоякісної нержавіючої </a:t>
            </a:r>
            <a:r>
              <a:rPr sz="1000" spc="-10" dirty="0">
                <a:latin typeface="HelveticaLTCYR-Roman"/>
                <a:cs typeface="HelveticaLTCYR-Roman"/>
              </a:rPr>
              <a:t>сталі  </a:t>
            </a:r>
            <a:r>
              <a:rPr sz="1000" spc="-25" dirty="0">
                <a:latin typeface="HelveticaLTCYR-Roman"/>
                <a:cs typeface="HelveticaLTCYR-Roman"/>
              </a:rPr>
              <a:t>Nikel</a:t>
            </a:r>
            <a:r>
              <a:rPr sz="1000" spc="-9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Plus</a:t>
            </a:r>
            <a:endParaRPr sz="1000">
              <a:latin typeface="HelveticaLTCYR-Roman"/>
              <a:cs typeface="HelveticaLTCYR-Roman"/>
            </a:endParaRPr>
          </a:p>
          <a:p>
            <a:pPr marL="120650" marR="23495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Універсальний </a:t>
            </a:r>
            <a:r>
              <a:rPr sz="1000" spc="-15" dirty="0">
                <a:latin typeface="HelveticaLTCYR-Roman"/>
                <a:cs typeface="HelveticaLTCYR-Roman"/>
              </a:rPr>
              <a:t>монтаж </a:t>
            </a:r>
            <a:r>
              <a:rPr sz="1000" spc="-20" dirty="0">
                <a:latin typeface="HelveticaLTCYR-Roman"/>
                <a:cs typeface="HelveticaLTCYR-Roman"/>
              </a:rPr>
              <a:t>(горизонтальна </a:t>
            </a:r>
            <a:r>
              <a:rPr sz="1000" dirty="0">
                <a:latin typeface="HelveticaLTCYR-Roman"/>
                <a:cs typeface="HelveticaLTCYR-Roman"/>
              </a:rPr>
              <a:t>і </a:t>
            </a:r>
            <a:r>
              <a:rPr sz="1000" spc="-15" dirty="0">
                <a:latin typeface="HelveticaLTCYR-Roman"/>
                <a:cs typeface="HelveticaLTCYR-Roman"/>
              </a:rPr>
              <a:t>вертикаль-  </a:t>
            </a:r>
            <a:r>
              <a:rPr sz="1000" spc="-10" dirty="0">
                <a:latin typeface="HelveticaLTCYR-Roman"/>
                <a:cs typeface="HelveticaLTCYR-Roman"/>
              </a:rPr>
              <a:t>на</a:t>
            </a:r>
            <a:r>
              <a:rPr sz="1000" spc="-85" dirty="0">
                <a:latin typeface="HelveticaLTCYR-Roman"/>
                <a:cs typeface="HelveticaLTCYR-Roman"/>
              </a:rPr>
              <a:t> </a:t>
            </a:r>
            <a:r>
              <a:rPr sz="1000" spc="-30" dirty="0">
                <a:latin typeface="HelveticaLTCYR-Roman"/>
                <a:cs typeface="HelveticaLTCYR-Roman"/>
              </a:rPr>
              <a:t>установка)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Пристрій </a:t>
            </a:r>
            <a:r>
              <a:rPr sz="1000" spc="-10" dirty="0">
                <a:latin typeface="HelveticaLTCYR-Roman"/>
                <a:cs typeface="HelveticaLTCYR-Roman"/>
              </a:rPr>
              <a:t>захисного </a:t>
            </a:r>
            <a:r>
              <a:rPr sz="1000" spc="-20" dirty="0">
                <a:latin typeface="HelveticaLTCYR-Roman"/>
                <a:cs typeface="HelveticaLTCYR-Roman"/>
              </a:rPr>
              <a:t>відключення </a:t>
            </a:r>
            <a:r>
              <a:rPr sz="1000" spc="-30" dirty="0">
                <a:latin typeface="HelveticaLTCYR-Roman"/>
                <a:cs typeface="HelveticaLTCYR-Roman"/>
              </a:rPr>
              <a:t>(ПЗВ) </a:t>
            </a:r>
            <a:r>
              <a:rPr sz="1000" dirty="0">
                <a:latin typeface="HelveticaLTCYR-Roman"/>
                <a:cs typeface="HelveticaLTCYR-Roman"/>
              </a:rPr>
              <a:t>в </a:t>
            </a:r>
            <a:r>
              <a:rPr sz="1000" spc="-20" dirty="0">
                <a:latin typeface="HelveticaLTCYR-Roman"/>
                <a:cs typeface="HelveticaLTCYR-Roman"/>
              </a:rPr>
              <a:t>комплекті,  </a:t>
            </a:r>
            <a:r>
              <a:rPr sz="1000" spc="-10" dirty="0">
                <a:latin typeface="HelveticaLTCYR-Roman"/>
                <a:cs typeface="HelveticaLTCYR-Roman"/>
              </a:rPr>
              <a:t>захист </a:t>
            </a:r>
            <a:r>
              <a:rPr sz="1000" spc="-20" dirty="0">
                <a:latin typeface="HelveticaLTCYR-Roman"/>
                <a:cs typeface="HelveticaLTCYR-Roman"/>
              </a:rPr>
              <a:t>від </a:t>
            </a:r>
            <a:r>
              <a:rPr sz="1000" spc="-30" dirty="0">
                <a:latin typeface="HelveticaLTCYR-Roman"/>
                <a:cs typeface="HelveticaLTCYR-Roman"/>
              </a:rPr>
              <a:t>перегріву, </a:t>
            </a:r>
            <a:r>
              <a:rPr sz="1000" spc="-10" dirty="0">
                <a:latin typeface="HelveticaLTCYR-Roman"/>
                <a:cs typeface="HelveticaLTCYR-Roman"/>
              </a:rPr>
              <a:t>захист </a:t>
            </a:r>
            <a:r>
              <a:rPr sz="1000" spc="-20" dirty="0">
                <a:latin typeface="HelveticaLTCYR-Roman"/>
                <a:cs typeface="HelveticaLTCYR-Roman"/>
              </a:rPr>
              <a:t>від </a:t>
            </a:r>
            <a:r>
              <a:rPr sz="1000" spc="-15" dirty="0">
                <a:latin typeface="HelveticaLTCYR-Roman"/>
                <a:cs typeface="HelveticaLTCYR-Roman"/>
              </a:rPr>
              <a:t>сухого </a:t>
            </a:r>
            <a:r>
              <a:rPr sz="1000" spc="-30" dirty="0">
                <a:latin typeface="HelveticaLTCYR-Roman"/>
                <a:cs typeface="HelveticaLTCYR-Roman"/>
              </a:rPr>
              <a:t>нагріву,  </a:t>
            </a:r>
            <a:r>
              <a:rPr sz="1000" spc="-15" dirty="0">
                <a:latin typeface="HelveticaLTCYR-Roman"/>
                <a:cs typeface="HelveticaLTCYR-Roman"/>
              </a:rPr>
              <a:t>запобіжний зливний</a:t>
            </a:r>
            <a:r>
              <a:rPr sz="1000" spc="-110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клапан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spc="-20" dirty="0">
                <a:latin typeface="HelveticaLTCYR-Roman"/>
                <a:cs typeface="HelveticaLTCYR-Roman"/>
              </a:rPr>
              <a:t>підвищений</a:t>
            </a:r>
            <a:r>
              <a:rPr sz="1000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ресурс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847811" y="8455736"/>
            <a:ext cx="3051175" cy="192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>
              <a:lnSpc>
                <a:spcPct val="100000"/>
              </a:lnSpc>
            </a:pPr>
            <a:r>
              <a:rPr sz="1000" spc="-20" dirty="0">
                <a:latin typeface="HelveticaLTCYR-Roman"/>
                <a:cs typeface="HelveticaLTCYR-Roman"/>
              </a:rPr>
              <a:t>нагрівального </a:t>
            </a:r>
            <a:r>
              <a:rPr sz="1000" spc="-25" dirty="0">
                <a:latin typeface="HelveticaLTCYR-Roman"/>
                <a:cs typeface="HelveticaLTCYR-Roman"/>
              </a:rPr>
              <a:t>елементу, </a:t>
            </a:r>
            <a:r>
              <a:rPr sz="1000" spc="-10" dirty="0">
                <a:latin typeface="HelveticaLTCYR-Roman"/>
                <a:cs typeface="HelveticaLTCYR-Roman"/>
              </a:rPr>
              <a:t>захист </a:t>
            </a:r>
            <a:r>
              <a:rPr sz="1000" spc="-20" dirty="0">
                <a:latin typeface="HelveticaLTCYR-Roman"/>
                <a:cs typeface="HelveticaLTCYR-Roman"/>
              </a:rPr>
              <a:t>від </a:t>
            </a:r>
            <a:r>
              <a:rPr sz="1000" spc="-30" dirty="0">
                <a:latin typeface="HelveticaLTCYR-Roman"/>
                <a:cs typeface="HelveticaLTCYR-Roman"/>
              </a:rPr>
              <a:t>накипу, </a:t>
            </a:r>
            <a:r>
              <a:rPr sz="1000" spc="-15" dirty="0">
                <a:latin typeface="HelveticaLTCYR-Roman"/>
                <a:cs typeface="HelveticaLTCYR-Roman"/>
              </a:rPr>
              <a:t>знеза-  </a:t>
            </a:r>
            <a:r>
              <a:rPr sz="1000" spc="-20" dirty="0">
                <a:latin typeface="HelveticaLTCYR-Roman"/>
                <a:cs typeface="HelveticaLTCYR-Roman"/>
              </a:rPr>
              <a:t>раження</a:t>
            </a:r>
            <a:r>
              <a:rPr sz="1000" spc="-80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39116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Wi-Fi. </a:t>
            </a:r>
            <a:r>
              <a:rPr sz="1000" spc="-15" dirty="0">
                <a:latin typeface="HelveticaLTCYR-Roman"/>
                <a:cs typeface="HelveticaLTCYR-Roman"/>
              </a:rPr>
              <a:t>Функція </a:t>
            </a:r>
            <a:r>
              <a:rPr sz="1000" spc="-20" dirty="0">
                <a:latin typeface="HelveticaLTCYR-Roman"/>
                <a:cs typeface="HelveticaLTCYR-Roman"/>
              </a:rPr>
              <a:t>управління водонагрівачем </a:t>
            </a:r>
            <a:r>
              <a:rPr sz="1000" dirty="0">
                <a:latin typeface="HelveticaLTCYR-Roman"/>
                <a:cs typeface="HelveticaLTCYR-Roman"/>
              </a:rPr>
              <a:t>з  </a:t>
            </a:r>
            <a:r>
              <a:rPr sz="1000" spc="-20" dirty="0">
                <a:latin typeface="HelveticaLTCYR-Roman"/>
                <a:cs typeface="HelveticaLTCYR-Roman"/>
              </a:rPr>
              <a:t>мобільного</a:t>
            </a:r>
            <a:r>
              <a:rPr sz="1000" spc="-60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пристрою</a:t>
            </a:r>
            <a:endParaRPr sz="1000">
              <a:latin typeface="HelveticaLTCYR-Roman"/>
              <a:cs typeface="HelveticaLTCYR-Roman"/>
            </a:endParaRPr>
          </a:p>
          <a:p>
            <a:pPr marL="120650" marR="111125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35" dirty="0">
                <a:latin typeface="HelveticaLTCYR-Roman"/>
                <a:cs typeface="HelveticaLTCYR-Roman"/>
              </a:rPr>
              <a:t>Таймер. </a:t>
            </a:r>
            <a:r>
              <a:rPr sz="1000" spc="-20" dirty="0">
                <a:latin typeface="HelveticaLTCYR-Roman"/>
                <a:cs typeface="HelveticaLTCYR-Roman"/>
              </a:rPr>
              <a:t>Водонагрівач </a:t>
            </a:r>
            <a:r>
              <a:rPr sz="1000" spc="-15" dirty="0">
                <a:latin typeface="HelveticaLTCYR-Roman"/>
                <a:cs typeface="HelveticaLTCYR-Roman"/>
              </a:rPr>
              <a:t>включиться </a:t>
            </a:r>
            <a:r>
              <a:rPr sz="1000" spc="-20" dirty="0">
                <a:latin typeface="HelveticaLTCYR-Roman"/>
                <a:cs typeface="HelveticaLTCYR-Roman"/>
              </a:rPr>
              <a:t>завчасно </a:t>
            </a:r>
            <a:r>
              <a:rPr sz="1000" spc="-5" dirty="0">
                <a:latin typeface="HelveticaLTCYR-Roman"/>
                <a:cs typeface="HelveticaLTCYR-Roman"/>
              </a:rPr>
              <a:t>для  </a:t>
            </a:r>
            <a:r>
              <a:rPr sz="1000" spc="-20" dirty="0">
                <a:latin typeface="HelveticaLTCYR-Roman"/>
                <a:cs typeface="HelveticaLTCYR-Roman"/>
              </a:rPr>
              <a:t>нагріву води </a:t>
            </a:r>
            <a:r>
              <a:rPr sz="1000" spc="-15" dirty="0">
                <a:latin typeface="HelveticaLTCYR-Roman"/>
                <a:cs typeface="HelveticaLTCYR-Roman"/>
              </a:rPr>
              <a:t>до </a:t>
            </a:r>
            <a:r>
              <a:rPr sz="1000" spc="-20" dirty="0">
                <a:latin typeface="HelveticaLTCYR-Roman"/>
                <a:cs typeface="HelveticaLTCYR-Roman"/>
              </a:rPr>
              <a:t>призначеного </a:t>
            </a:r>
            <a:r>
              <a:rPr sz="1000" spc="-35" dirty="0">
                <a:latin typeface="HelveticaLTCYR-Roman"/>
                <a:cs typeface="HelveticaLTCYR-Roman"/>
              </a:rPr>
              <a:t>часу.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Повна </a:t>
            </a:r>
            <a:r>
              <a:rPr sz="1000" dirty="0">
                <a:latin typeface="HelveticaLTCYR-Roman"/>
                <a:cs typeface="HelveticaLTCYR-Roman"/>
              </a:rPr>
              <a:t>і </a:t>
            </a:r>
            <a:r>
              <a:rPr sz="1000" spc="-20" dirty="0">
                <a:latin typeface="HelveticaLTCYR-Roman"/>
                <a:cs typeface="HelveticaLTCYR-Roman"/>
              </a:rPr>
              <a:t>половинна</a:t>
            </a:r>
            <a:r>
              <a:rPr sz="1000" spc="-50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потужність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Високоякісна</a:t>
            </a:r>
            <a:r>
              <a:rPr sz="1000" spc="-6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теплоізоляція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</a:t>
            </a:r>
            <a:r>
              <a:rPr sz="1000" b="1" spc="-110" dirty="0">
                <a:latin typeface="Helvetica"/>
                <a:cs typeface="Helvetica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LED-дисплей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</a:t>
            </a:r>
            <a:r>
              <a:rPr sz="1000" b="1" spc="-110" dirty="0">
                <a:latin typeface="Helvetica"/>
                <a:cs typeface="Helvetica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USB-роз'єм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5" dirty="0">
                <a:latin typeface="HelveticaLTCYR-Roman"/>
                <a:cs typeface="HelveticaLTCYR-Roman"/>
              </a:rPr>
              <a:t>Рекордна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- 8</a:t>
            </a:r>
            <a:r>
              <a:rPr sz="1000" spc="-90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126868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758641" y="432003"/>
            <a:ext cx="2805430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128544" y="1884183"/>
            <a:ext cx="485457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БАКОМ ІЗ НЕРЖАВІЮЧОЇ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СТАЛІ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977912" y="3638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28/29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175623" y="2733116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307744" y="2668346"/>
            <a:ext cx="103441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ZWH/S</a:t>
            </a:r>
            <a:r>
              <a:rPr sz="850" spc="-110" dirty="0">
                <a:latin typeface="HelveticaLTCYR-Roman"/>
                <a:cs typeface="HelveticaLTCYR-Roman"/>
              </a:rPr>
              <a:t> </a:t>
            </a:r>
            <a:r>
              <a:rPr sz="850" spc="-1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Splendore </a:t>
            </a:r>
            <a:r>
              <a:rPr sz="850" spc="-5" dirty="0">
                <a:latin typeface="HelveticaLTCYR-Roman"/>
                <a:cs typeface="HelveticaLTCYR-Roman"/>
              </a:rPr>
              <a:t>XP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15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420168" y="2668346"/>
            <a:ext cx="21177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  <a:tabLst>
                <a:tab pos="1097280" algn="l"/>
              </a:tabLst>
            </a:pPr>
            <a:r>
              <a:rPr sz="850" spc="-10" dirty="0">
                <a:latin typeface="HelveticaLTCYR-Roman"/>
                <a:cs typeface="HelveticaLTCYR-Roman"/>
              </a:rPr>
              <a:t>ZWH/S</a:t>
            </a:r>
            <a:r>
              <a:rPr sz="850" spc="-20" dirty="0">
                <a:latin typeface="HelveticaLTCYR-Roman"/>
                <a:cs typeface="HelveticaLTCYR-Roman"/>
              </a:rPr>
              <a:t> </a:t>
            </a:r>
            <a:r>
              <a:rPr sz="850" spc="-5" dirty="0">
                <a:latin typeface="HelveticaLTCYR-Roman"/>
                <a:cs typeface="HelveticaLTCYR-Roman"/>
              </a:rPr>
              <a:t>50	</a:t>
            </a:r>
            <a:r>
              <a:rPr sz="850" spc="-10" dirty="0">
                <a:latin typeface="HelveticaLTCYR-Roman"/>
                <a:cs typeface="HelveticaLTCYR-Roman"/>
              </a:rPr>
              <a:t>ZWH/S</a:t>
            </a:r>
            <a:r>
              <a:rPr sz="850" spc="-110" dirty="0">
                <a:latin typeface="HelveticaLTCYR-Roman"/>
                <a:cs typeface="HelveticaLTCYR-Roman"/>
              </a:rPr>
              <a:t> </a:t>
            </a:r>
            <a:r>
              <a:rPr sz="850" spc="-1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Splendore </a:t>
            </a:r>
            <a:r>
              <a:rPr sz="850" spc="-5" dirty="0">
                <a:latin typeface="HelveticaLTCYR-Roman"/>
                <a:cs typeface="HelveticaLTCYR-Roman"/>
              </a:rPr>
              <a:t>XP </a:t>
            </a:r>
            <a:r>
              <a:rPr sz="850" spc="-15" dirty="0">
                <a:latin typeface="HelveticaLTCYR-Roman"/>
                <a:cs typeface="HelveticaLTCYR-Roman"/>
              </a:rPr>
              <a:t>(Silver)   Splendore </a:t>
            </a:r>
            <a:r>
              <a:rPr sz="850" spc="-5" dirty="0">
                <a:latin typeface="HelveticaLTCYR-Roman"/>
                <a:cs typeface="HelveticaLTCYR-Roman"/>
              </a:rPr>
              <a:t>XP</a:t>
            </a:r>
            <a:r>
              <a:rPr sz="850" spc="-150" dirty="0">
                <a:latin typeface="HelveticaLTCYR-Roman"/>
                <a:cs typeface="HelveticaLTCYR-Roman"/>
              </a:rPr>
              <a:t> </a:t>
            </a:r>
            <a:r>
              <a:rPr sz="850" spc="-15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601731" y="2668346"/>
            <a:ext cx="103441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spc="-30" dirty="0">
                <a:latin typeface="HelveticaLTCYR-Roman"/>
                <a:cs typeface="HelveticaLTCYR-Roman"/>
              </a:rPr>
              <a:t>100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Splendore </a:t>
            </a:r>
            <a:r>
              <a:rPr sz="850" spc="-5" dirty="0">
                <a:latin typeface="HelveticaLTCYR-Roman"/>
                <a:cs typeface="HelveticaLTCYR-Roman"/>
              </a:rPr>
              <a:t>XP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15" dirty="0">
                <a:latin typeface="HelveticaLTCYR-Roman"/>
                <a:cs typeface="HelveticaLTCYR-Roman"/>
              </a:rPr>
              <a:t>(Silver)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/>
        </p:nvGraphicFramePr>
        <p:xfrm>
          <a:off x="8142799" y="3013278"/>
          <a:ext cx="6516000" cy="458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168668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26034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(вертикальн</a:t>
                      </a: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е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(вертикальн</a:t>
                      </a: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е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60394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980"/>
                        </a:lnSpc>
                      </a:pP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г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оризон</a:t>
                      </a: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т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ts val="980"/>
                        </a:lnSpc>
                      </a:pP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г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оризон</a:t>
                      </a: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т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8142799" y="3570700"/>
          <a:ext cx="6516000" cy="129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204577">
                <a:tc>
                  <a:txBody>
                    <a:bodyPr/>
                    <a:lstStyle/>
                    <a:p>
                      <a:pPr marL="35560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Місткість,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л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80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12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190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Електроживлення,</a:t>
                      </a:r>
                      <a:r>
                        <a:rPr sz="850" spc="-6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В/Гц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Потужність</a:t>
                      </a:r>
                      <a:r>
                        <a:rPr sz="850" spc="-16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ТЕНу,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Вт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1300/2000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1300/2000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1300/2000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1300/2000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8142799" y="4941237"/>
          <a:ext cx="6516000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1" name="object 111"/>
          <p:cNvSpPr txBox="1"/>
          <p:nvPr/>
        </p:nvSpPr>
        <p:spPr>
          <a:xfrm>
            <a:off x="8175076" y="5325544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782069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880028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2977987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075947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16" name="object 116"/>
          <p:cNvGraphicFramePr>
            <a:graphicFrameLocks noGrp="1"/>
          </p:cNvGraphicFramePr>
          <p:nvPr/>
        </p:nvGraphicFramePr>
        <p:xfrm>
          <a:off x="8142799" y="5528979"/>
          <a:ext cx="6516000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7" name="object 117"/>
          <p:cNvSpPr txBox="1"/>
          <p:nvPr/>
        </p:nvSpPr>
        <p:spPr>
          <a:xfrm>
            <a:off x="8175511" y="5913430"/>
            <a:ext cx="14643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Клас захисту від </a:t>
            </a:r>
            <a:r>
              <a:rPr sz="850" spc="-15" dirty="0">
                <a:latin typeface="HelveticaLTCYR-Roman"/>
                <a:cs typeface="HelveticaLTCYR-Roman"/>
              </a:rPr>
              <a:t>води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пилу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695496" y="5913430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1793456" y="5913430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2891415" y="5913430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3989375" y="5913430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22" name="object 122"/>
          <p:cNvGraphicFramePr>
            <a:graphicFrameLocks noGrp="1"/>
          </p:cNvGraphicFramePr>
          <p:nvPr/>
        </p:nvGraphicFramePr>
        <p:xfrm>
          <a:off x="8142799" y="6116721"/>
          <a:ext cx="6516000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293870">
                <a:tc>
                  <a:txBody>
                    <a:bodyPr/>
                    <a:lstStyle/>
                    <a:p>
                      <a:pPr marL="26034" marR="7010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</a:t>
                      </a:r>
                      <a:r>
                        <a:rPr sz="850" spc="-7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23" name="object 123"/>
          <p:cNvSpPr txBox="1"/>
          <p:nvPr/>
        </p:nvSpPr>
        <p:spPr>
          <a:xfrm>
            <a:off x="8175296" y="6501109"/>
            <a:ext cx="15621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dirty="0">
                <a:latin typeface="HelveticaLTCYR-Roman"/>
                <a:cs typeface="HelveticaLTCYR-Roman"/>
              </a:rPr>
              <a:t>приладу (ВхШхГ),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500214" y="650110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600*434*253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1598175" y="650110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930*434*253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2696134" y="650110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865*557*336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3767105" y="6501109"/>
            <a:ext cx="7042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050*557*336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8142799" y="6704463"/>
          <a:ext cx="6516000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10,50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14,50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20,00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21,00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29" name="object 129"/>
          <p:cNvSpPr txBox="1"/>
          <p:nvPr/>
        </p:nvSpPr>
        <p:spPr>
          <a:xfrm>
            <a:off x="8175080" y="7088789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499999" y="708878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680*495*280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577987" y="7088789"/>
            <a:ext cx="6896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spc="-65" dirty="0">
                <a:latin typeface="HelveticaLTCYR-Roman"/>
                <a:cs typeface="HelveticaLTCYR-Roman"/>
              </a:rPr>
              <a:t>0</a:t>
            </a: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0*495*280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2698185" y="7088789"/>
            <a:ext cx="6457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940*6</a:t>
            </a: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5*362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3774554" y="7088789"/>
            <a:ext cx="6889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0" dirty="0">
                <a:latin typeface="HelveticaLTCYR-Roman"/>
                <a:cs typeface="HelveticaLTCYR-Roman"/>
              </a:rPr>
              <a:t>1</a:t>
            </a: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25*6</a:t>
            </a: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5*362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34" name="object 134"/>
          <p:cNvGraphicFramePr>
            <a:graphicFrameLocks noGrp="1"/>
          </p:cNvGraphicFramePr>
          <p:nvPr/>
        </p:nvGraphicFramePr>
        <p:xfrm>
          <a:off x="8142799" y="7292205"/>
          <a:ext cx="6516000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000"/>
                <a:gridCol w="1098000"/>
                <a:gridCol w="1098000"/>
                <a:gridCol w="1098000"/>
                <a:gridCol w="1098000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12,50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16,5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23,00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24,50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35" name="object 135"/>
          <p:cNvSpPr/>
          <p:nvPr/>
        </p:nvSpPr>
        <p:spPr>
          <a:xfrm>
            <a:off x="2591435" y="7594803"/>
            <a:ext cx="438784" cy="438784"/>
          </a:xfrm>
          <a:custGeom>
            <a:avLst/>
            <a:gdLst/>
            <a:ahLst/>
            <a:cxnLst/>
            <a:rect l="l" t="t" r="r" b="b"/>
            <a:pathLst>
              <a:path w="438785" h="438784">
                <a:moveTo>
                  <a:pt x="438531" y="438543"/>
                </a:moveTo>
                <a:lnTo>
                  <a:pt x="0" y="438543"/>
                </a:lnTo>
                <a:lnTo>
                  <a:pt x="0" y="0"/>
                </a:lnTo>
                <a:lnTo>
                  <a:pt x="438531" y="0"/>
                </a:lnTo>
                <a:lnTo>
                  <a:pt x="438531" y="43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82311" y="7714960"/>
            <a:ext cx="121920" cy="109855"/>
          </a:xfrm>
          <a:custGeom>
            <a:avLst/>
            <a:gdLst/>
            <a:ahLst/>
            <a:cxnLst/>
            <a:rect l="l" t="t" r="r" b="b"/>
            <a:pathLst>
              <a:path w="121919" h="109854">
                <a:moveTo>
                  <a:pt x="116776" y="0"/>
                </a:moveTo>
                <a:lnTo>
                  <a:pt x="105308" y="0"/>
                </a:lnTo>
                <a:lnTo>
                  <a:pt x="100672" y="4648"/>
                </a:lnTo>
                <a:lnTo>
                  <a:pt x="100672" y="88722"/>
                </a:lnTo>
                <a:lnTo>
                  <a:pt x="4635" y="88722"/>
                </a:lnTo>
                <a:lnTo>
                  <a:pt x="0" y="93370"/>
                </a:lnTo>
                <a:lnTo>
                  <a:pt x="0" y="104838"/>
                </a:lnTo>
                <a:lnTo>
                  <a:pt x="4635" y="109499"/>
                </a:lnTo>
                <a:lnTo>
                  <a:pt x="113817" y="109499"/>
                </a:lnTo>
                <a:lnTo>
                  <a:pt x="116446" y="108394"/>
                </a:lnTo>
                <a:lnTo>
                  <a:pt x="120357" y="104495"/>
                </a:lnTo>
                <a:lnTo>
                  <a:pt x="121450" y="101866"/>
                </a:lnTo>
                <a:lnTo>
                  <a:pt x="121424" y="4648"/>
                </a:lnTo>
                <a:lnTo>
                  <a:pt x="116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41492" y="7662905"/>
            <a:ext cx="289560" cy="302895"/>
          </a:xfrm>
          <a:custGeom>
            <a:avLst/>
            <a:gdLst/>
            <a:ahLst/>
            <a:cxnLst/>
            <a:rect l="l" t="t" r="r" b="b"/>
            <a:pathLst>
              <a:path w="289560" h="302895">
                <a:moveTo>
                  <a:pt x="151180" y="0"/>
                </a:moveTo>
                <a:lnTo>
                  <a:pt x="103446" y="7719"/>
                </a:lnTo>
                <a:lnTo>
                  <a:pt x="61952" y="29206"/>
                </a:lnTo>
                <a:lnTo>
                  <a:pt x="29207" y="61949"/>
                </a:lnTo>
                <a:lnTo>
                  <a:pt x="7719" y="103440"/>
                </a:lnTo>
                <a:lnTo>
                  <a:pt x="0" y="151168"/>
                </a:lnTo>
                <a:lnTo>
                  <a:pt x="7719" y="198889"/>
                </a:lnTo>
                <a:lnTo>
                  <a:pt x="29207" y="240376"/>
                </a:lnTo>
                <a:lnTo>
                  <a:pt x="61952" y="273117"/>
                </a:lnTo>
                <a:lnTo>
                  <a:pt x="103446" y="294603"/>
                </a:lnTo>
                <a:lnTo>
                  <a:pt x="151180" y="302323"/>
                </a:lnTo>
                <a:lnTo>
                  <a:pt x="195565" y="295663"/>
                </a:lnTo>
                <a:lnTo>
                  <a:pt x="227363" y="280530"/>
                </a:lnTo>
                <a:lnTo>
                  <a:pt x="151180" y="280530"/>
                </a:lnTo>
                <a:lnTo>
                  <a:pt x="100863" y="270349"/>
                </a:lnTo>
                <a:lnTo>
                  <a:pt x="59731" y="242600"/>
                </a:lnTo>
                <a:lnTo>
                  <a:pt x="31976" y="201475"/>
                </a:lnTo>
                <a:lnTo>
                  <a:pt x="21793" y="151168"/>
                </a:lnTo>
                <a:lnTo>
                  <a:pt x="31976" y="100858"/>
                </a:lnTo>
                <a:lnTo>
                  <a:pt x="59731" y="59729"/>
                </a:lnTo>
                <a:lnTo>
                  <a:pt x="100863" y="31976"/>
                </a:lnTo>
                <a:lnTo>
                  <a:pt x="151180" y="21793"/>
                </a:lnTo>
                <a:lnTo>
                  <a:pt x="227558" y="21793"/>
                </a:lnTo>
                <a:lnTo>
                  <a:pt x="195077" y="6517"/>
                </a:lnTo>
                <a:lnTo>
                  <a:pt x="151180" y="0"/>
                </a:lnTo>
                <a:close/>
              </a:path>
              <a:path w="289560" h="302895">
                <a:moveTo>
                  <a:pt x="289547" y="211785"/>
                </a:moveTo>
                <a:lnTo>
                  <a:pt x="265379" y="211785"/>
                </a:lnTo>
                <a:lnTo>
                  <a:pt x="245308" y="239762"/>
                </a:lnTo>
                <a:lnTo>
                  <a:pt x="218657" y="261478"/>
                </a:lnTo>
                <a:lnTo>
                  <a:pt x="186817" y="275534"/>
                </a:lnTo>
                <a:lnTo>
                  <a:pt x="151180" y="280530"/>
                </a:lnTo>
                <a:lnTo>
                  <a:pt x="227363" y="280530"/>
                </a:lnTo>
                <a:lnTo>
                  <a:pt x="234742" y="277018"/>
                </a:lnTo>
                <a:lnTo>
                  <a:pt x="266729" y="248391"/>
                </a:lnTo>
                <a:lnTo>
                  <a:pt x="289547" y="211785"/>
                </a:lnTo>
                <a:close/>
              </a:path>
              <a:path w="289560" h="302895">
                <a:moveTo>
                  <a:pt x="227558" y="21793"/>
                </a:moveTo>
                <a:lnTo>
                  <a:pt x="151180" y="21793"/>
                </a:lnTo>
                <a:lnTo>
                  <a:pt x="186320" y="26646"/>
                </a:lnTo>
                <a:lnTo>
                  <a:pt x="217795" y="40316"/>
                </a:lnTo>
                <a:lnTo>
                  <a:pt x="244274" y="61462"/>
                </a:lnTo>
                <a:lnTo>
                  <a:pt x="264426" y="88747"/>
                </a:lnTo>
                <a:lnTo>
                  <a:pt x="288683" y="88747"/>
                </a:lnTo>
                <a:lnTo>
                  <a:pt x="265739" y="52833"/>
                </a:lnTo>
                <a:lnTo>
                  <a:pt x="233900" y="24776"/>
                </a:lnTo>
                <a:lnTo>
                  <a:pt x="227558" y="21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42795" y="7763457"/>
            <a:ext cx="69215" cy="97790"/>
          </a:xfrm>
          <a:custGeom>
            <a:avLst/>
            <a:gdLst/>
            <a:ahLst/>
            <a:cxnLst/>
            <a:rect l="l" t="t" r="r" b="b"/>
            <a:pathLst>
              <a:path w="69214" h="97790">
                <a:moveTo>
                  <a:pt x="66508" y="19596"/>
                </a:moveTo>
                <a:lnTo>
                  <a:pt x="42964" y="19596"/>
                </a:lnTo>
                <a:lnTo>
                  <a:pt x="45123" y="26416"/>
                </a:lnTo>
                <a:lnTo>
                  <a:pt x="45123" y="30441"/>
                </a:lnTo>
                <a:lnTo>
                  <a:pt x="44196" y="36675"/>
                </a:lnTo>
                <a:lnTo>
                  <a:pt x="41330" y="41641"/>
                </a:lnTo>
                <a:lnTo>
                  <a:pt x="36395" y="46338"/>
                </a:lnTo>
                <a:lnTo>
                  <a:pt x="29260" y="51765"/>
                </a:lnTo>
                <a:lnTo>
                  <a:pt x="15203" y="63000"/>
                </a:lnTo>
                <a:lnTo>
                  <a:pt x="6681" y="72461"/>
                </a:lnTo>
                <a:lnTo>
                  <a:pt x="2191" y="82381"/>
                </a:lnTo>
                <a:lnTo>
                  <a:pt x="228" y="94996"/>
                </a:lnTo>
                <a:lnTo>
                  <a:pt x="0" y="97726"/>
                </a:lnTo>
                <a:lnTo>
                  <a:pt x="68605" y="97726"/>
                </a:lnTo>
                <a:lnTo>
                  <a:pt x="68605" y="76581"/>
                </a:lnTo>
                <a:lnTo>
                  <a:pt x="31115" y="76581"/>
                </a:lnTo>
                <a:lnTo>
                  <a:pt x="33464" y="74637"/>
                </a:lnTo>
                <a:lnTo>
                  <a:pt x="67231" y="42457"/>
                </a:lnTo>
                <a:lnTo>
                  <a:pt x="68859" y="31610"/>
                </a:lnTo>
                <a:lnTo>
                  <a:pt x="66508" y="19596"/>
                </a:lnTo>
                <a:close/>
              </a:path>
              <a:path w="69214" h="97790">
                <a:moveTo>
                  <a:pt x="34798" y="0"/>
                </a:moveTo>
                <a:lnTo>
                  <a:pt x="1244" y="35242"/>
                </a:lnTo>
                <a:lnTo>
                  <a:pt x="1117" y="37896"/>
                </a:lnTo>
                <a:lnTo>
                  <a:pt x="24168" y="37896"/>
                </a:lnTo>
                <a:lnTo>
                  <a:pt x="24388" y="26416"/>
                </a:lnTo>
                <a:lnTo>
                  <a:pt x="25260" y="19596"/>
                </a:lnTo>
                <a:lnTo>
                  <a:pt x="66508" y="19596"/>
                </a:lnTo>
                <a:lnTo>
                  <a:pt x="66357" y="18821"/>
                </a:lnTo>
                <a:lnTo>
                  <a:pt x="59348" y="8828"/>
                </a:lnTo>
                <a:lnTo>
                  <a:pt x="48580" y="2322"/>
                </a:lnTo>
                <a:lnTo>
                  <a:pt x="34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25017" y="7764750"/>
            <a:ext cx="69850" cy="96520"/>
          </a:xfrm>
          <a:custGeom>
            <a:avLst/>
            <a:gdLst/>
            <a:ahLst/>
            <a:cxnLst/>
            <a:rect l="l" t="t" r="r" b="b"/>
            <a:pathLst>
              <a:path w="69850" h="96520">
                <a:moveTo>
                  <a:pt x="59321" y="76720"/>
                </a:moveTo>
                <a:lnTo>
                  <a:pt x="36347" y="76720"/>
                </a:lnTo>
                <a:lnTo>
                  <a:pt x="36347" y="96443"/>
                </a:lnTo>
                <a:lnTo>
                  <a:pt x="59321" y="96443"/>
                </a:lnTo>
                <a:lnTo>
                  <a:pt x="59321" y="76720"/>
                </a:lnTo>
                <a:close/>
              </a:path>
              <a:path w="69850" h="96520">
                <a:moveTo>
                  <a:pt x="59321" y="0"/>
                </a:moveTo>
                <a:lnTo>
                  <a:pt x="34848" y="0"/>
                </a:lnTo>
                <a:lnTo>
                  <a:pt x="0" y="57645"/>
                </a:lnTo>
                <a:lnTo>
                  <a:pt x="0" y="76720"/>
                </a:lnTo>
                <a:lnTo>
                  <a:pt x="69443" y="76720"/>
                </a:lnTo>
                <a:lnTo>
                  <a:pt x="69443" y="57111"/>
                </a:lnTo>
                <a:lnTo>
                  <a:pt x="20332" y="57111"/>
                </a:lnTo>
                <a:lnTo>
                  <a:pt x="36347" y="30035"/>
                </a:lnTo>
                <a:lnTo>
                  <a:pt x="59321" y="30035"/>
                </a:lnTo>
                <a:lnTo>
                  <a:pt x="59321" y="0"/>
                </a:lnTo>
                <a:close/>
              </a:path>
              <a:path w="69850" h="96520">
                <a:moveTo>
                  <a:pt x="59321" y="30035"/>
                </a:moveTo>
                <a:lnTo>
                  <a:pt x="36347" y="30035"/>
                </a:lnTo>
                <a:lnTo>
                  <a:pt x="36347" y="57111"/>
                </a:lnTo>
                <a:lnTo>
                  <a:pt x="59321" y="57111"/>
                </a:lnTo>
                <a:lnTo>
                  <a:pt x="59321" y="30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28500" y="7597203"/>
            <a:ext cx="438784" cy="434340"/>
          </a:xfrm>
          <a:custGeom>
            <a:avLst/>
            <a:gdLst/>
            <a:ahLst/>
            <a:cxnLst/>
            <a:rect l="l" t="t" r="r" b="b"/>
            <a:pathLst>
              <a:path w="438785" h="434340">
                <a:moveTo>
                  <a:pt x="438683" y="433743"/>
                </a:moveTo>
                <a:lnTo>
                  <a:pt x="0" y="433743"/>
                </a:lnTo>
                <a:lnTo>
                  <a:pt x="0" y="0"/>
                </a:lnTo>
                <a:lnTo>
                  <a:pt x="438683" y="0"/>
                </a:lnTo>
                <a:lnTo>
                  <a:pt x="438683" y="433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64238" y="7758877"/>
            <a:ext cx="344170" cy="110489"/>
          </a:xfrm>
          <a:custGeom>
            <a:avLst/>
            <a:gdLst/>
            <a:ahLst/>
            <a:cxnLst/>
            <a:rect l="l" t="t" r="r" b="b"/>
            <a:pathLst>
              <a:path w="344170" h="110490">
                <a:moveTo>
                  <a:pt x="23837" y="3428"/>
                </a:moveTo>
                <a:lnTo>
                  <a:pt x="0" y="3428"/>
                </a:lnTo>
                <a:lnTo>
                  <a:pt x="30238" y="110388"/>
                </a:lnTo>
                <a:lnTo>
                  <a:pt x="51092" y="110388"/>
                </a:lnTo>
                <a:lnTo>
                  <a:pt x="57083" y="81635"/>
                </a:lnTo>
                <a:lnTo>
                  <a:pt x="40817" y="81635"/>
                </a:lnTo>
                <a:lnTo>
                  <a:pt x="39271" y="72492"/>
                </a:lnTo>
                <a:lnTo>
                  <a:pt x="36613" y="59343"/>
                </a:lnTo>
                <a:lnTo>
                  <a:pt x="31960" y="38458"/>
                </a:lnTo>
                <a:lnTo>
                  <a:pt x="23837" y="3428"/>
                </a:lnTo>
                <a:close/>
              </a:path>
              <a:path w="344170" h="110490">
                <a:moveTo>
                  <a:pt x="84687" y="26949"/>
                </a:moveTo>
                <a:lnTo>
                  <a:pt x="67932" y="26949"/>
                </a:lnTo>
                <a:lnTo>
                  <a:pt x="70471" y="41286"/>
                </a:lnTo>
                <a:lnTo>
                  <a:pt x="73404" y="56715"/>
                </a:lnTo>
                <a:lnTo>
                  <a:pt x="77735" y="78120"/>
                </a:lnTo>
                <a:lnTo>
                  <a:pt x="84467" y="110388"/>
                </a:lnTo>
                <a:lnTo>
                  <a:pt x="105918" y="110388"/>
                </a:lnTo>
                <a:lnTo>
                  <a:pt x="114005" y="81635"/>
                </a:lnTo>
                <a:lnTo>
                  <a:pt x="95631" y="81635"/>
                </a:lnTo>
                <a:lnTo>
                  <a:pt x="93899" y="71823"/>
                </a:lnTo>
                <a:lnTo>
                  <a:pt x="91466" y="59343"/>
                </a:lnTo>
                <a:lnTo>
                  <a:pt x="87131" y="38458"/>
                </a:lnTo>
                <a:lnTo>
                  <a:pt x="84687" y="26949"/>
                </a:lnTo>
                <a:close/>
              </a:path>
              <a:path w="344170" h="110490">
                <a:moveTo>
                  <a:pt x="79692" y="3428"/>
                </a:moveTo>
                <a:lnTo>
                  <a:pt x="56007" y="3428"/>
                </a:lnTo>
                <a:lnTo>
                  <a:pt x="48934" y="39046"/>
                </a:lnTo>
                <a:lnTo>
                  <a:pt x="44953" y="59901"/>
                </a:lnTo>
                <a:lnTo>
                  <a:pt x="42666" y="72598"/>
                </a:lnTo>
                <a:lnTo>
                  <a:pt x="41109" y="81635"/>
                </a:lnTo>
                <a:lnTo>
                  <a:pt x="57083" y="81635"/>
                </a:lnTo>
                <a:lnTo>
                  <a:pt x="62431" y="55705"/>
                </a:lnTo>
                <a:lnTo>
                  <a:pt x="65274" y="40908"/>
                </a:lnTo>
                <a:lnTo>
                  <a:pt x="67627" y="26949"/>
                </a:lnTo>
                <a:lnTo>
                  <a:pt x="84687" y="26949"/>
                </a:lnTo>
                <a:lnTo>
                  <a:pt x="79692" y="3428"/>
                </a:lnTo>
                <a:close/>
              </a:path>
              <a:path w="344170" h="110490">
                <a:moveTo>
                  <a:pt x="136004" y="3428"/>
                </a:moveTo>
                <a:lnTo>
                  <a:pt x="113360" y="3428"/>
                </a:lnTo>
                <a:lnTo>
                  <a:pt x="104537" y="41286"/>
                </a:lnTo>
                <a:lnTo>
                  <a:pt x="100123" y="60796"/>
                </a:lnTo>
                <a:lnTo>
                  <a:pt x="97465" y="73414"/>
                </a:lnTo>
                <a:lnTo>
                  <a:pt x="95935" y="81635"/>
                </a:lnTo>
                <a:lnTo>
                  <a:pt x="114005" y="81635"/>
                </a:lnTo>
                <a:lnTo>
                  <a:pt x="136004" y="3428"/>
                </a:lnTo>
                <a:close/>
              </a:path>
              <a:path w="344170" h="110490">
                <a:moveTo>
                  <a:pt x="165493" y="31140"/>
                </a:moveTo>
                <a:lnTo>
                  <a:pt x="144957" y="31140"/>
                </a:lnTo>
                <a:lnTo>
                  <a:pt x="144957" y="110388"/>
                </a:lnTo>
                <a:lnTo>
                  <a:pt x="165493" y="110388"/>
                </a:lnTo>
                <a:lnTo>
                  <a:pt x="165493" y="31140"/>
                </a:lnTo>
                <a:close/>
              </a:path>
              <a:path w="344170" h="110490">
                <a:moveTo>
                  <a:pt x="165493" y="0"/>
                </a:moveTo>
                <a:lnTo>
                  <a:pt x="144957" y="0"/>
                </a:lnTo>
                <a:lnTo>
                  <a:pt x="144957" y="19354"/>
                </a:lnTo>
                <a:lnTo>
                  <a:pt x="165493" y="19354"/>
                </a:lnTo>
                <a:lnTo>
                  <a:pt x="165493" y="0"/>
                </a:lnTo>
                <a:close/>
              </a:path>
              <a:path w="344170" h="110490">
                <a:moveTo>
                  <a:pt x="221526" y="59004"/>
                </a:moveTo>
                <a:lnTo>
                  <a:pt x="179971" y="59004"/>
                </a:lnTo>
                <a:lnTo>
                  <a:pt x="179971" y="78358"/>
                </a:lnTo>
                <a:lnTo>
                  <a:pt x="221526" y="78358"/>
                </a:lnTo>
                <a:lnTo>
                  <a:pt x="221526" y="59004"/>
                </a:lnTo>
                <a:close/>
              </a:path>
              <a:path w="344170" h="110490">
                <a:moveTo>
                  <a:pt x="313004" y="3428"/>
                </a:moveTo>
                <a:lnTo>
                  <a:pt x="236893" y="3428"/>
                </a:lnTo>
                <a:lnTo>
                  <a:pt x="236893" y="110388"/>
                </a:lnTo>
                <a:lnTo>
                  <a:pt x="259219" y="110388"/>
                </a:lnTo>
                <a:lnTo>
                  <a:pt x="259219" y="65392"/>
                </a:lnTo>
                <a:lnTo>
                  <a:pt x="306298" y="65392"/>
                </a:lnTo>
                <a:lnTo>
                  <a:pt x="306298" y="46494"/>
                </a:lnTo>
                <a:lnTo>
                  <a:pt x="259219" y="46494"/>
                </a:lnTo>
                <a:lnTo>
                  <a:pt x="259219" y="22339"/>
                </a:lnTo>
                <a:lnTo>
                  <a:pt x="313004" y="22339"/>
                </a:lnTo>
                <a:lnTo>
                  <a:pt x="313004" y="3428"/>
                </a:lnTo>
                <a:close/>
              </a:path>
              <a:path w="344170" h="110490">
                <a:moveTo>
                  <a:pt x="343839" y="31140"/>
                </a:moveTo>
                <a:lnTo>
                  <a:pt x="323303" y="31140"/>
                </a:lnTo>
                <a:lnTo>
                  <a:pt x="323303" y="110388"/>
                </a:lnTo>
                <a:lnTo>
                  <a:pt x="343839" y="110388"/>
                </a:lnTo>
                <a:lnTo>
                  <a:pt x="343839" y="31140"/>
                </a:lnTo>
                <a:close/>
              </a:path>
              <a:path w="344170" h="110490">
                <a:moveTo>
                  <a:pt x="343839" y="0"/>
                </a:moveTo>
                <a:lnTo>
                  <a:pt x="323303" y="0"/>
                </a:lnTo>
                <a:lnTo>
                  <a:pt x="323303" y="19354"/>
                </a:lnTo>
                <a:lnTo>
                  <a:pt x="343839" y="19354"/>
                </a:lnTo>
                <a:lnTo>
                  <a:pt x="343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11910" y="2507145"/>
            <a:ext cx="161925" cy="555625"/>
          </a:xfrm>
          <a:custGeom>
            <a:avLst/>
            <a:gdLst/>
            <a:ahLst/>
            <a:cxnLst/>
            <a:rect l="l" t="t" r="r" b="b"/>
            <a:pathLst>
              <a:path w="161925" h="555625">
                <a:moveTo>
                  <a:pt x="46902" y="555314"/>
                </a:moveTo>
                <a:lnTo>
                  <a:pt x="0" y="508211"/>
                </a:lnTo>
                <a:lnTo>
                  <a:pt x="32554" y="470206"/>
                </a:lnTo>
                <a:lnTo>
                  <a:pt x="59053" y="427462"/>
                </a:lnTo>
                <a:lnTo>
                  <a:pt x="78820" y="380663"/>
                </a:lnTo>
                <a:lnTo>
                  <a:pt x="91176" y="330492"/>
                </a:lnTo>
                <a:lnTo>
                  <a:pt x="95446" y="277633"/>
                </a:lnTo>
                <a:lnTo>
                  <a:pt x="91176" y="224778"/>
                </a:lnTo>
                <a:lnTo>
                  <a:pt x="78820" y="174617"/>
                </a:lnTo>
                <a:lnTo>
                  <a:pt x="59053" y="127824"/>
                </a:lnTo>
                <a:lnTo>
                  <a:pt x="32554" y="85078"/>
                </a:lnTo>
                <a:lnTo>
                  <a:pt x="0" y="47055"/>
                </a:lnTo>
                <a:lnTo>
                  <a:pt x="46902" y="0"/>
                </a:lnTo>
                <a:lnTo>
                  <a:pt x="80071" y="37734"/>
                </a:lnTo>
                <a:lnTo>
                  <a:pt x="108266" y="79514"/>
                </a:lnTo>
                <a:lnTo>
                  <a:pt x="131018" y="124867"/>
                </a:lnTo>
                <a:lnTo>
                  <a:pt x="147852" y="173320"/>
                </a:lnTo>
                <a:lnTo>
                  <a:pt x="158299" y="224400"/>
                </a:lnTo>
                <a:lnTo>
                  <a:pt x="161886" y="277633"/>
                </a:lnTo>
                <a:lnTo>
                  <a:pt x="158299" y="330883"/>
                </a:lnTo>
                <a:lnTo>
                  <a:pt x="147852" y="381969"/>
                </a:lnTo>
                <a:lnTo>
                  <a:pt x="131018" y="430422"/>
                </a:lnTo>
                <a:lnTo>
                  <a:pt x="108266" y="475776"/>
                </a:lnTo>
                <a:lnTo>
                  <a:pt x="80071" y="517563"/>
                </a:lnTo>
                <a:lnTo>
                  <a:pt x="46902" y="555314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42873" y="2676565"/>
            <a:ext cx="92075" cy="216535"/>
          </a:xfrm>
          <a:custGeom>
            <a:avLst/>
            <a:gdLst/>
            <a:ahLst/>
            <a:cxnLst/>
            <a:rect l="l" t="t" r="r" b="b"/>
            <a:pathLst>
              <a:path w="92075" h="216535">
                <a:moveTo>
                  <a:pt x="46949" y="216475"/>
                </a:moveTo>
                <a:lnTo>
                  <a:pt x="0" y="169375"/>
                </a:lnTo>
                <a:lnTo>
                  <a:pt x="10546" y="156569"/>
                </a:lnTo>
                <a:lnTo>
                  <a:pt x="18517" y="141873"/>
                </a:lnTo>
                <a:lnTo>
                  <a:pt x="23559" y="125638"/>
                </a:lnTo>
                <a:lnTo>
                  <a:pt x="25318" y="108213"/>
                </a:lnTo>
                <a:lnTo>
                  <a:pt x="23559" y="90807"/>
                </a:lnTo>
                <a:lnTo>
                  <a:pt x="18517" y="74571"/>
                </a:lnTo>
                <a:lnTo>
                  <a:pt x="10546" y="59866"/>
                </a:lnTo>
                <a:lnTo>
                  <a:pt x="0" y="47055"/>
                </a:lnTo>
                <a:lnTo>
                  <a:pt x="46949" y="0"/>
                </a:lnTo>
                <a:lnTo>
                  <a:pt x="65606" y="22677"/>
                </a:lnTo>
                <a:lnTo>
                  <a:pt x="79698" y="48679"/>
                </a:lnTo>
                <a:lnTo>
                  <a:pt x="88607" y="77395"/>
                </a:lnTo>
                <a:lnTo>
                  <a:pt x="91715" y="108213"/>
                </a:lnTo>
                <a:lnTo>
                  <a:pt x="88607" y="139057"/>
                </a:lnTo>
                <a:lnTo>
                  <a:pt x="79698" y="167787"/>
                </a:lnTo>
                <a:lnTo>
                  <a:pt x="65606" y="193796"/>
                </a:lnTo>
                <a:lnTo>
                  <a:pt x="46949" y="216475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27344" y="2591856"/>
            <a:ext cx="127000" cy="386080"/>
          </a:xfrm>
          <a:custGeom>
            <a:avLst/>
            <a:gdLst/>
            <a:ahLst/>
            <a:cxnLst/>
            <a:rect l="l" t="t" r="r" b="b"/>
            <a:pathLst>
              <a:path w="127000" h="386080">
                <a:moveTo>
                  <a:pt x="46997" y="385847"/>
                </a:moveTo>
                <a:lnTo>
                  <a:pt x="0" y="338835"/>
                </a:lnTo>
                <a:lnTo>
                  <a:pt x="25176" y="308271"/>
                </a:lnTo>
                <a:lnTo>
                  <a:pt x="44200" y="273210"/>
                </a:lnTo>
                <a:lnTo>
                  <a:pt x="56232" y="234496"/>
                </a:lnTo>
                <a:lnTo>
                  <a:pt x="60429" y="192971"/>
                </a:lnTo>
                <a:lnTo>
                  <a:pt x="56232" y="151397"/>
                </a:lnTo>
                <a:lnTo>
                  <a:pt x="44200" y="112670"/>
                </a:lnTo>
                <a:lnTo>
                  <a:pt x="25176" y="77614"/>
                </a:lnTo>
                <a:lnTo>
                  <a:pt x="0" y="47055"/>
                </a:lnTo>
                <a:lnTo>
                  <a:pt x="46997" y="0"/>
                </a:lnTo>
                <a:lnTo>
                  <a:pt x="80283" y="40395"/>
                </a:lnTo>
                <a:lnTo>
                  <a:pt x="105427" y="86764"/>
                </a:lnTo>
                <a:lnTo>
                  <a:pt x="121325" y="137993"/>
                </a:lnTo>
                <a:lnTo>
                  <a:pt x="126870" y="192971"/>
                </a:lnTo>
                <a:lnTo>
                  <a:pt x="121325" y="247893"/>
                </a:lnTo>
                <a:lnTo>
                  <a:pt x="105427" y="299094"/>
                </a:lnTo>
                <a:lnTo>
                  <a:pt x="80283" y="345453"/>
                </a:lnTo>
                <a:lnTo>
                  <a:pt x="46997" y="385847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01870" y="2580273"/>
            <a:ext cx="563880" cy="391160"/>
          </a:xfrm>
          <a:custGeom>
            <a:avLst/>
            <a:gdLst/>
            <a:ahLst/>
            <a:cxnLst/>
            <a:rect l="l" t="t" r="r" b="b"/>
            <a:pathLst>
              <a:path w="563880" h="391160">
                <a:moveTo>
                  <a:pt x="436662" y="74839"/>
                </a:moveTo>
                <a:lnTo>
                  <a:pt x="127773" y="74839"/>
                </a:lnTo>
                <a:lnTo>
                  <a:pt x="128934" y="74339"/>
                </a:lnTo>
                <a:lnTo>
                  <a:pt x="130029" y="72972"/>
                </a:lnTo>
                <a:lnTo>
                  <a:pt x="183413" y="26210"/>
                </a:lnTo>
                <a:lnTo>
                  <a:pt x="250000" y="2456"/>
                </a:lnTo>
                <a:lnTo>
                  <a:pt x="295662" y="0"/>
                </a:lnTo>
                <a:lnTo>
                  <a:pt x="338493" y="7522"/>
                </a:lnTo>
                <a:lnTo>
                  <a:pt x="378403" y="24972"/>
                </a:lnTo>
                <a:lnTo>
                  <a:pt x="415305" y="52297"/>
                </a:lnTo>
                <a:lnTo>
                  <a:pt x="434656" y="73154"/>
                </a:lnTo>
                <a:lnTo>
                  <a:pt x="435727" y="74247"/>
                </a:lnTo>
                <a:lnTo>
                  <a:pt x="436662" y="74839"/>
                </a:lnTo>
                <a:close/>
              </a:path>
              <a:path w="563880" h="391160">
                <a:moveTo>
                  <a:pt x="467918" y="74839"/>
                </a:moveTo>
                <a:lnTo>
                  <a:pt x="438276" y="74839"/>
                </a:lnTo>
                <a:lnTo>
                  <a:pt x="455604" y="74705"/>
                </a:lnTo>
                <a:lnTo>
                  <a:pt x="464286" y="74739"/>
                </a:lnTo>
                <a:lnTo>
                  <a:pt x="467918" y="74839"/>
                </a:lnTo>
                <a:close/>
              </a:path>
              <a:path w="563880" h="391160">
                <a:moveTo>
                  <a:pt x="110146" y="323475"/>
                </a:moveTo>
                <a:lnTo>
                  <a:pt x="58844" y="316480"/>
                </a:lnTo>
                <a:lnTo>
                  <a:pt x="20093" y="286823"/>
                </a:lnTo>
                <a:lnTo>
                  <a:pt x="609" y="240015"/>
                </a:lnTo>
                <a:lnTo>
                  <a:pt x="0" y="169682"/>
                </a:lnTo>
                <a:lnTo>
                  <a:pt x="1638" y="151770"/>
                </a:lnTo>
                <a:lnTo>
                  <a:pt x="25860" y="104920"/>
                </a:lnTo>
                <a:lnTo>
                  <a:pt x="57353" y="82464"/>
                </a:lnTo>
                <a:lnTo>
                  <a:pt x="95286" y="74795"/>
                </a:lnTo>
                <a:lnTo>
                  <a:pt x="467918" y="74839"/>
                </a:lnTo>
                <a:lnTo>
                  <a:pt x="472967" y="74978"/>
                </a:lnTo>
                <a:lnTo>
                  <a:pt x="504211" y="81919"/>
                </a:lnTo>
                <a:lnTo>
                  <a:pt x="522205" y="93171"/>
                </a:lnTo>
                <a:lnTo>
                  <a:pt x="419238" y="93171"/>
                </a:lnTo>
                <a:lnTo>
                  <a:pt x="370904" y="93281"/>
                </a:lnTo>
                <a:lnTo>
                  <a:pt x="321927" y="111238"/>
                </a:lnTo>
                <a:lnTo>
                  <a:pt x="308675" y="125960"/>
                </a:lnTo>
                <a:lnTo>
                  <a:pt x="227481" y="125960"/>
                </a:lnTo>
                <a:lnTo>
                  <a:pt x="222656" y="127510"/>
                </a:lnTo>
                <a:lnTo>
                  <a:pt x="216353" y="131052"/>
                </a:lnTo>
                <a:lnTo>
                  <a:pt x="214697" y="133355"/>
                </a:lnTo>
                <a:lnTo>
                  <a:pt x="139183" y="133355"/>
                </a:lnTo>
                <a:lnTo>
                  <a:pt x="137589" y="133399"/>
                </a:lnTo>
                <a:lnTo>
                  <a:pt x="49973" y="133399"/>
                </a:lnTo>
                <a:lnTo>
                  <a:pt x="49244" y="133490"/>
                </a:lnTo>
                <a:lnTo>
                  <a:pt x="48308" y="133534"/>
                </a:lnTo>
                <a:lnTo>
                  <a:pt x="48471" y="134448"/>
                </a:lnTo>
                <a:lnTo>
                  <a:pt x="48577" y="135261"/>
                </a:lnTo>
                <a:lnTo>
                  <a:pt x="48697" y="135910"/>
                </a:lnTo>
                <a:lnTo>
                  <a:pt x="56782" y="169956"/>
                </a:lnTo>
                <a:lnTo>
                  <a:pt x="65592" y="207131"/>
                </a:lnTo>
                <a:lnTo>
                  <a:pt x="71170" y="230705"/>
                </a:lnTo>
                <a:lnTo>
                  <a:pt x="77024" y="255488"/>
                </a:lnTo>
                <a:lnTo>
                  <a:pt x="77457" y="257360"/>
                </a:lnTo>
                <a:lnTo>
                  <a:pt x="78321" y="257817"/>
                </a:lnTo>
                <a:lnTo>
                  <a:pt x="106030" y="257817"/>
                </a:lnTo>
                <a:lnTo>
                  <a:pt x="108536" y="257861"/>
                </a:lnTo>
                <a:lnTo>
                  <a:pt x="289471" y="257861"/>
                </a:lnTo>
                <a:lnTo>
                  <a:pt x="269967" y="291680"/>
                </a:lnTo>
                <a:lnTo>
                  <a:pt x="260907" y="300442"/>
                </a:lnTo>
                <a:lnTo>
                  <a:pt x="256011" y="305099"/>
                </a:lnTo>
                <a:lnTo>
                  <a:pt x="523867" y="305099"/>
                </a:lnTo>
                <a:lnTo>
                  <a:pt x="511816" y="312859"/>
                </a:lnTo>
                <a:lnTo>
                  <a:pt x="498132" y="318710"/>
                </a:lnTo>
                <a:lnTo>
                  <a:pt x="483636" y="322182"/>
                </a:lnTo>
                <a:lnTo>
                  <a:pt x="469605" y="323219"/>
                </a:lnTo>
                <a:lnTo>
                  <a:pt x="133355" y="323219"/>
                </a:lnTo>
                <a:lnTo>
                  <a:pt x="110146" y="323475"/>
                </a:lnTo>
                <a:close/>
              </a:path>
              <a:path w="563880" h="391160">
                <a:moveTo>
                  <a:pt x="523867" y="305099"/>
                </a:moveTo>
                <a:lnTo>
                  <a:pt x="256011" y="305099"/>
                </a:lnTo>
                <a:lnTo>
                  <a:pt x="467639" y="305008"/>
                </a:lnTo>
                <a:lnTo>
                  <a:pt x="473011" y="305008"/>
                </a:lnTo>
                <a:lnTo>
                  <a:pt x="478522" y="304551"/>
                </a:lnTo>
                <a:lnTo>
                  <a:pt x="528060" y="276269"/>
                </a:lnTo>
                <a:lnTo>
                  <a:pt x="544885" y="227097"/>
                </a:lnTo>
                <a:lnTo>
                  <a:pt x="544894" y="176663"/>
                </a:lnTo>
                <a:lnTo>
                  <a:pt x="544855" y="167993"/>
                </a:lnTo>
                <a:lnTo>
                  <a:pt x="517684" y="111410"/>
                </a:lnTo>
                <a:lnTo>
                  <a:pt x="467547" y="93233"/>
                </a:lnTo>
                <a:lnTo>
                  <a:pt x="419238" y="93171"/>
                </a:lnTo>
                <a:lnTo>
                  <a:pt x="522205" y="93171"/>
                </a:lnTo>
                <a:lnTo>
                  <a:pt x="550837" y="123083"/>
                </a:lnTo>
                <a:lnTo>
                  <a:pt x="562859" y="160920"/>
                </a:lnTo>
                <a:lnTo>
                  <a:pt x="562898" y="167993"/>
                </a:lnTo>
                <a:lnTo>
                  <a:pt x="562933" y="169682"/>
                </a:lnTo>
                <a:lnTo>
                  <a:pt x="563176" y="176663"/>
                </a:lnTo>
                <a:lnTo>
                  <a:pt x="563393" y="183721"/>
                </a:lnTo>
                <a:lnTo>
                  <a:pt x="563382" y="185155"/>
                </a:lnTo>
                <a:lnTo>
                  <a:pt x="563239" y="191044"/>
                </a:lnTo>
                <a:lnTo>
                  <a:pt x="563224" y="199166"/>
                </a:lnTo>
                <a:lnTo>
                  <a:pt x="563171" y="207131"/>
                </a:lnTo>
                <a:lnTo>
                  <a:pt x="563229" y="214935"/>
                </a:lnTo>
                <a:lnTo>
                  <a:pt x="563221" y="223218"/>
                </a:lnTo>
                <a:lnTo>
                  <a:pt x="552579" y="272238"/>
                </a:lnTo>
                <a:lnTo>
                  <a:pt x="524651" y="304594"/>
                </a:lnTo>
                <a:lnTo>
                  <a:pt x="523867" y="305099"/>
                </a:lnTo>
                <a:close/>
              </a:path>
              <a:path w="563880" h="391160">
                <a:moveTo>
                  <a:pt x="295505" y="157952"/>
                </a:moveTo>
                <a:lnTo>
                  <a:pt x="230347" y="157952"/>
                </a:lnTo>
                <a:lnTo>
                  <a:pt x="231600" y="157816"/>
                </a:lnTo>
                <a:lnTo>
                  <a:pt x="233539" y="157681"/>
                </a:lnTo>
                <a:lnTo>
                  <a:pt x="235359" y="157360"/>
                </a:lnTo>
                <a:lnTo>
                  <a:pt x="242781" y="155854"/>
                </a:lnTo>
                <a:lnTo>
                  <a:pt x="247836" y="150330"/>
                </a:lnTo>
                <a:lnTo>
                  <a:pt x="248343" y="142965"/>
                </a:lnTo>
                <a:lnTo>
                  <a:pt x="248791" y="135910"/>
                </a:lnTo>
                <a:lnTo>
                  <a:pt x="244604" y="129973"/>
                </a:lnTo>
                <a:lnTo>
                  <a:pt x="232401" y="126095"/>
                </a:lnTo>
                <a:lnTo>
                  <a:pt x="227481" y="125960"/>
                </a:lnTo>
                <a:lnTo>
                  <a:pt x="308675" y="125960"/>
                </a:lnTo>
                <a:lnTo>
                  <a:pt x="302819" y="135261"/>
                </a:lnTo>
                <a:lnTo>
                  <a:pt x="298169" y="146487"/>
                </a:lnTo>
                <a:lnTo>
                  <a:pt x="295505" y="157952"/>
                </a:lnTo>
                <a:close/>
              </a:path>
              <a:path w="563880" h="391160">
                <a:moveTo>
                  <a:pt x="152663" y="204324"/>
                </a:moveTo>
                <a:lnTo>
                  <a:pt x="152572" y="204097"/>
                </a:lnTo>
                <a:lnTo>
                  <a:pt x="152433" y="203867"/>
                </a:lnTo>
                <a:lnTo>
                  <a:pt x="152389" y="203636"/>
                </a:lnTo>
                <a:lnTo>
                  <a:pt x="149922" y="186463"/>
                </a:lnTo>
                <a:lnTo>
                  <a:pt x="146761" y="169316"/>
                </a:lnTo>
                <a:lnTo>
                  <a:pt x="139792" y="135261"/>
                </a:lnTo>
                <a:lnTo>
                  <a:pt x="139591" y="134130"/>
                </a:lnTo>
                <a:lnTo>
                  <a:pt x="139183" y="133355"/>
                </a:lnTo>
                <a:lnTo>
                  <a:pt x="214697" y="133355"/>
                </a:lnTo>
                <a:lnTo>
                  <a:pt x="214502" y="133625"/>
                </a:lnTo>
                <a:lnTo>
                  <a:pt x="163273" y="133625"/>
                </a:lnTo>
                <a:lnTo>
                  <a:pt x="152663" y="204324"/>
                </a:lnTo>
                <a:close/>
              </a:path>
              <a:path w="563880" h="391160">
                <a:moveTo>
                  <a:pt x="94576" y="204642"/>
                </a:moveTo>
                <a:lnTo>
                  <a:pt x="86140" y="150175"/>
                </a:lnTo>
                <a:lnTo>
                  <a:pt x="83760" y="133625"/>
                </a:lnTo>
                <a:lnTo>
                  <a:pt x="82896" y="133399"/>
                </a:lnTo>
                <a:lnTo>
                  <a:pt x="108330" y="133399"/>
                </a:lnTo>
                <a:lnTo>
                  <a:pt x="107648" y="133716"/>
                </a:lnTo>
                <a:lnTo>
                  <a:pt x="107361" y="135405"/>
                </a:lnTo>
                <a:lnTo>
                  <a:pt x="98806" y="180335"/>
                </a:lnTo>
                <a:lnTo>
                  <a:pt x="95889" y="195698"/>
                </a:lnTo>
                <a:lnTo>
                  <a:pt x="95329" y="198483"/>
                </a:lnTo>
                <a:lnTo>
                  <a:pt x="95056" y="201586"/>
                </a:lnTo>
                <a:lnTo>
                  <a:pt x="94576" y="204642"/>
                </a:lnTo>
                <a:close/>
              </a:path>
              <a:path w="563880" h="391160">
                <a:moveTo>
                  <a:pt x="213910" y="257634"/>
                </a:moveTo>
                <a:lnTo>
                  <a:pt x="169235" y="257634"/>
                </a:lnTo>
                <a:lnTo>
                  <a:pt x="176588" y="226608"/>
                </a:lnTo>
                <a:lnTo>
                  <a:pt x="183952" y="195613"/>
                </a:lnTo>
                <a:lnTo>
                  <a:pt x="198701" y="133625"/>
                </a:lnTo>
                <a:lnTo>
                  <a:pt x="214502" y="133625"/>
                </a:lnTo>
                <a:lnTo>
                  <a:pt x="212450" y="136478"/>
                </a:lnTo>
                <a:lnTo>
                  <a:pt x="211327" y="142965"/>
                </a:lnTo>
                <a:lnTo>
                  <a:pt x="213363" y="149690"/>
                </a:lnTo>
                <a:lnTo>
                  <a:pt x="216915" y="155897"/>
                </a:lnTo>
                <a:lnTo>
                  <a:pt x="222973" y="157725"/>
                </a:lnTo>
                <a:lnTo>
                  <a:pt x="230347" y="157952"/>
                </a:lnTo>
                <a:lnTo>
                  <a:pt x="295505" y="157952"/>
                </a:lnTo>
                <a:lnTo>
                  <a:pt x="295413" y="158346"/>
                </a:lnTo>
                <a:lnTo>
                  <a:pt x="294722" y="167445"/>
                </a:lnTo>
                <a:lnTo>
                  <a:pt x="215163" y="167445"/>
                </a:lnTo>
                <a:lnTo>
                  <a:pt x="214592" y="167540"/>
                </a:lnTo>
                <a:lnTo>
                  <a:pt x="213910" y="167584"/>
                </a:lnTo>
                <a:lnTo>
                  <a:pt x="213910" y="257634"/>
                </a:lnTo>
                <a:close/>
              </a:path>
              <a:path w="563880" h="391160">
                <a:moveTo>
                  <a:pt x="236532" y="167485"/>
                </a:moveTo>
                <a:lnTo>
                  <a:pt x="215729" y="167445"/>
                </a:lnTo>
                <a:lnTo>
                  <a:pt x="243467" y="167445"/>
                </a:lnTo>
                <a:lnTo>
                  <a:pt x="236532" y="167485"/>
                </a:lnTo>
                <a:close/>
              </a:path>
              <a:path w="563880" h="391160">
                <a:moveTo>
                  <a:pt x="289486" y="257817"/>
                </a:moveTo>
                <a:lnTo>
                  <a:pt x="137906" y="257817"/>
                </a:lnTo>
                <a:lnTo>
                  <a:pt x="139706" y="257769"/>
                </a:lnTo>
                <a:lnTo>
                  <a:pt x="167665" y="257721"/>
                </a:lnTo>
                <a:lnTo>
                  <a:pt x="168395" y="257634"/>
                </a:lnTo>
                <a:lnTo>
                  <a:pt x="245493" y="257634"/>
                </a:lnTo>
                <a:lnTo>
                  <a:pt x="245560" y="256859"/>
                </a:lnTo>
                <a:lnTo>
                  <a:pt x="245651" y="256215"/>
                </a:lnTo>
                <a:lnTo>
                  <a:pt x="245699" y="167993"/>
                </a:lnTo>
                <a:lnTo>
                  <a:pt x="245219" y="167445"/>
                </a:lnTo>
                <a:lnTo>
                  <a:pt x="294722" y="167445"/>
                </a:lnTo>
                <a:lnTo>
                  <a:pt x="294468" y="170778"/>
                </a:lnTo>
                <a:lnTo>
                  <a:pt x="294468" y="227097"/>
                </a:lnTo>
                <a:lnTo>
                  <a:pt x="294421" y="230979"/>
                </a:lnTo>
                <a:lnTo>
                  <a:pt x="294195" y="234949"/>
                </a:lnTo>
                <a:lnTo>
                  <a:pt x="293806" y="238827"/>
                </a:lnTo>
                <a:lnTo>
                  <a:pt x="291038" y="253484"/>
                </a:lnTo>
                <a:lnTo>
                  <a:pt x="289486" y="257817"/>
                </a:lnTo>
                <a:close/>
              </a:path>
              <a:path w="563880" h="391160">
                <a:moveTo>
                  <a:pt x="289471" y="257861"/>
                </a:moveTo>
                <a:lnTo>
                  <a:pt x="108536" y="257861"/>
                </a:lnTo>
                <a:lnTo>
                  <a:pt x="109376" y="257082"/>
                </a:lnTo>
                <a:lnTo>
                  <a:pt x="109904" y="254666"/>
                </a:lnTo>
                <a:lnTo>
                  <a:pt x="113637" y="236655"/>
                </a:lnTo>
                <a:lnTo>
                  <a:pt x="117248" y="218605"/>
                </a:lnTo>
                <a:lnTo>
                  <a:pt x="120522" y="200477"/>
                </a:lnTo>
                <a:lnTo>
                  <a:pt x="123245" y="182234"/>
                </a:lnTo>
                <a:lnTo>
                  <a:pt x="123792" y="185155"/>
                </a:lnTo>
                <a:lnTo>
                  <a:pt x="123994" y="188119"/>
                </a:lnTo>
                <a:lnTo>
                  <a:pt x="124565" y="191044"/>
                </a:lnTo>
                <a:lnTo>
                  <a:pt x="127618" y="207131"/>
                </a:lnTo>
                <a:lnTo>
                  <a:pt x="133741" y="239306"/>
                </a:lnTo>
                <a:lnTo>
                  <a:pt x="137133" y="257312"/>
                </a:lnTo>
                <a:lnTo>
                  <a:pt x="137906" y="257817"/>
                </a:lnTo>
                <a:lnTo>
                  <a:pt x="289486" y="257817"/>
                </a:lnTo>
                <a:close/>
              </a:path>
              <a:path w="563880" h="391160">
                <a:moveTo>
                  <a:pt x="106030" y="257817"/>
                </a:moveTo>
                <a:lnTo>
                  <a:pt x="78321" y="257817"/>
                </a:lnTo>
                <a:lnTo>
                  <a:pt x="80073" y="257769"/>
                </a:lnTo>
                <a:lnTo>
                  <a:pt x="93061" y="257707"/>
                </a:lnTo>
                <a:lnTo>
                  <a:pt x="99545" y="257726"/>
                </a:lnTo>
                <a:lnTo>
                  <a:pt x="106030" y="257817"/>
                </a:lnTo>
                <a:close/>
              </a:path>
              <a:path w="563880" h="391160">
                <a:moveTo>
                  <a:pt x="290460" y="390902"/>
                </a:moveTo>
                <a:lnTo>
                  <a:pt x="224532" y="382539"/>
                </a:lnTo>
                <a:lnTo>
                  <a:pt x="165366" y="352202"/>
                </a:lnTo>
                <a:lnTo>
                  <a:pt x="137133" y="326183"/>
                </a:lnTo>
                <a:lnTo>
                  <a:pt x="135218" y="323994"/>
                </a:lnTo>
                <a:lnTo>
                  <a:pt x="133355" y="323219"/>
                </a:lnTo>
                <a:lnTo>
                  <a:pt x="431080" y="323219"/>
                </a:lnTo>
                <a:lnTo>
                  <a:pt x="429352" y="323994"/>
                </a:lnTo>
                <a:lnTo>
                  <a:pt x="427623" y="325909"/>
                </a:lnTo>
                <a:lnTo>
                  <a:pt x="392167" y="357279"/>
                </a:lnTo>
                <a:lnTo>
                  <a:pt x="350137" y="378993"/>
                </a:lnTo>
                <a:lnTo>
                  <a:pt x="305743" y="389734"/>
                </a:lnTo>
                <a:lnTo>
                  <a:pt x="290460" y="390902"/>
                </a:lnTo>
                <a:close/>
              </a:path>
              <a:path w="563880" h="391160">
                <a:moveTo>
                  <a:pt x="442323" y="323329"/>
                </a:moveTo>
                <a:lnTo>
                  <a:pt x="431080" y="323219"/>
                </a:lnTo>
                <a:lnTo>
                  <a:pt x="469605" y="323219"/>
                </a:lnTo>
                <a:lnTo>
                  <a:pt x="468368" y="323310"/>
                </a:lnTo>
                <a:lnTo>
                  <a:pt x="442323" y="323329"/>
                </a:lnTo>
                <a:close/>
              </a:path>
            </a:pathLst>
          </a:custGeom>
          <a:solidFill>
            <a:srgbClr val="717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7881" y="2673448"/>
            <a:ext cx="288925" cy="212090"/>
          </a:xfrm>
          <a:custGeom>
            <a:avLst/>
            <a:gdLst/>
            <a:ahLst/>
            <a:cxnLst/>
            <a:rect l="l" t="t" r="r" b="b"/>
            <a:pathLst>
              <a:path w="288925" h="212089">
                <a:moveTo>
                  <a:pt x="0" y="211924"/>
                </a:moveTo>
                <a:lnTo>
                  <a:pt x="4872" y="207267"/>
                </a:lnTo>
                <a:lnTo>
                  <a:pt x="9721" y="203158"/>
                </a:lnTo>
                <a:lnTo>
                  <a:pt x="13912" y="198505"/>
                </a:lnTo>
                <a:lnTo>
                  <a:pt x="35016" y="160308"/>
                </a:lnTo>
                <a:lnTo>
                  <a:pt x="38444" y="98074"/>
                </a:lnTo>
                <a:lnTo>
                  <a:pt x="38481" y="77604"/>
                </a:lnTo>
                <a:lnTo>
                  <a:pt x="53440" y="31549"/>
                </a:lnTo>
                <a:lnTo>
                  <a:pt x="96658" y="2244"/>
                </a:lnTo>
                <a:lnTo>
                  <a:pt x="139068" y="0"/>
                </a:lnTo>
                <a:lnTo>
                  <a:pt x="211580" y="58"/>
                </a:lnTo>
                <a:lnTo>
                  <a:pt x="238714" y="4856"/>
                </a:lnTo>
                <a:lnTo>
                  <a:pt x="261678" y="18241"/>
                </a:lnTo>
                <a:lnTo>
                  <a:pt x="273111" y="32006"/>
                </a:lnTo>
                <a:lnTo>
                  <a:pt x="220869" y="32006"/>
                </a:lnTo>
                <a:lnTo>
                  <a:pt x="213404" y="36389"/>
                </a:lnTo>
                <a:lnTo>
                  <a:pt x="209253" y="40402"/>
                </a:lnTo>
                <a:lnTo>
                  <a:pt x="81942" y="40402"/>
                </a:lnTo>
                <a:lnTo>
                  <a:pt x="81942" y="164320"/>
                </a:lnTo>
                <a:lnTo>
                  <a:pt x="208666" y="164320"/>
                </a:lnTo>
                <a:lnTo>
                  <a:pt x="282272" y="164411"/>
                </a:lnTo>
                <a:lnTo>
                  <a:pt x="252721" y="200180"/>
                </a:lnTo>
                <a:lnTo>
                  <a:pt x="216999" y="211876"/>
                </a:lnTo>
                <a:lnTo>
                  <a:pt x="0" y="211924"/>
                </a:lnTo>
                <a:close/>
              </a:path>
              <a:path w="288925" h="212089">
                <a:moveTo>
                  <a:pt x="287997" y="65277"/>
                </a:moveTo>
                <a:lnTo>
                  <a:pt x="224830" y="65277"/>
                </a:lnTo>
                <a:lnTo>
                  <a:pt x="228065" y="64411"/>
                </a:lnTo>
                <a:lnTo>
                  <a:pt x="231526" y="63954"/>
                </a:lnTo>
                <a:lnTo>
                  <a:pt x="239904" y="60350"/>
                </a:lnTo>
                <a:lnTo>
                  <a:pt x="242774" y="56106"/>
                </a:lnTo>
                <a:lnTo>
                  <a:pt x="243182" y="50217"/>
                </a:lnTo>
                <a:lnTo>
                  <a:pt x="243595" y="44146"/>
                </a:lnTo>
                <a:lnTo>
                  <a:pt x="241454" y="39310"/>
                </a:lnTo>
                <a:lnTo>
                  <a:pt x="228656" y="32054"/>
                </a:lnTo>
                <a:lnTo>
                  <a:pt x="220869" y="32006"/>
                </a:lnTo>
                <a:lnTo>
                  <a:pt x="273111" y="32006"/>
                </a:lnTo>
                <a:lnTo>
                  <a:pt x="278674" y="38704"/>
                </a:lnTo>
                <a:lnTo>
                  <a:pt x="287904" y="64733"/>
                </a:lnTo>
                <a:lnTo>
                  <a:pt x="287997" y="65277"/>
                </a:lnTo>
                <a:close/>
              </a:path>
              <a:path w="288925" h="212089">
                <a:moveTo>
                  <a:pt x="288622" y="69660"/>
                </a:moveTo>
                <a:lnTo>
                  <a:pt x="187090" y="69660"/>
                </a:lnTo>
                <a:lnTo>
                  <a:pt x="188049" y="69569"/>
                </a:lnTo>
                <a:lnTo>
                  <a:pt x="188914" y="69525"/>
                </a:lnTo>
                <a:lnTo>
                  <a:pt x="188914" y="40402"/>
                </a:lnTo>
                <a:lnTo>
                  <a:pt x="209253" y="40402"/>
                </a:lnTo>
                <a:lnTo>
                  <a:pt x="208570" y="41063"/>
                </a:lnTo>
                <a:lnTo>
                  <a:pt x="206433" y="47182"/>
                </a:lnTo>
                <a:lnTo>
                  <a:pt x="224830" y="65277"/>
                </a:lnTo>
                <a:lnTo>
                  <a:pt x="287997" y="65277"/>
                </a:lnTo>
                <a:lnTo>
                  <a:pt x="288539" y="68472"/>
                </a:lnTo>
                <a:lnTo>
                  <a:pt x="288622" y="69660"/>
                </a:lnTo>
                <a:close/>
              </a:path>
              <a:path w="288925" h="212089">
                <a:moveTo>
                  <a:pt x="118830" y="97364"/>
                </a:moveTo>
                <a:lnTo>
                  <a:pt x="116554" y="97364"/>
                </a:lnTo>
                <a:lnTo>
                  <a:pt x="116007" y="96725"/>
                </a:lnTo>
                <a:lnTo>
                  <a:pt x="116007" y="94535"/>
                </a:lnTo>
                <a:lnTo>
                  <a:pt x="116141" y="87232"/>
                </a:lnTo>
                <a:lnTo>
                  <a:pt x="116141" y="79837"/>
                </a:lnTo>
                <a:lnTo>
                  <a:pt x="116043" y="74500"/>
                </a:lnTo>
                <a:lnTo>
                  <a:pt x="116007" y="70209"/>
                </a:lnTo>
                <a:lnTo>
                  <a:pt x="116645" y="69569"/>
                </a:lnTo>
                <a:lnTo>
                  <a:pt x="118921" y="69617"/>
                </a:lnTo>
                <a:lnTo>
                  <a:pt x="288622" y="69660"/>
                </a:lnTo>
                <a:lnTo>
                  <a:pt x="288812" y="72354"/>
                </a:lnTo>
                <a:lnTo>
                  <a:pt x="288836" y="74226"/>
                </a:lnTo>
                <a:lnTo>
                  <a:pt x="208983" y="74226"/>
                </a:lnTo>
                <a:lnTo>
                  <a:pt x="208622" y="75045"/>
                </a:lnTo>
                <a:lnTo>
                  <a:pt x="208637" y="97319"/>
                </a:lnTo>
                <a:lnTo>
                  <a:pt x="133807" y="97319"/>
                </a:lnTo>
                <a:lnTo>
                  <a:pt x="118830" y="97364"/>
                </a:lnTo>
                <a:close/>
              </a:path>
              <a:path w="288925" h="212089">
                <a:moveTo>
                  <a:pt x="224924" y="74334"/>
                </a:moveTo>
                <a:lnTo>
                  <a:pt x="218181" y="74317"/>
                </a:lnTo>
                <a:lnTo>
                  <a:pt x="211445" y="74226"/>
                </a:lnTo>
                <a:lnTo>
                  <a:pt x="288836" y="74226"/>
                </a:lnTo>
                <a:lnTo>
                  <a:pt x="239904" y="74270"/>
                </a:lnTo>
                <a:lnTo>
                  <a:pt x="224924" y="74334"/>
                </a:lnTo>
                <a:close/>
              </a:path>
              <a:path w="288925" h="212089">
                <a:moveTo>
                  <a:pt x="282272" y="164411"/>
                </a:moveTo>
                <a:lnTo>
                  <a:pt x="240451" y="164411"/>
                </a:lnTo>
                <a:lnTo>
                  <a:pt x="240589" y="163589"/>
                </a:lnTo>
                <a:lnTo>
                  <a:pt x="240642" y="94535"/>
                </a:lnTo>
                <a:lnTo>
                  <a:pt x="240681" y="74500"/>
                </a:lnTo>
                <a:lnTo>
                  <a:pt x="239904" y="74270"/>
                </a:lnTo>
                <a:lnTo>
                  <a:pt x="288836" y="74270"/>
                </a:lnTo>
                <a:lnTo>
                  <a:pt x="288860" y="133739"/>
                </a:lnTo>
                <a:lnTo>
                  <a:pt x="284459" y="160428"/>
                </a:lnTo>
                <a:lnTo>
                  <a:pt x="282272" y="164411"/>
                </a:lnTo>
                <a:close/>
              </a:path>
              <a:path w="288925" h="212089">
                <a:moveTo>
                  <a:pt x="208666" y="164320"/>
                </a:moveTo>
                <a:lnTo>
                  <a:pt x="116141" y="164320"/>
                </a:lnTo>
                <a:lnTo>
                  <a:pt x="116141" y="126575"/>
                </a:lnTo>
                <a:lnTo>
                  <a:pt x="181809" y="126575"/>
                </a:lnTo>
                <a:lnTo>
                  <a:pt x="181809" y="97321"/>
                </a:lnTo>
                <a:lnTo>
                  <a:pt x="133807" y="97319"/>
                </a:lnTo>
                <a:lnTo>
                  <a:pt x="208637" y="97319"/>
                </a:lnTo>
                <a:lnTo>
                  <a:pt x="208666" y="16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0181" y="2713627"/>
            <a:ext cx="150495" cy="125095"/>
          </a:xfrm>
          <a:custGeom>
            <a:avLst/>
            <a:gdLst/>
            <a:ahLst/>
            <a:cxnLst/>
            <a:rect l="l" t="t" r="r" b="b"/>
            <a:pathLst>
              <a:path w="150495" h="125094">
                <a:moveTo>
                  <a:pt x="71437" y="71290"/>
                </a:moveTo>
                <a:lnTo>
                  <a:pt x="46244" y="71290"/>
                </a:lnTo>
                <a:lnTo>
                  <a:pt x="46720" y="68231"/>
                </a:lnTo>
                <a:lnTo>
                  <a:pt x="47017" y="65127"/>
                </a:lnTo>
                <a:lnTo>
                  <a:pt x="47631" y="62068"/>
                </a:lnTo>
                <a:lnTo>
                  <a:pt x="50493" y="46980"/>
                </a:lnTo>
                <a:lnTo>
                  <a:pt x="56235" y="16838"/>
                </a:lnTo>
                <a:lnTo>
                  <a:pt x="59085" y="1776"/>
                </a:lnTo>
                <a:lnTo>
                  <a:pt x="59359" y="361"/>
                </a:lnTo>
                <a:lnTo>
                  <a:pt x="59993" y="43"/>
                </a:lnTo>
                <a:lnTo>
                  <a:pt x="89277" y="43"/>
                </a:lnTo>
                <a:lnTo>
                  <a:pt x="90870" y="0"/>
                </a:lnTo>
                <a:lnTo>
                  <a:pt x="91283" y="774"/>
                </a:lnTo>
                <a:lnTo>
                  <a:pt x="91509" y="2050"/>
                </a:lnTo>
                <a:lnTo>
                  <a:pt x="94975" y="19047"/>
                </a:lnTo>
                <a:lnTo>
                  <a:pt x="98451" y="36048"/>
                </a:lnTo>
                <a:lnTo>
                  <a:pt x="100818" y="48879"/>
                </a:lnTo>
                <a:lnTo>
                  <a:pt x="74909" y="48879"/>
                </a:lnTo>
                <a:lnTo>
                  <a:pt x="72191" y="67115"/>
                </a:lnTo>
                <a:lnTo>
                  <a:pt x="71437" y="71290"/>
                </a:lnTo>
                <a:close/>
              </a:path>
              <a:path w="150495" h="125094">
                <a:moveTo>
                  <a:pt x="30008" y="124461"/>
                </a:moveTo>
                <a:lnTo>
                  <a:pt x="29144" y="124005"/>
                </a:lnTo>
                <a:lnTo>
                  <a:pt x="28712" y="122133"/>
                </a:lnTo>
                <a:lnTo>
                  <a:pt x="12364" y="53109"/>
                </a:lnTo>
                <a:lnTo>
                  <a:pt x="364" y="2555"/>
                </a:lnTo>
                <a:lnTo>
                  <a:pt x="225" y="1823"/>
                </a:lnTo>
                <a:lnTo>
                  <a:pt x="158" y="1092"/>
                </a:lnTo>
                <a:lnTo>
                  <a:pt x="0" y="182"/>
                </a:lnTo>
                <a:lnTo>
                  <a:pt x="935" y="135"/>
                </a:lnTo>
                <a:lnTo>
                  <a:pt x="1661" y="43"/>
                </a:lnTo>
                <a:lnTo>
                  <a:pt x="34584" y="43"/>
                </a:lnTo>
                <a:lnTo>
                  <a:pt x="35452" y="270"/>
                </a:lnTo>
                <a:lnTo>
                  <a:pt x="35748" y="2555"/>
                </a:lnTo>
                <a:lnTo>
                  <a:pt x="38188" y="19445"/>
                </a:lnTo>
                <a:lnTo>
                  <a:pt x="45720" y="70651"/>
                </a:lnTo>
                <a:lnTo>
                  <a:pt x="46244" y="71290"/>
                </a:lnTo>
                <a:lnTo>
                  <a:pt x="71437" y="71290"/>
                </a:lnTo>
                <a:lnTo>
                  <a:pt x="68922" y="85232"/>
                </a:lnTo>
                <a:lnTo>
                  <a:pt x="65311" y="103280"/>
                </a:lnTo>
                <a:lnTo>
                  <a:pt x="61567" y="121310"/>
                </a:lnTo>
                <a:lnTo>
                  <a:pt x="61088" y="123726"/>
                </a:lnTo>
                <a:lnTo>
                  <a:pt x="60393" y="124370"/>
                </a:lnTo>
                <a:lnTo>
                  <a:pt x="51249" y="124370"/>
                </a:lnTo>
                <a:lnTo>
                  <a:pt x="31761" y="124414"/>
                </a:lnTo>
                <a:lnTo>
                  <a:pt x="30008" y="124461"/>
                </a:lnTo>
                <a:close/>
              </a:path>
              <a:path w="150495" h="125094">
                <a:moveTo>
                  <a:pt x="133576" y="70968"/>
                </a:moveTo>
                <a:lnTo>
                  <a:pt x="104350" y="70968"/>
                </a:lnTo>
                <a:lnTo>
                  <a:pt x="107039" y="53109"/>
                </a:lnTo>
                <a:lnTo>
                  <a:pt x="109660" y="35596"/>
                </a:lnTo>
                <a:lnTo>
                  <a:pt x="114936" y="226"/>
                </a:lnTo>
                <a:lnTo>
                  <a:pt x="150389" y="226"/>
                </a:lnTo>
                <a:lnTo>
                  <a:pt x="143000" y="31252"/>
                </a:lnTo>
                <a:lnTo>
                  <a:pt x="133576" y="70968"/>
                </a:lnTo>
                <a:close/>
              </a:path>
              <a:path w="150495" h="125094">
                <a:moveTo>
                  <a:pt x="89594" y="124461"/>
                </a:moveTo>
                <a:lnTo>
                  <a:pt x="88821" y="123957"/>
                </a:lnTo>
                <a:lnTo>
                  <a:pt x="85429" y="105952"/>
                </a:lnTo>
                <a:lnTo>
                  <a:pt x="76253" y="57689"/>
                </a:lnTo>
                <a:lnTo>
                  <a:pt x="75705" y="54764"/>
                </a:lnTo>
                <a:lnTo>
                  <a:pt x="75479" y="51800"/>
                </a:lnTo>
                <a:lnTo>
                  <a:pt x="74909" y="48879"/>
                </a:lnTo>
                <a:lnTo>
                  <a:pt x="100818" y="48879"/>
                </a:lnTo>
                <a:lnTo>
                  <a:pt x="101599" y="53109"/>
                </a:lnTo>
                <a:lnTo>
                  <a:pt x="104077" y="70285"/>
                </a:lnTo>
                <a:lnTo>
                  <a:pt x="104120" y="70468"/>
                </a:lnTo>
                <a:lnTo>
                  <a:pt x="104259" y="70742"/>
                </a:lnTo>
                <a:lnTo>
                  <a:pt x="104350" y="70968"/>
                </a:lnTo>
                <a:lnTo>
                  <a:pt x="133576" y="70968"/>
                </a:lnTo>
                <a:lnTo>
                  <a:pt x="120927" y="124279"/>
                </a:lnTo>
                <a:lnTo>
                  <a:pt x="120106" y="124279"/>
                </a:lnTo>
                <a:lnTo>
                  <a:pt x="119377" y="124366"/>
                </a:lnTo>
                <a:lnTo>
                  <a:pt x="91394" y="124414"/>
                </a:lnTo>
                <a:lnTo>
                  <a:pt x="89594" y="124461"/>
                </a:lnTo>
                <a:close/>
              </a:path>
              <a:path w="150495" h="125094">
                <a:moveTo>
                  <a:pt x="60247" y="124505"/>
                </a:moveTo>
                <a:lnTo>
                  <a:pt x="51249" y="124370"/>
                </a:lnTo>
                <a:lnTo>
                  <a:pt x="60393" y="124370"/>
                </a:lnTo>
                <a:lnTo>
                  <a:pt x="60247" y="124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31662" y="274758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271"/>
                </a:lnTo>
              </a:path>
            </a:pathLst>
          </a:custGeom>
          <a:ln w="31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13198" y="2706275"/>
            <a:ext cx="37465" cy="32384"/>
          </a:xfrm>
          <a:custGeom>
            <a:avLst/>
            <a:gdLst/>
            <a:ahLst/>
            <a:cxnLst/>
            <a:rect l="l" t="t" r="r" b="b"/>
            <a:pathLst>
              <a:path w="37465" h="32385">
                <a:moveTo>
                  <a:pt x="19020" y="31995"/>
                </a:moveTo>
                <a:lnTo>
                  <a:pt x="11646" y="31677"/>
                </a:lnTo>
                <a:lnTo>
                  <a:pt x="5588" y="29897"/>
                </a:lnTo>
                <a:lnTo>
                  <a:pt x="2035" y="23643"/>
                </a:lnTo>
                <a:lnTo>
                  <a:pt x="0" y="16944"/>
                </a:lnTo>
                <a:lnTo>
                  <a:pt x="1121" y="10471"/>
                </a:lnTo>
                <a:lnTo>
                  <a:pt x="5022" y="5050"/>
                </a:lnTo>
                <a:lnTo>
                  <a:pt x="11325" y="1509"/>
                </a:lnTo>
                <a:lnTo>
                  <a:pt x="16150" y="0"/>
                </a:lnTo>
                <a:lnTo>
                  <a:pt x="21070" y="47"/>
                </a:lnTo>
                <a:lnTo>
                  <a:pt x="33273" y="3973"/>
                </a:lnTo>
                <a:lnTo>
                  <a:pt x="37464" y="9906"/>
                </a:lnTo>
                <a:lnTo>
                  <a:pt x="36984" y="17392"/>
                </a:lnTo>
                <a:lnTo>
                  <a:pt x="20249" y="31812"/>
                </a:lnTo>
                <a:lnTo>
                  <a:pt x="19020" y="31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9806" y="2728175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991" y="0"/>
                </a:lnTo>
              </a:path>
            </a:pathLst>
          </a:custGeom>
          <a:ln w="29242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39806" y="27434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07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39806" y="274533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01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39806" y="274978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78" y="0"/>
                </a:lnTo>
              </a:path>
            </a:pathLst>
          </a:custGeom>
          <a:ln w="6357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39806" y="275678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231" y="0"/>
                </a:lnTo>
              </a:path>
            </a:pathLst>
          </a:custGeom>
          <a:ln w="7628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9806" y="2764411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62" y="0"/>
                </a:lnTo>
              </a:path>
            </a:pathLst>
          </a:custGeom>
          <a:ln w="7628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39806" y="276949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91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39806" y="278538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886" y="0"/>
                </a:lnTo>
              </a:path>
            </a:pathLst>
          </a:custGeom>
          <a:ln w="29242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39806" y="2819082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99" y="0"/>
                </a:lnTo>
              </a:path>
            </a:pathLst>
          </a:custGeom>
          <a:ln w="38142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4525" y="2743066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84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6689" y="277078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003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66585" y="274822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1974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66458" y="2749496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98" y="0"/>
                </a:lnTo>
              </a:path>
            </a:pathLst>
          </a:custGeom>
          <a:ln w="3175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82509" y="274758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271"/>
                </a:lnTo>
              </a:path>
            </a:pathLst>
          </a:custGeom>
          <a:ln w="32101">
            <a:solidFill>
              <a:srgbClr val="7172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64310" y="2705455"/>
            <a:ext cx="37465" cy="33655"/>
          </a:xfrm>
          <a:custGeom>
            <a:avLst/>
            <a:gdLst/>
            <a:ahLst/>
            <a:cxnLst/>
            <a:rect l="l" t="t" r="r" b="b"/>
            <a:pathLst>
              <a:path w="37465" h="33655">
                <a:moveTo>
                  <a:pt x="18403" y="33271"/>
                </a:moveTo>
                <a:lnTo>
                  <a:pt x="0" y="15193"/>
                </a:lnTo>
                <a:lnTo>
                  <a:pt x="2141" y="9061"/>
                </a:lnTo>
                <a:lnTo>
                  <a:pt x="6973" y="4378"/>
                </a:lnTo>
                <a:lnTo>
                  <a:pt x="14486" y="0"/>
                </a:lnTo>
                <a:lnTo>
                  <a:pt x="22229" y="47"/>
                </a:lnTo>
                <a:lnTo>
                  <a:pt x="35023" y="7303"/>
                </a:lnTo>
                <a:lnTo>
                  <a:pt x="37164" y="12139"/>
                </a:lnTo>
                <a:lnTo>
                  <a:pt x="36756" y="18211"/>
                </a:lnTo>
                <a:lnTo>
                  <a:pt x="36343" y="24052"/>
                </a:lnTo>
                <a:lnTo>
                  <a:pt x="33477" y="28343"/>
                </a:lnTo>
                <a:lnTo>
                  <a:pt x="25096" y="31947"/>
                </a:lnTo>
                <a:lnTo>
                  <a:pt x="21634" y="32404"/>
                </a:lnTo>
                <a:lnTo>
                  <a:pt x="18403" y="33271"/>
                </a:lnTo>
                <a:close/>
              </a:path>
            </a:pathLst>
          </a:custGeom>
          <a:solidFill>
            <a:srgbClr val="717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69639" y="7596111"/>
            <a:ext cx="440690" cy="436880"/>
          </a:xfrm>
          <a:custGeom>
            <a:avLst/>
            <a:gdLst/>
            <a:ahLst/>
            <a:cxnLst/>
            <a:rect l="l" t="t" r="r" b="b"/>
            <a:pathLst>
              <a:path w="440689" h="436879">
                <a:moveTo>
                  <a:pt x="440220" y="436727"/>
                </a:moveTo>
                <a:lnTo>
                  <a:pt x="0" y="436727"/>
                </a:lnTo>
                <a:lnTo>
                  <a:pt x="0" y="0"/>
                </a:lnTo>
                <a:lnTo>
                  <a:pt x="440220" y="0"/>
                </a:lnTo>
                <a:lnTo>
                  <a:pt x="440220" y="436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17756" y="77391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27219" y="77400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17756" y="777032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02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827219" y="777126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02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717756" y="78015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27219" y="78024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17756" y="783276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827219" y="783370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17756" y="78639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27219" y="786493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749250" y="78639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58714" y="786493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58714" y="78024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58714" y="774004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780670" y="7863988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90134" y="786493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90134" y="7802488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90134" y="7740046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48973" y="77391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48973" y="777032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02"/>
                </a:lnTo>
                <a:lnTo>
                  <a:pt x="5867" y="25831"/>
                </a:lnTo>
                <a:lnTo>
                  <a:pt x="20167" y="25831"/>
                </a:lnTo>
                <a:lnTo>
                  <a:pt x="26022" y="20002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48973" y="78015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31"/>
                </a:lnTo>
                <a:lnTo>
                  <a:pt x="20167" y="25831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48973" y="783276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48973" y="78639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80430" y="77391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80430" y="78639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11899" y="77391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35" y="20027"/>
                </a:lnTo>
                <a:lnTo>
                  <a:pt x="26035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11899" y="78639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35" y="20027"/>
                </a:lnTo>
                <a:lnTo>
                  <a:pt x="26035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35698" y="777032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02"/>
                </a:lnTo>
                <a:lnTo>
                  <a:pt x="5841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35698" y="78015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35698" y="783276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80346" y="1464002"/>
            <a:ext cx="1919229" cy="3455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679151" y="4991544"/>
            <a:ext cx="3455194" cy="1919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68935" y="7597203"/>
            <a:ext cx="436880" cy="436880"/>
          </a:xfrm>
          <a:custGeom>
            <a:avLst/>
            <a:gdLst/>
            <a:ahLst/>
            <a:cxnLst/>
            <a:rect l="l" t="t" r="r" b="b"/>
            <a:pathLst>
              <a:path w="436879" h="436879">
                <a:moveTo>
                  <a:pt x="436867" y="436867"/>
                </a:moveTo>
                <a:lnTo>
                  <a:pt x="0" y="436867"/>
                </a:lnTo>
                <a:lnTo>
                  <a:pt x="0" y="0"/>
                </a:lnTo>
                <a:lnTo>
                  <a:pt x="436867" y="0"/>
                </a:lnTo>
                <a:lnTo>
                  <a:pt x="436867" y="4368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40156" y="7688215"/>
            <a:ext cx="92075" cy="109220"/>
          </a:xfrm>
          <a:custGeom>
            <a:avLst/>
            <a:gdLst/>
            <a:ahLst/>
            <a:cxnLst/>
            <a:rect l="l" t="t" r="r" b="b"/>
            <a:pathLst>
              <a:path w="92075" h="109220">
                <a:moveTo>
                  <a:pt x="23406" y="0"/>
                </a:moveTo>
                <a:lnTo>
                  <a:pt x="0" y="0"/>
                </a:lnTo>
                <a:lnTo>
                  <a:pt x="40" y="64173"/>
                </a:lnTo>
                <a:lnTo>
                  <a:pt x="2723" y="83752"/>
                </a:lnTo>
                <a:lnTo>
                  <a:pt x="11098" y="97788"/>
                </a:lnTo>
                <a:lnTo>
                  <a:pt x="25433" y="106116"/>
                </a:lnTo>
                <a:lnTo>
                  <a:pt x="46037" y="108864"/>
                </a:lnTo>
                <a:lnTo>
                  <a:pt x="66296" y="106162"/>
                </a:lnTo>
                <a:lnTo>
                  <a:pt x="80454" y="97934"/>
                </a:lnTo>
                <a:lnTo>
                  <a:pt x="85470" y="89522"/>
                </a:lnTo>
                <a:lnTo>
                  <a:pt x="46342" y="89522"/>
                </a:lnTo>
                <a:lnTo>
                  <a:pt x="35037" y="87814"/>
                </a:lnTo>
                <a:lnTo>
                  <a:pt x="28011" y="82830"/>
                </a:lnTo>
                <a:lnTo>
                  <a:pt x="24416" y="74782"/>
                </a:lnTo>
                <a:lnTo>
                  <a:pt x="23433" y="64173"/>
                </a:lnTo>
                <a:lnTo>
                  <a:pt x="23406" y="0"/>
                </a:lnTo>
                <a:close/>
              </a:path>
              <a:path w="92075" h="109220">
                <a:moveTo>
                  <a:pt x="91478" y="0"/>
                </a:moveTo>
                <a:lnTo>
                  <a:pt x="68084" y="0"/>
                </a:lnTo>
                <a:lnTo>
                  <a:pt x="68060" y="64173"/>
                </a:lnTo>
                <a:lnTo>
                  <a:pt x="67218" y="74531"/>
                </a:lnTo>
                <a:lnTo>
                  <a:pt x="63961" y="82607"/>
                </a:lnTo>
                <a:lnTo>
                  <a:pt x="57331" y="87730"/>
                </a:lnTo>
                <a:lnTo>
                  <a:pt x="46342" y="89522"/>
                </a:lnTo>
                <a:lnTo>
                  <a:pt x="85470" y="89522"/>
                </a:lnTo>
                <a:lnTo>
                  <a:pt x="88764" y="83998"/>
                </a:lnTo>
                <a:lnTo>
                  <a:pt x="91478" y="64173"/>
                </a:lnTo>
                <a:lnTo>
                  <a:pt x="91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44798" y="7685970"/>
            <a:ext cx="90805" cy="111760"/>
          </a:xfrm>
          <a:custGeom>
            <a:avLst/>
            <a:gdLst/>
            <a:ahLst/>
            <a:cxnLst/>
            <a:rect l="l" t="t" r="r" b="b"/>
            <a:pathLst>
              <a:path w="90804" h="111759">
                <a:moveTo>
                  <a:pt x="23240" y="73317"/>
                </a:moveTo>
                <a:lnTo>
                  <a:pt x="0" y="73317"/>
                </a:lnTo>
                <a:lnTo>
                  <a:pt x="3294" y="89460"/>
                </a:lnTo>
                <a:lnTo>
                  <a:pt x="12426" y="101425"/>
                </a:lnTo>
                <a:lnTo>
                  <a:pt x="26931" y="108860"/>
                </a:lnTo>
                <a:lnTo>
                  <a:pt x="46342" y="111417"/>
                </a:lnTo>
                <a:lnTo>
                  <a:pt x="62378" y="109569"/>
                </a:lnTo>
                <a:lnTo>
                  <a:pt x="76460" y="103614"/>
                </a:lnTo>
                <a:lnTo>
                  <a:pt x="86012" y="93421"/>
                </a:lnTo>
                <a:lnTo>
                  <a:pt x="47383" y="93421"/>
                </a:lnTo>
                <a:lnTo>
                  <a:pt x="37662" y="92305"/>
                </a:lnTo>
                <a:lnTo>
                  <a:pt x="30135" y="88769"/>
                </a:lnTo>
                <a:lnTo>
                  <a:pt x="25196" y="82534"/>
                </a:lnTo>
                <a:lnTo>
                  <a:pt x="23240" y="73317"/>
                </a:lnTo>
                <a:close/>
              </a:path>
              <a:path w="90804" h="111759">
                <a:moveTo>
                  <a:pt x="44983" y="0"/>
                </a:moveTo>
                <a:lnTo>
                  <a:pt x="28062" y="2268"/>
                </a:lnTo>
                <a:lnTo>
                  <a:pt x="15106" y="8712"/>
                </a:lnTo>
                <a:lnTo>
                  <a:pt x="6817" y="18784"/>
                </a:lnTo>
                <a:lnTo>
                  <a:pt x="3898" y="31940"/>
                </a:lnTo>
                <a:lnTo>
                  <a:pt x="6772" y="45266"/>
                </a:lnTo>
                <a:lnTo>
                  <a:pt x="14397" y="53755"/>
                </a:lnTo>
                <a:lnTo>
                  <a:pt x="25281" y="59097"/>
                </a:lnTo>
                <a:lnTo>
                  <a:pt x="37934" y="62979"/>
                </a:lnTo>
                <a:lnTo>
                  <a:pt x="51806" y="66984"/>
                </a:lnTo>
                <a:lnTo>
                  <a:pt x="60826" y="70284"/>
                </a:lnTo>
                <a:lnTo>
                  <a:pt x="65713" y="73980"/>
                </a:lnTo>
                <a:lnTo>
                  <a:pt x="67182" y="79171"/>
                </a:lnTo>
                <a:lnTo>
                  <a:pt x="67182" y="88011"/>
                </a:lnTo>
                <a:lnTo>
                  <a:pt x="59677" y="93421"/>
                </a:lnTo>
                <a:lnTo>
                  <a:pt x="86012" y="93421"/>
                </a:lnTo>
                <a:lnTo>
                  <a:pt x="86465" y="92938"/>
                </a:lnTo>
                <a:lnTo>
                  <a:pt x="90271" y="76923"/>
                </a:lnTo>
                <a:lnTo>
                  <a:pt x="88076" y="65374"/>
                </a:lnTo>
                <a:lnTo>
                  <a:pt x="81819" y="56959"/>
                </a:lnTo>
                <a:lnTo>
                  <a:pt x="71990" y="50877"/>
                </a:lnTo>
                <a:lnTo>
                  <a:pt x="59080" y="46329"/>
                </a:lnTo>
                <a:lnTo>
                  <a:pt x="44987" y="42599"/>
                </a:lnTo>
                <a:lnTo>
                  <a:pt x="34748" y="39543"/>
                </a:lnTo>
                <a:lnTo>
                  <a:pt x="28503" y="35869"/>
                </a:lnTo>
                <a:lnTo>
                  <a:pt x="26390" y="30289"/>
                </a:lnTo>
                <a:lnTo>
                  <a:pt x="26390" y="22631"/>
                </a:lnTo>
                <a:lnTo>
                  <a:pt x="32842" y="18135"/>
                </a:lnTo>
                <a:lnTo>
                  <a:pt x="82185" y="18135"/>
                </a:lnTo>
                <a:lnTo>
                  <a:pt x="73793" y="8078"/>
                </a:lnTo>
                <a:lnTo>
                  <a:pt x="60829" y="1965"/>
                </a:lnTo>
                <a:lnTo>
                  <a:pt x="44983" y="0"/>
                </a:lnTo>
                <a:close/>
              </a:path>
              <a:path w="90804" h="111759">
                <a:moveTo>
                  <a:pt x="82185" y="18135"/>
                </a:moveTo>
                <a:lnTo>
                  <a:pt x="43637" y="18135"/>
                </a:lnTo>
                <a:lnTo>
                  <a:pt x="51924" y="19164"/>
                </a:lnTo>
                <a:lnTo>
                  <a:pt x="58088" y="22204"/>
                </a:lnTo>
                <a:lnTo>
                  <a:pt x="62087" y="27184"/>
                </a:lnTo>
                <a:lnTo>
                  <a:pt x="63880" y="34036"/>
                </a:lnTo>
                <a:lnTo>
                  <a:pt x="86067" y="34036"/>
                </a:lnTo>
                <a:lnTo>
                  <a:pt x="82623" y="18661"/>
                </a:lnTo>
                <a:lnTo>
                  <a:pt x="82185" y="18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48989" y="7688210"/>
            <a:ext cx="89535" cy="107314"/>
          </a:xfrm>
          <a:custGeom>
            <a:avLst/>
            <a:gdLst/>
            <a:ahLst/>
            <a:cxnLst/>
            <a:rect l="l" t="t" r="r" b="b"/>
            <a:pathLst>
              <a:path w="89534" h="107315">
                <a:moveTo>
                  <a:pt x="50533" y="0"/>
                </a:moveTo>
                <a:lnTo>
                  <a:pt x="0" y="0"/>
                </a:lnTo>
                <a:lnTo>
                  <a:pt x="0" y="106768"/>
                </a:lnTo>
                <a:lnTo>
                  <a:pt x="53378" y="106768"/>
                </a:lnTo>
                <a:lnTo>
                  <a:pt x="67507" y="104732"/>
                </a:lnTo>
                <a:lnTo>
                  <a:pt x="78989" y="98690"/>
                </a:lnTo>
                <a:lnTo>
                  <a:pt x="86701" y="88739"/>
                </a:lnTo>
                <a:lnTo>
                  <a:pt x="86817" y="88176"/>
                </a:lnTo>
                <a:lnTo>
                  <a:pt x="22796" y="88176"/>
                </a:lnTo>
                <a:lnTo>
                  <a:pt x="22796" y="59080"/>
                </a:lnTo>
                <a:lnTo>
                  <a:pt x="84767" y="59080"/>
                </a:lnTo>
                <a:lnTo>
                  <a:pt x="83932" y="57546"/>
                </a:lnTo>
                <a:lnTo>
                  <a:pt x="77751" y="52206"/>
                </a:lnTo>
                <a:lnTo>
                  <a:pt x="70027" y="48894"/>
                </a:lnTo>
                <a:lnTo>
                  <a:pt x="75970" y="45253"/>
                </a:lnTo>
                <a:lnTo>
                  <a:pt x="77872" y="43192"/>
                </a:lnTo>
                <a:lnTo>
                  <a:pt x="22796" y="43192"/>
                </a:lnTo>
                <a:lnTo>
                  <a:pt x="22796" y="18135"/>
                </a:lnTo>
                <a:lnTo>
                  <a:pt x="82648" y="18135"/>
                </a:lnTo>
                <a:lnTo>
                  <a:pt x="81887" y="14680"/>
                </a:lnTo>
                <a:lnTo>
                  <a:pt x="74580" y="6337"/>
                </a:lnTo>
                <a:lnTo>
                  <a:pt x="63759" y="1537"/>
                </a:lnTo>
                <a:lnTo>
                  <a:pt x="50533" y="0"/>
                </a:lnTo>
                <a:close/>
              </a:path>
              <a:path w="89534" h="107315">
                <a:moveTo>
                  <a:pt x="84767" y="59080"/>
                </a:moveTo>
                <a:lnTo>
                  <a:pt x="45123" y="59080"/>
                </a:lnTo>
                <a:lnTo>
                  <a:pt x="52841" y="59539"/>
                </a:lnTo>
                <a:lnTo>
                  <a:pt x="59569" y="61518"/>
                </a:lnTo>
                <a:lnTo>
                  <a:pt x="64325" y="65916"/>
                </a:lnTo>
                <a:lnTo>
                  <a:pt x="66128" y="73634"/>
                </a:lnTo>
                <a:lnTo>
                  <a:pt x="66128" y="86232"/>
                </a:lnTo>
                <a:lnTo>
                  <a:pt x="56375" y="88176"/>
                </a:lnTo>
                <a:lnTo>
                  <a:pt x="86817" y="88176"/>
                </a:lnTo>
                <a:lnTo>
                  <a:pt x="89522" y="74980"/>
                </a:lnTo>
                <a:lnTo>
                  <a:pt x="88035" y="65082"/>
                </a:lnTo>
                <a:lnTo>
                  <a:pt x="84767" y="59080"/>
                </a:lnTo>
                <a:close/>
              </a:path>
              <a:path w="89534" h="107315">
                <a:moveTo>
                  <a:pt x="82648" y="18135"/>
                </a:moveTo>
                <a:lnTo>
                  <a:pt x="53086" y="18135"/>
                </a:lnTo>
                <a:lnTo>
                  <a:pt x="61772" y="19938"/>
                </a:lnTo>
                <a:lnTo>
                  <a:pt x="61772" y="41541"/>
                </a:lnTo>
                <a:lnTo>
                  <a:pt x="52628" y="43192"/>
                </a:lnTo>
                <a:lnTo>
                  <a:pt x="77872" y="43192"/>
                </a:lnTo>
                <a:lnTo>
                  <a:pt x="80560" y="40281"/>
                </a:lnTo>
                <a:lnTo>
                  <a:pt x="83520" y="34103"/>
                </a:lnTo>
                <a:lnTo>
                  <a:pt x="84569" y="26847"/>
                </a:lnTo>
                <a:lnTo>
                  <a:pt x="82648" y="18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50792" y="7843502"/>
            <a:ext cx="273685" cy="120014"/>
          </a:xfrm>
          <a:custGeom>
            <a:avLst/>
            <a:gdLst/>
            <a:ahLst/>
            <a:cxnLst/>
            <a:rect l="l" t="t" r="r" b="b"/>
            <a:pathLst>
              <a:path w="273684" h="120015">
                <a:moveTo>
                  <a:pt x="209651" y="111251"/>
                </a:moveTo>
                <a:lnTo>
                  <a:pt x="178803" y="111251"/>
                </a:lnTo>
                <a:lnTo>
                  <a:pt x="179235" y="119570"/>
                </a:lnTo>
                <a:lnTo>
                  <a:pt x="209651" y="119570"/>
                </a:lnTo>
                <a:lnTo>
                  <a:pt x="209651" y="111251"/>
                </a:lnTo>
                <a:close/>
              </a:path>
              <a:path w="273684" h="120015">
                <a:moveTo>
                  <a:pt x="261338" y="66044"/>
                </a:moveTo>
                <a:lnTo>
                  <a:pt x="80465" y="66044"/>
                </a:lnTo>
                <a:lnTo>
                  <a:pt x="100622" y="66370"/>
                </a:lnTo>
                <a:lnTo>
                  <a:pt x="107823" y="70154"/>
                </a:lnTo>
                <a:lnTo>
                  <a:pt x="117602" y="80479"/>
                </a:lnTo>
                <a:lnTo>
                  <a:pt x="121475" y="84848"/>
                </a:lnTo>
                <a:lnTo>
                  <a:pt x="125120" y="89357"/>
                </a:lnTo>
                <a:lnTo>
                  <a:pt x="134932" y="99222"/>
                </a:lnTo>
                <a:lnTo>
                  <a:pt x="146084" y="106154"/>
                </a:lnTo>
                <a:lnTo>
                  <a:pt x="158585" y="110165"/>
                </a:lnTo>
                <a:lnTo>
                  <a:pt x="172440" y="111264"/>
                </a:lnTo>
                <a:lnTo>
                  <a:pt x="209651" y="111251"/>
                </a:lnTo>
                <a:lnTo>
                  <a:pt x="209651" y="99411"/>
                </a:lnTo>
                <a:lnTo>
                  <a:pt x="170643" y="99411"/>
                </a:lnTo>
                <a:lnTo>
                  <a:pt x="162629" y="98909"/>
                </a:lnTo>
                <a:lnTo>
                  <a:pt x="128197" y="73402"/>
                </a:lnTo>
                <a:lnTo>
                  <a:pt x="121869" y="66179"/>
                </a:lnTo>
                <a:lnTo>
                  <a:pt x="261070" y="66179"/>
                </a:lnTo>
                <a:lnTo>
                  <a:pt x="261338" y="66044"/>
                </a:lnTo>
                <a:close/>
              </a:path>
              <a:path w="273684" h="120015">
                <a:moveTo>
                  <a:pt x="209651" y="91084"/>
                </a:moveTo>
                <a:lnTo>
                  <a:pt x="178904" y="91084"/>
                </a:lnTo>
                <a:lnTo>
                  <a:pt x="178904" y="99161"/>
                </a:lnTo>
                <a:lnTo>
                  <a:pt x="170643" y="99411"/>
                </a:lnTo>
                <a:lnTo>
                  <a:pt x="209651" y="99411"/>
                </a:lnTo>
                <a:lnTo>
                  <a:pt x="209651" y="91084"/>
                </a:lnTo>
                <a:close/>
              </a:path>
              <a:path w="273684" h="120015">
                <a:moveTo>
                  <a:pt x="25142" y="37248"/>
                </a:moveTo>
                <a:lnTo>
                  <a:pt x="0" y="59550"/>
                </a:lnTo>
                <a:lnTo>
                  <a:pt x="1067" y="67021"/>
                </a:lnTo>
                <a:lnTo>
                  <a:pt x="4381" y="73582"/>
                </a:lnTo>
                <a:lnTo>
                  <a:pt x="9590" y="78768"/>
                </a:lnTo>
                <a:lnTo>
                  <a:pt x="16344" y="82118"/>
                </a:lnTo>
                <a:lnTo>
                  <a:pt x="23924" y="83052"/>
                </a:lnTo>
                <a:lnTo>
                  <a:pt x="31815" y="81073"/>
                </a:lnTo>
                <a:lnTo>
                  <a:pt x="39203" y="75613"/>
                </a:lnTo>
                <a:lnTo>
                  <a:pt x="45275" y="66103"/>
                </a:lnTo>
                <a:lnTo>
                  <a:pt x="261338" y="66044"/>
                </a:lnTo>
                <a:lnTo>
                  <a:pt x="273151" y="60096"/>
                </a:lnTo>
                <a:lnTo>
                  <a:pt x="261942" y="54485"/>
                </a:lnTo>
                <a:lnTo>
                  <a:pt x="56978" y="54485"/>
                </a:lnTo>
                <a:lnTo>
                  <a:pt x="44907" y="53924"/>
                </a:lnTo>
                <a:lnTo>
                  <a:pt x="38758" y="45082"/>
                </a:lnTo>
                <a:lnTo>
                  <a:pt x="32256" y="39571"/>
                </a:lnTo>
                <a:lnTo>
                  <a:pt x="25142" y="37248"/>
                </a:lnTo>
                <a:close/>
              </a:path>
              <a:path w="273684" h="120015">
                <a:moveTo>
                  <a:pt x="261070" y="66179"/>
                </a:moveTo>
                <a:lnTo>
                  <a:pt x="235521" y="66179"/>
                </a:lnTo>
                <a:lnTo>
                  <a:pt x="235521" y="79044"/>
                </a:lnTo>
                <a:lnTo>
                  <a:pt x="261070" y="66179"/>
                </a:lnTo>
                <a:close/>
              </a:path>
              <a:path w="273684" h="120015">
                <a:moveTo>
                  <a:pt x="141795" y="9359"/>
                </a:moveTo>
                <a:lnTo>
                  <a:pt x="97904" y="25730"/>
                </a:lnTo>
                <a:lnTo>
                  <a:pt x="86664" y="38557"/>
                </a:lnTo>
                <a:lnTo>
                  <a:pt x="78007" y="47275"/>
                </a:lnTo>
                <a:lnTo>
                  <a:pt x="68062" y="52427"/>
                </a:lnTo>
                <a:lnTo>
                  <a:pt x="56978" y="54485"/>
                </a:lnTo>
                <a:lnTo>
                  <a:pt x="261942" y="54485"/>
                </a:lnTo>
                <a:lnTo>
                  <a:pt x="261124" y="54076"/>
                </a:lnTo>
                <a:lnTo>
                  <a:pt x="89103" y="54076"/>
                </a:lnTo>
                <a:lnTo>
                  <a:pt x="99182" y="42473"/>
                </a:lnTo>
                <a:lnTo>
                  <a:pt x="136356" y="21822"/>
                </a:lnTo>
                <a:lnTo>
                  <a:pt x="184936" y="21822"/>
                </a:lnTo>
                <a:lnTo>
                  <a:pt x="185258" y="21357"/>
                </a:lnTo>
                <a:lnTo>
                  <a:pt x="186488" y="15313"/>
                </a:lnTo>
                <a:lnTo>
                  <a:pt x="185333" y="9575"/>
                </a:lnTo>
                <a:lnTo>
                  <a:pt x="149237" y="9575"/>
                </a:lnTo>
                <a:lnTo>
                  <a:pt x="141795" y="9359"/>
                </a:lnTo>
                <a:close/>
              </a:path>
              <a:path w="273684" h="120015">
                <a:moveTo>
                  <a:pt x="235445" y="41224"/>
                </a:moveTo>
                <a:lnTo>
                  <a:pt x="235445" y="54076"/>
                </a:lnTo>
                <a:lnTo>
                  <a:pt x="261124" y="54076"/>
                </a:lnTo>
                <a:lnTo>
                  <a:pt x="235445" y="41224"/>
                </a:lnTo>
                <a:close/>
              </a:path>
              <a:path w="273684" h="120015">
                <a:moveTo>
                  <a:pt x="184936" y="21822"/>
                </a:moveTo>
                <a:lnTo>
                  <a:pt x="136356" y="21822"/>
                </a:lnTo>
                <a:lnTo>
                  <a:pt x="156819" y="21945"/>
                </a:lnTo>
                <a:lnTo>
                  <a:pt x="163259" y="27914"/>
                </a:lnTo>
                <a:lnTo>
                  <a:pt x="169645" y="30711"/>
                </a:lnTo>
                <a:lnTo>
                  <a:pt x="175809" y="30303"/>
                </a:lnTo>
                <a:lnTo>
                  <a:pt x="181584" y="26657"/>
                </a:lnTo>
                <a:lnTo>
                  <a:pt x="184936" y="21822"/>
                </a:lnTo>
                <a:close/>
              </a:path>
              <a:path w="273684" h="120015">
                <a:moveTo>
                  <a:pt x="169584" y="0"/>
                </a:moveTo>
                <a:lnTo>
                  <a:pt x="163059" y="3080"/>
                </a:lnTo>
                <a:lnTo>
                  <a:pt x="156273" y="9575"/>
                </a:lnTo>
                <a:lnTo>
                  <a:pt x="185333" y="9575"/>
                </a:lnTo>
                <a:lnTo>
                  <a:pt x="185272" y="9272"/>
                </a:lnTo>
                <a:lnTo>
                  <a:pt x="181610" y="3987"/>
                </a:lnTo>
                <a:lnTo>
                  <a:pt x="175788" y="310"/>
                </a:lnTo>
                <a:lnTo>
                  <a:pt x="169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9999" y="1453375"/>
            <a:ext cx="4285615" cy="240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700" spc="-120" dirty="0"/>
              <a:t>ЕЛЕКТРИЧНІ  НА</a:t>
            </a:r>
            <a:r>
              <a:rPr sz="4700" spc="-355" dirty="0"/>
              <a:t>К</a:t>
            </a:r>
            <a:r>
              <a:rPr sz="4700" spc="-120" dirty="0"/>
              <a:t>ОПИЧУ</a:t>
            </a:r>
            <a:r>
              <a:rPr sz="4700" spc="-190" dirty="0"/>
              <a:t>В</a:t>
            </a:r>
            <a:r>
              <a:rPr sz="4700" spc="-120" dirty="0"/>
              <a:t>АЛЬНІ  </a:t>
            </a:r>
            <a:r>
              <a:rPr sz="4700" spc="-140" dirty="0"/>
              <a:t>ВОДОНАГРІВАЧІ  </a:t>
            </a:r>
            <a:r>
              <a:rPr sz="4700" spc="-100" dirty="0"/>
              <a:t>МАЛОГО</a:t>
            </a:r>
            <a:r>
              <a:rPr sz="4700" spc="-335" dirty="0"/>
              <a:t> </a:t>
            </a:r>
            <a:r>
              <a:rPr sz="4700" spc="-120" dirty="0"/>
              <a:t>ОБСЯГУ</a:t>
            </a:r>
            <a:endParaRPr sz="4700"/>
          </a:p>
        </p:txBody>
      </p:sp>
      <p:sp>
        <p:nvSpPr>
          <p:cNvPr id="4" name="object 4"/>
          <p:cNvSpPr txBox="1"/>
          <p:nvPr/>
        </p:nvSpPr>
        <p:spPr>
          <a:xfrm>
            <a:off x="8987299" y="6647049"/>
            <a:ext cx="3355340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15" dirty="0">
                <a:latin typeface="HelveticaLTCYR-Roman"/>
                <a:cs typeface="HelveticaLTCYR-Roman"/>
              </a:rPr>
              <a:t>Навіщо обмежувати себе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10" dirty="0">
                <a:latin typeface="HelveticaLTCYR-Roman"/>
                <a:cs typeface="HelveticaLTCYR-Roman"/>
              </a:rPr>
              <a:t>комфорті, </a:t>
            </a:r>
            <a:r>
              <a:rPr sz="1100" spc="-10" dirty="0">
                <a:latin typeface="HelveticaLTCYR-Roman"/>
                <a:cs typeface="HelveticaLTCYR-Roman"/>
              </a:rPr>
              <a:t>коли </a:t>
            </a:r>
            <a:r>
              <a:rPr sz="1100" dirty="0">
                <a:latin typeface="HelveticaLTCYR-Roman"/>
                <a:cs typeface="HelveticaLTCYR-Roman"/>
              </a:rPr>
              <a:t>є  </a:t>
            </a:r>
            <a:r>
              <a:rPr sz="1100" spc="10" dirty="0">
                <a:latin typeface="HelveticaLTCYR-Roman"/>
                <a:cs typeface="HelveticaLTCYR-Roman"/>
              </a:rPr>
              <a:t>зручні</a:t>
            </a:r>
            <a:r>
              <a:rPr sz="1100" spc="32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та </a:t>
            </a:r>
            <a:r>
              <a:rPr sz="1100" spc="10" dirty="0">
                <a:latin typeface="HelveticaLTCYR-Roman"/>
                <a:cs typeface="HelveticaLTCYR-Roman"/>
              </a:rPr>
              <a:t>економічні</a:t>
            </a:r>
            <a:r>
              <a:rPr sz="1100" spc="325" dirty="0">
                <a:latin typeface="HelveticaLTCYR-Roman"/>
                <a:cs typeface="HelveticaLTCYR-Roman"/>
              </a:rPr>
              <a:t> </a:t>
            </a:r>
            <a:r>
              <a:rPr sz="1100" spc="15" dirty="0">
                <a:latin typeface="HelveticaLTCYR-Roman"/>
                <a:cs typeface="HelveticaLTCYR-Roman"/>
              </a:rPr>
              <a:t>рішення? </a:t>
            </a:r>
            <a:r>
              <a:rPr sz="1100" spc="20" dirty="0">
                <a:latin typeface="HelveticaLTCYR-Roman"/>
                <a:cs typeface="HelveticaLTCYR-Roman"/>
              </a:rPr>
              <a:t>ЕЛЕКТРИЧНІ  </a:t>
            </a:r>
            <a:r>
              <a:rPr sz="1100" spc="10" dirty="0">
                <a:latin typeface="HelveticaLTCYR-Roman"/>
                <a:cs typeface="HelveticaLTCYR-Roman"/>
              </a:rPr>
              <a:t>НАКОПІЧУВАЛЬНІ водонагрівачі </a:t>
            </a:r>
            <a:r>
              <a:rPr sz="1100" spc="5" dirty="0">
                <a:latin typeface="HelveticaLTCYR-Roman"/>
                <a:cs typeface="HelveticaLTCYR-Roman"/>
              </a:rPr>
              <a:t>малого </a:t>
            </a:r>
            <a:r>
              <a:rPr sz="1100" spc="15" dirty="0">
                <a:latin typeface="HelveticaLTCYR-Roman"/>
                <a:cs typeface="HelveticaLTCYR-Roman"/>
              </a:rPr>
              <a:t>обся-  </a:t>
            </a:r>
            <a:r>
              <a:rPr sz="1100" spc="10" dirty="0">
                <a:latin typeface="HelveticaLTCYR-Roman"/>
                <a:cs typeface="HelveticaLTCYR-Roman"/>
              </a:rPr>
              <a:t>гу </a:t>
            </a:r>
            <a:r>
              <a:rPr sz="1100" spc="15" dirty="0">
                <a:latin typeface="HelveticaLTCYR-Roman"/>
                <a:cs typeface="HelveticaLTCYR-Roman"/>
              </a:rPr>
              <a:t>ефективно вирішують </a:t>
            </a:r>
            <a:r>
              <a:rPr sz="1100" spc="10" dirty="0">
                <a:latin typeface="HelveticaLTCYR-Roman"/>
                <a:cs typeface="HelveticaLTCYR-Roman"/>
              </a:rPr>
              <a:t>проблему </a:t>
            </a:r>
            <a:r>
              <a:rPr sz="1100" spc="15" dirty="0">
                <a:latin typeface="HelveticaLTCYR-Roman"/>
                <a:cs typeface="HelveticaLTCYR-Roman"/>
              </a:rPr>
              <a:t>відсутності  </a:t>
            </a:r>
            <a:r>
              <a:rPr sz="1100" spc="10" dirty="0">
                <a:latin typeface="HelveticaLTCYR-Roman"/>
                <a:cs typeface="HelveticaLTCYR-Roman"/>
              </a:rPr>
              <a:t>гарячої </a:t>
            </a:r>
            <a:r>
              <a:rPr sz="1100" dirty="0">
                <a:latin typeface="HelveticaLTCYR-Roman"/>
                <a:cs typeface="HelveticaLTCYR-Roman"/>
              </a:rPr>
              <a:t>води в </a:t>
            </a:r>
            <a:r>
              <a:rPr sz="1100" spc="10" dirty="0">
                <a:latin typeface="HelveticaLTCYR-Roman"/>
                <a:cs typeface="HelveticaLTCYR-Roman"/>
              </a:rPr>
              <a:t>обмеженому по </a:t>
            </a:r>
            <a:r>
              <a:rPr sz="1100" spc="15" dirty="0">
                <a:latin typeface="HelveticaLTCYR-Roman"/>
                <a:cs typeface="HelveticaLTCYR-Roman"/>
              </a:rPr>
              <a:t>площі </a:t>
            </a:r>
            <a:r>
              <a:rPr sz="1100" spc="20" dirty="0">
                <a:latin typeface="HelveticaLTCYR-Roman"/>
                <a:cs typeface="HelveticaLTCYR-Roman"/>
              </a:rPr>
              <a:t>просторі.  </a:t>
            </a:r>
            <a:r>
              <a:rPr sz="1100" spc="10" dirty="0">
                <a:latin typeface="HelveticaLTCYR-Roman"/>
                <a:cs typeface="HelveticaLTCYR-Roman"/>
              </a:rPr>
              <a:t>Ультракомпактні </a:t>
            </a:r>
            <a:r>
              <a:rPr sz="1100" spc="15" dirty="0">
                <a:latin typeface="HelveticaLTCYR-Roman"/>
                <a:cs typeface="HelveticaLTCYR-Roman"/>
              </a:rPr>
              <a:t>розміри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10" dirty="0">
                <a:latin typeface="HelveticaLTCYR-Roman"/>
                <a:cs typeface="HelveticaLTCYR-Roman"/>
              </a:rPr>
              <a:t>зручна </a:t>
            </a:r>
            <a:r>
              <a:rPr sz="1100" spc="15" dirty="0">
                <a:latin typeface="HelveticaLTCYR-Roman"/>
                <a:cs typeface="HelveticaLTCYR-Roman"/>
              </a:rPr>
              <a:t>форма </a:t>
            </a:r>
            <a:r>
              <a:rPr sz="1100" dirty="0">
                <a:latin typeface="HelveticaLTCYR-Roman"/>
                <a:cs typeface="HelveticaLTCYR-Roman"/>
              </a:rPr>
              <a:t>корпу-  </a:t>
            </a:r>
            <a:r>
              <a:rPr sz="1100" spc="5" dirty="0">
                <a:latin typeface="HelveticaLTCYR-Roman"/>
                <a:cs typeface="HelveticaLTCYR-Roman"/>
              </a:rPr>
              <a:t>су </a:t>
            </a:r>
            <a:r>
              <a:rPr sz="1100" spc="10" dirty="0">
                <a:latin typeface="HelveticaLTCYR-Roman"/>
                <a:cs typeface="HelveticaLTCYR-Roman"/>
              </a:rPr>
              <a:t>для монтажу дозволяють встановити </a:t>
            </a:r>
            <a:r>
              <a:rPr sz="1100" spc="20" dirty="0">
                <a:latin typeface="HelveticaLTCYR-Roman"/>
                <a:cs typeface="HelveticaLTCYR-Roman"/>
              </a:rPr>
              <a:t>прилади 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5" dirty="0">
                <a:latin typeface="HelveticaLTCYR-Roman"/>
                <a:cs typeface="HelveticaLTCYR-Roman"/>
              </a:rPr>
              <a:t>будь-якому </a:t>
            </a:r>
            <a:r>
              <a:rPr sz="1100" spc="15" dirty="0">
                <a:latin typeface="HelveticaLTCYR-Roman"/>
                <a:cs typeface="HelveticaLTCYR-Roman"/>
              </a:rPr>
              <a:t>малогабаритному приміщенні. </a:t>
            </a:r>
            <a:r>
              <a:rPr sz="1100" dirty="0">
                <a:latin typeface="HelveticaLTCYR-Roman"/>
                <a:cs typeface="HelveticaLTCYR-Roman"/>
              </a:rPr>
              <a:t>А </a:t>
            </a:r>
            <a:r>
              <a:rPr sz="1100" spc="10" dirty="0">
                <a:latin typeface="HelveticaLTCYR-Roman"/>
                <a:cs typeface="HelveticaLTCYR-Roman"/>
              </a:rPr>
              <a:t>по-  </a:t>
            </a:r>
            <a:r>
              <a:rPr sz="1100" spc="15" dirty="0">
                <a:latin typeface="HelveticaLTCYR-Roman"/>
                <a:cs typeface="HelveticaLTCYR-Roman"/>
              </a:rPr>
              <a:t>тужний нагрівальний елемент забезпечує </a:t>
            </a:r>
            <a:r>
              <a:rPr sz="1100" spc="20" dirty="0">
                <a:latin typeface="HelveticaLTCYR-Roman"/>
                <a:cs typeface="HelveticaLTCYR-Roman"/>
              </a:rPr>
              <a:t>нагрів  </a:t>
            </a:r>
            <a:r>
              <a:rPr sz="1100" dirty="0">
                <a:latin typeface="HelveticaLTCYR-Roman"/>
                <a:cs typeface="HelveticaLTCYR-Roman"/>
              </a:rPr>
              <a:t>води </a:t>
            </a:r>
            <a:r>
              <a:rPr sz="1100" spc="10" dirty="0">
                <a:latin typeface="HelveticaLTCYR-Roman"/>
                <a:cs typeface="HelveticaLTCYR-Roman"/>
              </a:rPr>
              <a:t>до </a:t>
            </a:r>
            <a:r>
              <a:rPr sz="1100" spc="15" dirty="0">
                <a:latin typeface="HelveticaLTCYR-Roman"/>
                <a:cs typeface="HelveticaLTCYR-Roman"/>
              </a:rPr>
              <a:t>потрібної </a:t>
            </a:r>
            <a:r>
              <a:rPr sz="1100" spc="10" dirty="0">
                <a:latin typeface="HelveticaLTCYR-Roman"/>
                <a:cs typeface="HelveticaLTCYR-Roman"/>
              </a:rPr>
              <a:t>температури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5" dirty="0">
                <a:latin typeface="HelveticaLTCYR-Roman"/>
                <a:cs typeface="HelveticaLTCYR-Roman"/>
              </a:rPr>
              <a:t>рекордно </a:t>
            </a:r>
            <a:r>
              <a:rPr sz="1100" spc="-5" dirty="0">
                <a:latin typeface="HelveticaLTCYR-Roman"/>
                <a:cs typeface="HelveticaLTCYR-Roman"/>
              </a:rPr>
              <a:t>ко-  </a:t>
            </a:r>
            <a:r>
              <a:rPr sz="1100" spc="15" dirty="0">
                <a:latin typeface="HelveticaLTCYR-Roman"/>
                <a:cs typeface="HelveticaLTCYR-Roman"/>
              </a:rPr>
              <a:t>роткий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spc="20" dirty="0">
                <a:latin typeface="HelveticaLTCYR-Roman"/>
                <a:cs typeface="HelveticaLTCYR-Roman"/>
              </a:rPr>
              <a:t>термін.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2694" y="6120003"/>
            <a:ext cx="3342004" cy="27114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УНІКАЛЬНІСТЬ </a:t>
            </a:r>
            <a:r>
              <a:rPr sz="1400" b="1" dirty="0">
                <a:latin typeface="Helvetica Inserat LT Cyrillic"/>
                <a:cs typeface="Helvetica Inserat LT Cyrillic"/>
              </a:rPr>
              <a:t>І</a:t>
            </a:r>
            <a:r>
              <a:rPr sz="1400" b="1" spc="-170" dirty="0">
                <a:latin typeface="Helvetica Inserat LT Cyrillic"/>
                <a:cs typeface="Helvetica Inserat LT Cyrillic"/>
              </a:rPr>
              <a:t> </a:t>
            </a:r>
            <a:r>
              <a:rPr sz="1400" b="1" spc="-45" dirty="0">
                <a:latin typeface="Helvetica Inserat LT Cyrillic"/>
                <a:cs typeface="Helvetica Inserat LT Cyrillic"/>
              </a:rPr>
              <a:t>КОМФОРТ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67445" y="359815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30/31</a:t>
            </a:r>
            <a:endParaRPr sz="2600">
              <a:latin typeface="HelveticaLTCYR-Compressed"/>
              <a:cs typeface="HelveticaLTCYR-Compres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7800" y="1944003"/>
            <a:ext cx="3136199" cy="293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6744" y="2180018"/>
            <a:ext cx="1557255" cy="1473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900" y="1889645"/>
            <a:ext cx="73660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MELODY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79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2073" y="432003"/>
            <a:ext cx="171831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МАЛОГО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ОБСЯГУ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999" y="1787126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319" y="8352462"/>
            <a:ext cx="3117215" cy="173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Моделі: </a:t>
            </a:r>
            <a:r>
              <a:rPr sz="1000" spc="-25" dirty="0">
                <a:latin typeface="HelveticaLTCYR-Roman"/>
                <a:cs typeface="HelveticaLTCYR-Roman"/>
              </a:rPr>
              <a:t>10, 15,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dirty="0">
                <a:latin typeface="HelveticaLTCYR-Roman"/>
                <a:cs typeface="HelveticaLTCYR-Roman"/>
              </a:rPr>
              <a:t>літрів </a:t>
            </a:r>
            <a:r>
              <a:rPr sz="1000" spc="-5" dirty="0">
                <a:latin typeface="HelveticaLTCYR-Roman"/>
                <a:cs typeface="HelveticaLTCYR-Roman"/>
              </a:rPr>
              <a:t>(підключення води </a:t>
            </a:r>
            <a:r>
              <a:rPr sz="1000" dirty="0">
                <a:latin typeface="HelveticaLTCYR-Roman"/>
                <a:cs typeface="HelveticaLTCYR-Roman"/>
              </a:rPr>
              <a:t>знизу  </a:t>
            </a:r>
            <a:r>
              <a:rPr sz="1000" spc="-25" dirty="0">
                <a:latin typeface="HelveticaLTCYR-Roman"/>
                <a:cs typeface="HelveticaLTCYR-Roman"/>
              </a:rPr>
              <a:t>(O) </a:t>
            </a:r>
            <a:r>
              <a:rPr sz="1000" dirty="0">
                <a:latin typeface="HelveticaLTCYR-Roman"/>
                <a:cs typeface="HelveticaLTCYR-Roman"/>
              </a:rPr>
              <a:t>і зверху</a:t>
            </a:r>
            <a:r>
              <a:rPr sz="1000" spc="40" dirty="0">
                <a:latin typeface="HelveticaLTCYR-Roman"/>
                <a:cs typeface="HelveticaLTCYR-Roman"/>
              </a:rPr>
              <a:t> </a:t>
            </a:r>
            <a:r>
              <a:rPr sz="1000" spc="-25" dirty="0">
                <a:latin typeface="HelveticaLTCYR-Roman"/>
                <a:cs typeface="HelveticaLTCYR-Roman"/>
              </a:rPr>
              <a:t>(U))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Компактний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розмір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spc="-5" dirty="0">
                <a:latin typeface="HelveticaLTCYR-Roman"/>
                <a:cs typeface="HelveticaLTCYR-Roman"/>
              </a:rPr>
              <a:t>до </a:t>
            </a:r>
            <a:r>
              <a:rPr sz="1000" spc="-15" dirty="0">
                <a:latin typeface="HelveticaLTCYR-Roman"/>
                <a:cs typeface="HelveticaLTCYR-Roman"/>
              </a:rPr>
              <a:t>75</a:t>
            </a:r>
            <a:r>
              <a:rPr sz="1000" spc="16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Сталевий нагрівальний</a:t>
            </a:r>
            <a:r>
              <a:rPr sz="1000" spc="4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елемент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Ефективна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теплоізоляція</a:t>
            </a:r>
            <a:endParaRPr sz="1000">
              <a:latin typeface="HelveticaLTCYR-Roman"/>
              <a:cs typeface="HelveticaLTCYR-Roman"/>
            </a:endParaRPr>
          </a:p>
          <a:p>
            <a:pPr marL="120650" marR="15240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перегріву,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dirty="0">
                <a:latin typeface="HelveticaLTCYR-Roman"/>
                <a:cs typeface="HelveticaLTCYR-Roman"/>
              </a:rPr>
              <a:t>сухого </a:t>
            </a:r>
            <a:r>
              <a:rPr sz="1000" spc="-15" dirty="0">
                <a:latin typeface="HelveticaLTCYR-Roman"/>
                <a:cs typeface="HelveticaLTCYR-Roman"/>
              </a:rPr>
              <a:t>нагріву,  </a:t>
            </a:r>
            <a:r>
              <a:rPr sz="1000" dirty="0">
                <a:latin typeface="HelveticaLTCYR-Roman"/>
                <a:cs typeface="HelveticaLTCYR-Roman"/>
              </a:rPr>
              <a:t>запобіжний</a:t>
            </a:r>
            <a:r>
              <a:rPr sz="1000" spc="-3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клапан</a:t>
            </a:r>
            <a:endParaRPr sz="1000">
              <a:latin typeface="HelveticaLTCYR-Roman"/>
              <a:cs typeface="HelveticaLTCYR-Roman"/>
            </a:endParaRPr>
          </a:p>
          <a:p>
            <a:pPr marL="120650" marR="40259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Можливість розміщення в малогабаритних  приміщеннях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799" y="8280367"/>
            <a:ext cx="6548755" cy="0"/>
          </a:xfrm>
          <a:custGeom>
            <a:avLst/>
            <a:gdLst/>
            <a:ahLst/>
            <a:cxnLst/>
            <a:rect l="l" t="t" r="r" b="b"/>
            <a:pathLst>
              <a:path w="6548755">
                <a:moveTo>
                  <a:pt x="0" y="0"/>
                </a:moveTo>
                <a:lnTo>
                  <a:pt x="6548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799" y="10402736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35119" y="8352462"/>
            <a:ext cx="3038475" cy="1029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dirty="0">
                <a:latin typeface="HelveticaLTCYR-Roman"/>
                <a:cs typeface="HelveticaLTCYR-Roman"/>
              </a:rPr>
              <a:t>підвищений </a:t>
            </a:r>
            <a:r>
              <a:rPr sz="1000" spc="5" dirty="0">
                <a:latin typeface="HelveticaLTCYR-Roman"/>
                <a:cs typeface="HelveticaLTCYR-Roman"/>
              </a:rPr>
              <a:t>ресурс  </a:t>
            </a:r>
            <a:r>
              <a:rPr sz="1000" dirty="0">
                <a:latin typeface="HelveticaLTCYR-Roman"/>
                <a:cs typeface="HelveticaLTCYR-Roman"/>
              </a:rPr>
              <a:t>нагрівального </a:t>
            </a:r>
            <a:r>
              <a:rPr sz="1000" spc="-10" dirty="0">
                <a:latin typeface="HelveticaLTCYR-Roman"/>
                <a:cs typeface="HelveticaLTCYR-Roman"/>
              </a:rPr>
              <a:t>елементу,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накипу, </a:t>
            </a:r>
            <a:r>
              <a:rPr sz="1000" spc="5" dirty="0">
                <a:latin typeface="HelveticaLTCYR-Roman"/>
                <a:cs typeface="HelveticaLTCYR-Roman"/>
              </a:rPr>
              <a:t>зне-  </a:t>
            </a:r>
            <a:r>
              <a:rPr sz="1000" dirty="0">
                <a:latin typeface="HelveticaLTCYR-Roman"/>
                <a:cs typeface="HelveticaLTCYR-Roman"/>
              </a:rPr>
              <a:t>зараження</a:t>
            </a:r>
            <a:r>
              <a:rPr sz="1000" spc="-5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Швидкий нагрів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5" dirty="0">
                <a:latin typeface="HelveticaLTCYR-Roman"/>
                <a:cs typeface="HelveticaLTCYR-Roman"/>
              </a:rPr>
              <a:t>Клас </a:t>
            </a:r>
            <a:r>
              <a:rPr sz="1000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- 5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років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5799" y="4406780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>
                <a:moveTo>
                  <a:pt x="0" y="0"/>
                </a:moveTo>
                <a:lnTo>
                  <a:pt x="31418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2300" y="4508920"/>
            <a:ext cx="315214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>
                <a:latin typeface="HelveticaLTCYR-Roman"/>
                <a:cs typeface="HelveticaLTCYR-Roman"/>
              </a:rPr>
              <a:t>Зручний   </a:t>
            </a:r>
            <a:r>
              <a:rPr sz="1100" spc="-30" dirty="0">
                <a:latin typeface="HelveticaLTCYR-Roman"/>
                <a:cs typeface="HelveticaLTCYR-Roman"/>
              </a:rPr>
              <a:t>монтаж  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25" dirty="0">
                <a:latin typeface="HelveticaLTCYR-Roman"/>
                <a:cs typeface="HelveticaLTCYR-Roman"/>
              </a:rPr>
              <a:t>просте   управління? </a:t>
            </a:r>
            <a:r>
              <a:rPr sz="1100" spc="60" dirty="0">
                <a:latin typeface="HelveticaLTCYR-Roman"/>
                <a:cs typeface="HelveticaLTCYR-Roman"/>
              </a:rPr>
              <a:t> </a:t>
            </a:r>
            <a:r>
              <a:rPr sz="1100" spc="-35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300" y="4661333"/>
            <a:ext cx="315214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30" dirty="0">
                <a:latin typeface="HelveticaLTCYR-Roman"/>
                <a:cs typeface="HelveticaLTCYR-Roman"/>
              </a:rPr>
              <a:t>Водонагрівач  малого  </a:t>
            </a:r>
            <a:r>
              <a:rPr sz="1100" spc="-25" dirty="0">
                <a:latin typeface="HelveticaLTCYR-Roman"/>
                <a:cs typeface="HelveticaLTCYR-Roman"/>
              </a:rPr>
              <a:t>обсягу  Melody  </a:t>
            </a:r>
            <a:r>
              <a:rPr sz="1100" dirty="0">
                <a:latin typeface="HelveticaLTCYR-Roman"/>
                <a:cs typeface="HelveticaLTCYR-Roman"/>
              </a:rPr>
              <a:t>- </a:t>
            </a:r>
            <a:r>
              <a:rPr sz="1100" spc="21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ідеальне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300" y="4831526"/>
            <a:ext cx="3154680" cy="184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25" dirty="0">
                <a:latin typeface="HelveticaLTCYR-Roman"/>
                <a:cs typeface="HelveticaLTCYR-Roman"/>
              </a:rPr>
              <a:t>рішення </a:t>
            </a:r>
            <a:r>
              <a:rPr sz="1100" spc="-20" dirty="0">
                <a:latin typeface="HelveticaLTCYR-Roman"/>
                <a:cs typeface="HelveticaLTCYR-Roman"/>
              </a:rPr>
              <a:t>для </a:t>
            </a:r>
            <a:r>
              <a:rPr sz="1100" spc="-30" dirty="0">
                <a:latin typeface="HelveticaLTCYR-Roman"/>
                <a:cs typeface="HelveticaLTCYR-Roman"/>
              </a:rPr>
              <a:t>малогабаритних </a:t>
            </a:r>
            <a:r>
              <a:rPr sz="1100" spc="-25" dirty="0">
                <a:latin typeface="HelveticaLTCYR-Roman"/>
                <a:cs typeface="HelveticaLTCYR-Roman"/>
              </a:rPr>
              <a:t>приміщень.</a:t>
            </a:r>
            <a:r>
              <a:rPr sz="1100" spc="-14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Компак-  </a:t>
            </a:r>
            <a:r>
              <a:rPr sz="1100" spc="-20" dirty="0">
                <a:latin typeface="HelveticaLTCYR-Roman"/>
                <a:cs typeface="HelveticaLTCYR-Roman"/>
              </a:rPr>
              <a:t>тний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5" dirty="0">
                <a:latin typeface="HelveticaLTCYR-Roman"/>
                <a:cs typeface="HelveticaLTCYR-Roman"/>
              </a:rPr>
              <a:t>стильний прилад </a:t>
            </a:r>
            <a:r>
              <a:rPr sz="1100" spc="-30" dirty="0">
                <a:latin typeface="HelveticaLTCYR-Roman"/>
                <a:cs typeface="HelveticaLTCYR-Roman"/>
              </a:rPr>
              <a:t>бездоганно </a:t>
            </a:r>
            <a:r>
              <a:rPr sz="1100" spc="-25" dirty="0">
                <a:latin typeface="HelveticaLTCYR-Roman"/>
                <a:cs typeface="HelveticaLTCYR-Roman"/>
              </a:rPr>
              <a:t>виручить Вас  </a:t>
            </a:r>
            <a:r>
              <a:rPr sz="1100" spc="-15" dirty="0">
                <a:latin typeface="HelveticaLTCYR-Roman"/>
                <a:cs typeface="HelveticaLTCYR-Roman"/>
              </a:rPr>
              <a:t>на </a:t>
            </a:r>
            <a:r>
              <a:rPr sz="1100" spc="-20" dirty="0">
                <a:latin typeface="HelveticaLTCYR-Roman"/>
                <a:cs typeface="HelveticaLTCYR-Roman"/>
              </a:rPr>
              <a:t>дачі </a:t>
            </a:r>
            <a:r>
              <a:rPr sz="1100" dirty="0">
                <a:latin typeface="HelveticaLTCYR-Roman"/>
                <a:cs typeface="HelveticaLTCYR-Roman"/>
              </a:rPr>
              <a:t>і в </a:t>
            </a:r>
            <a:r>
              <a:rPr sz="1100" spc="-25" dirty="0">
                <a:latin typeface="HelveticaLTCYR-Roman"/>
                <a:cs typeface="HelveticaLTCYR-Roman"/>
              </a:rPr>
              <a:t>міській квартирі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30" dirty="0">
                <a:latin typeface="HelveticaLTCYR-Roman"/>
                <a:cs typeface="HelveticaLTCYR-Roman"/>
              </a:rPr>
              <a:t>період </a:t>
            </a:r>
            <a:r>
              <a:rPr sz="1100" spc="-25" dirty="0">
                <a:latin typeface="HelveticaLTCYR-Roman"/>
                <a:cs typeface="HelveticaLTCYR-Roman"/>
              </a:rPr>
              <a:t>відключення  </a:t>
            </a:r>
            <a:r>
              <a:rPr sz="1100" spc="-30" dirty="0">
                <a:latin typeface="HelveticaLTCYR-Roman"/>
                <a:cs typeface="HelveticaLTCYR-Roman"/>
              </a:rPr>
              <a:t>гарячої </a:t>
            </a:r>
            <a:r>
              <a:rPr sz="1100" spc="-35" dirty="0">
                <a:latin typeface="HelveticaLTCYR-Roman"/>
                <a:cs typeface="HelveticaLTCYR-Roman"/>
              </a:rPr>
              <a:t>води. </a:t>
            </a:r>
            <a:r>
              <a:rPr sz="1100" dirty="0">
                <a:latin typeface="HelveticaLTCYR-Roman"/>
                <a:cs typeface="HelveticaLTCYR-Roman"/>
              </a:rPr>
              <a:t>У </a:t>
            </a:r>
            <a:r>
              <a:rPr sz="1100" spc="-35" dirty="0">
                <a:latin typeface="HelveticaLTCYR-Roman"/>
                <a:cs typeface="HelveticaLTCYR-Roman"/>
              </a:rPr>
              <a:t>колекції представлені моделі 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25" dirty="0">
                <a:latin typeface="HelveticaLTCYR-Roman"/>
                <a:cs typeface="HelveticaLTCYR-Roman"/>
              </a:rPr>
              <a:t>підключенням </a:t>
            </a:r>
            <a:r>
              <a:rPr sz="1100" spc="-15" dirty="0">
                <a:latin typeface="HelveticaLTCYR-Roman"/>
                <a:cs typeface="HelveticaLTCYR-Roman"/>
              </a:rPr>
              <a:t>до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системи </a:t>
            </a:r>
            <a:r>
              <a:rPr sz="1100" spc="-35" dirty="0">
                <a:latin typeface="HelveticaLTCYR-Roman"/>
                <a:cs typeface="HelveticaLTCYR-Roman"/>
              </a:rPr>
              <a:t>водопостачання,  </a:t>
            </a:r>
            <a:r>
              <a:rPr sz="1100" spc="-15" dirty="0">
                <a:latin typeface="HelveticaLTCYR-Roman"/>
                <a:cs typeface="HelveticaLTCYR-Roman"/>
              </a:rPr>
              <a:t>як </a:t>
            </a:r>
            <a:r>
              <a:rPr sz="1100" spc="-45" dirty="0">
                <a:latin typeface="HelveticaLTCYR-Roman"/>
                <a:cs typeface="HelveticaLTCYR-Roman"/>
              </a:rPr>
              <a:t>знизу, </a:t>
            </a:r>
            <a:r>
              <a:rPr sz="1100" spc="-35" dirty="0">
                <a:latin typeface="HelveticaLTCYR-Roman"/>
                <a:cs typeface="HelveticaLTCYR-Roman"/>
              </a:rPr>
              <a:t>так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40" dirty="0">
                <a:latin typeface="HelveticaLTCYR-Roman"/>
                <a:cs typeface="HelveticaLTCYR-Roman"/>
              </a:rPr>
              <a:t>зверху. </a:t>
            </a:r>
            <a:r>
              <a:rPr sz="1100" spc="-25" dirty="0">
                <a:latin typeface="HelveticaLTCYR-Roman"/>
                <a:cs typeface="HelveticaLTCYR-Roman"/>
              </a:rPr>
              <a:t>Потужний нагрівальний  елемент забезпечує швидкий нагрів </a:t>
            </a:r>
            <a:r>
              <a:rPr sz="1100" spc="-35" dirty="0">
                <a:latin typeface="HelveticaLTCYR-Roman"/>
                <a:cs typeface="HelveticaLTCYR-Roman"/>
              </a:rPr>
              <a:t>води </a:t>
            </a:r>
            <a:r>
              <a:rPr sz="1100" spc="-25" dirty="0">
                <a:latin typeface="HelveticaLTCYR-Roman"/>
                <a:cs typeface="HelveticaLTCYR-Roman"/>
              </a:rPr>
              <a:t>до  потрібної </a:t>
            </a:r>
            <a:r>
              <a:rPr sz="1100" spc="-30" dirty="0">
                <a:latin typeface="HelveticaLTCYR-Roman"/>
                <a:cs typeface="HelveticaLTCYR-Roman"/>
              </a:rPr>
              <a:t>температури, </a:t>
            </a:r>
            <a:r>
              <a:rPr sz="1100" dirty="0">
                <a:latin typeface="HelveticaLTCYR-Roman"/>
                <a:cs typeface="HelveticaLTCYR-Roman"/>
              </a:rPr>
              <a:t>а </a:t>
            </a:r>
            <a:r>
              <a:rPr sz="1100" spc="-25" dirty="0">
                <a:latin typeface="HelveticaLTCYR-Roman"/>
                <a:cs typeface="HelveticaLTCYR-Roman"/>
              </a:rPr>
              <a:t>надійний інтуїтивно  зрозумілий </a:t>
            </a:r>
            <a:r>
              <a:rPr sz="1100" spc="-30" dirty="0">
                <a:latin typeface="HelveticaLTCYR-Roman"/>
                <a:cs typeface="HelveticaLTCYR-Roman"/>
              </a:rPr>
              <a:t>механічний </a:t>
            </a:r>
            <a:r>
              <a:rPr sz="1100" spc="-25" dirty="0">
                <a:latin typeface="HelveticaLTCYR-Roman"/>
                <a:cs typeface="HelveticaLTCYR-Roman"/>
              </a:rPr>
              <a:t>регулятор </a:t>
            </a:r>
            <a:r>
              <a:rPr sz="1100" spc="-30" dirty="0">
                <a:latin typeface="HelveticaLTCYR-Roman"/>
                <a:cs typeface="HelveticaLTCYR-Roman"/>
              </a:rPr>
              <a:t>температури  </a:t>
            </a:r>
            <a:r>
              <a:rPr sz="1100" spc="-25" dirty="0">
                <a:latin typeface="HelveticaLTCYR-Roman"/>
                <a:cs typeface="HelveticaLTCYR-Roman"/>
              </a:rPr>
              <a:t>нагріву </a:t>
            </a:r>
            <a:r>
              <a:rPr sz="1100" spc="-30" dirty="0">
                <a:latin typeface="HelveticaLTCYR-Roman"/>
                <a:cs typeface="HelveticaLTCYR-Roman"/>
              </a:rPr>
              <a:t>полегшує </a:t>
            </a:r>
            <a:r>
              <a:rPr sz="1100" spc="-25" dirty="0">
                <a:latin typeface="HelveticaLTCYR-Roman"/>
                <a:cs typeface="HelveticaLTCYR-Roman"/>
              </a:rPr>
              <a:t>процес управління приладом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25" dirty="0">
                <a:latin typeface="HelveticaLTCYR-Roman"/>
                <a:cs typeface="HelveticaLTCYR-Roman"/>
              </a:rPr>
              <a:t>робить </a:t>
            </a:r>
            <a:r>
              <a:rPr sz="1100" spc="-35" dirty="0">
                <a:latin typeface="HelveticaLTCYR-Roman"/>
                <a:cs typeface="HelveticaLTCYR-Roman"/>
              </a:rPr>
              <a:t>використання </a:t>
            </a:r>
            <a:r>
              <a:rPr sz="1100" spc="-30" dirty="0">
                <a:latin typeface="HelveticaLTCYR-Roman"/>
                <a:cs typeface="HelveticaLTCYR-Roman"/>
              </a:rPr>
              <a:t>водонагрівача максималь-  </a:t>
            </a:r>
            <a:r>
              <a:rPr sz="1100" spc="-15" dirty="0">
                <a:latin typeface="HelveticaLTCYR-Roman"/>
                <a:cs typeface="HelveticaLTCYR-Roman"/>
              </a:rPr>
              <a:t>но</a:t>
            </a:r>
            <a:r>
              <a:rPr sz="1100" spc="-13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комфортним.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74529" y="7588872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9807" y="7727921"/>
            <a:ext cx="45720" cy="78740"/>
          </a:xfrm>
          <a:custGeom>
            <a:avLst/>
            <a:gdLst/>
            <a:ahLst/>
            <a:cxnLst/>
            <a:rect l="l" t="t" r="r" b="b"/>
            <a:pathLst>
              <a:path w="45720" h="78740">
                <a:moveTo>
                  <a:pt x="5714" y="0"/>
                </a:moveTo>
                <a:lnTo>
                  <a:pt x="0" y="11239"/>
                </a:lnTo>
                <a:lnTo>
                  <a:pt x="33468" y="44616"/>
                </a:lnTo>
                <a:lnTo>
                  <a:pt x="34899" y="46024"/>
                </a:lnTo>
                <a:lnTo>
                  <a:pt x="36436" y="47599"/>
                </a:lnTo>
                <a:lnTo>
                  <a:pt x="36483" y="64137"/>
                </a:lnTo>
                <a:lnTo>
                  <a:pt x="36868" y="75653"/>
                </a:lnTo>
                <a:lnTo>
                  <a:pt x="32702" y="75653"/>
                </a:lnTo>
                <a:lnTo>
                  <a:pt x="42989" y="78168"/>
                </a:lnTo>
                <a:lnTo>
                  <a:pt x="43586" y="71208"/>
                </a:lnTo>
                <a:lnTo>
                  <a:pt x="44376" y="64137"/>
                </a:lnTo>
                <a:lnTo>
                  <a:pt x="45291" y="55025"/>
                </a:lnTo>
                <a:lnTo>
                  <a:pt x="45502" y="47599"/>
                </a:lnTo>
                <a:lnTo>
                  <a:pt x="45516" y="46024"/>
                </a:lnTo>
                <a:lnTo>
                  <a:pt x="44348" y="39852"/>
                </a:lnTo>
                <a:lnTo>
                  <a:pt x="42031" y="35318"/>
                </a:lnTo>
                <a:lnTo>
                  <a:pt x="41109" y="35318"/>
                </a:lnTo>
                <a:lnTo>
                  <a:pt x="5714" y="0"/>
                </a:lnTo>
                <a:close/>
              </a:path>
              <a:path w="45720" h="78740">
                <a:moveTo>
                  <a:pt x="41427" y="34137"/>
                </a:moveTo>
                <a:lnTo>
                  <a:pt x="41109" y="35318"/>
                </a:lnTo>
                <a:lnTo>
                  <a:pt x="42031" y="35318"/>
                </a:lnTo>
                <a:lnTo>
                  <a:pt x="41427" y="3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4375" y="7726618"/>
            <a:ext cx="274955" cy="267970"/>
          </a:xfrm>
          <a:custGeom>
            <a:avLst/>
            <a:gdLst/>
            <a:ahLst/>
            <a:cxnLst/>
            <a:rect l="l" t="t" r="r" b="b"/>
            <a:pathLst>
              <a:path w="274954" h="267970">
                <a:moveTo>
                  <a:pt x="124130" y="134772"/>
                </a:moveTo>
                <a:lnTo>
                  <a:pt x="111086" y="134772"/>
                </a:lnTo>
                <a:lnTo>
                  <a:pt x="119468" y="135864"/>
                </a:lnTo>
                <a:lnTo>
                  <a:pt x="124891" y="141224"/>
                </a:lnTo>
                <a:lnTo>
                  <a:pt x="238887" y="258965"/>
                </a:lnTo>
                <a:lnTo>
                  <a:pt x="242938" y="262978"/>
                </a:lnTo>
                <a:lnTo>
                  <a:pt x="249897" y="267385"/>
                </a:lnTo>
                <a:lnTo>
                  <a:pt x="261010" y="267385"/>
                </a:lnTo>
                <a:lnTo>
                  <a:pt x="265214" y="265709"/>
                </a:lnTo>
                <a:lnTo>
                  <a:pt x="267717" y="262496"/>
                </a:lnTo>
                <a:lnTo>
                  <a:pt x="251663" y="262496"/>
                </a:lnTo>
                <a:lnTo>
                  <a:pt x="245795" y="258965"/>
                </a:lnTo>
                <a:lnTo>
                  <a:pt x="242290" y="255473"/>
                </a:lnTo>
                <a:lnTo>
                  <a:pt x="128346" y="137782"/>
                </a:lnTo>
                <a:lnTo>
                  <a:pt x="124130" y="134772"/>
                </a:lnTo>
                <a:close/>
              </a:path>
              <a:path w="274954" h="267970">
                <a:moveTo>
                  <a:pt x="81272" y="5473"/>
                </a:moveTo>
                <a:lnTo>
                  <a:pt x="62229" y="5473"/>
                </a:lnTo>
                <a:lnTo>
                  <a:pt x="66471" y="6375"/>
                </a:lnTo>
                <a:lnTo>
                  <a:pt x="78689" y="9626"/>
                </a:lnTo>
                <a:lnTo>
                  <a:pt x="112852" y="31432"/>
                </a:lnTo>
                <a:lnTo>
                  <a:pt x="135108" y="64781"/>
                </a:lnTo>
                <a:lnTo>
                  <a:pt x="138506" y="89032"/>
                </a:lnTo>
                <a:lnTo>
                  <a:pt x="140484" y="97424"/>
                </a:lnTo>
                <a:lnTo>
                  <a:pt x="142580" y="102468"/>
                </a:lnTo>
                <a:lnTo>
                  <a:pt x="143814" y="104495"/>
                </a:lnTo>
                <a:lnTo>
                  <a:pt x="144106" y="104889"/>
                </a:lnTo>
                <a:lnTo>
                  <a:pt x="173218" y="131186"/>
                </a:lnTo>
                <a:lnTo>
                  <a:pt x="231676" y="184420"/>
                </a:lnTo>
                <a:lnTo>
                  <a:pt x="256412" y="207683"/>
                </a:lnTo>
                <a:lnTo>
                  <a:pt x="265604" y="221065"/>
                </a:lnTo>
                <a:lnTo>
                  <a:pt x="269473" y="235477"/>
                </a:lnTo>
                <a:lnTo>
                  <a:pt x="268919" y="248631"/>
                </a:lnTo>
                <a:lnTo>
                  <a:pt x="264845" y="258241"/>
                </a:lnTo>
                <a:lnTo>
                  <a:pt x="262610" y="261112"/>
                </a:lnTo>
                <a:lnTo>
                  <a:pt x="259981" y="262496"/>
                </a:lnTo>
                <a:lnTo>
                  <a:pt x="267717" y="262496"/>
                </a:lnTo>
                <a:lnTo>
                  <a:pt x="268706" y="261226"/>
                </a:lnTo>
                <a:lnTo>
                  <a:pt x="273653" y="249909"/>
                </a:lnTo>
                <a:lnTo>
                  <a:pt x="274361" y="235026"/>
                </a:lnTo>
                <a:lnTo>
                  <a:pt x="270035" y="218999"/>
                </a:lnTo>
                <a:lnTo>
                  <a:pt x="259880" y="204254"/>
                </a:lnTo>
                <a:lnTo>
                  <a:pt x="234844" y="180718"/>
                </a:lnTo>
                <a:lnTo>
                  <a:pt x="180375" y="131100"/>
                </a:lnTo>
                <a:lnTo>
                  <a:pt x="147726" y="101600"/>
                </a:lnTo>
                <a:lnTo>
                  <a:pt x="142506" y="94564"/>
                </a:lnTo>
                <a:lnTo>
                  <a:pt x="132872" y="49301"/>
                </a:lnTo>
                <a:lnTo>
                  <a:pt x="97997" y="13890"/>
                </a:lnTo>
                <a:lnTo>
                  <a:pt x="88069" y="8233"/>
                </a:lnTo>
                <a:lnTo>
                  <a:pt x="81272" y="5473"/>
                </a:lnTo>
                <a:close/>
              </a:path>
              <a:path w="274954" h="267970">
                <a:moveTo>
                  <a:pt x="6299" y="35560"/>
                </a:moveTo>
                <a:lnTo>
                  <a:pt x="1892" y="35560"/>
                </a:lnTo>
                <a:lnTo>
                  <a:pt x="0" y="37465"/>
                </a:lnTo>
                <a:lnTo>
                  <a:pt x="0" y="44577"/>
                </a:lnTo>
                <a:lnTo>
                  <a:pt x="1244" y="58488"/>
                </a:lnTo>
                <a:lnTo>
                  <a:pt x="15226" y="94070"/>
                </a:lnTo>
                <a:lnTo>
                  <a:pt x="48878" y="123798"/>
                </a:lnTo>
                <a:lnTo>
                  <a:pt x="88277" y="135280"/>
                </a:lnTo>
                <a:lnTo>
                  <a:pt x="92290" y="135280"/>
                </a:lnTo>
                <a:lnTo>
                  <a:pt x="97574" y="134772"/>
                </a:lnTo>
                <a:lnTo>
                  <a:pt x="124130" y="134772"/>
                </a:lnTo>
                <a:lnTo>
                  <a:pt x="122439" y="133565"/>
                </a:lnTo>
                <a:lnTo>
                  <a:pt x="115831" y="131186"/>
                </a:lnTo>
                <a:lnTo>
                  <a:pt x="110953" y="130416"/>
                </a:lnTo>
                <a:lnTo>
                  <a:pt x="88277" y="130416"/>
                </a:lnTo>
                <a:lnTo>
                  <a:pt x="79829" y="129741"/>
                </a:lnTo>
                <a:lnTo>
                  <a:pt x="33794" y="107429"/>
                </a:lnTo>
                <a:lnTo>
                  <a:pt x="9015" y="69845"/>
                </a:lnTo>
                <a:lnTo>
                  <a:pt x="4876" y="44577"/>
                </a:lnTo>
                <a:lnTo>
                  <a:pt x="4965" y="42049"/>
                </a:lnTo>
                <a:lnTo>
                  <a:pt x="5092" y="41275"/>
                </a:lnTo>
                <a:lnTo>
                  <a:pt x="12021" y="41275"/>
                </a:lnTo>
                <a:lnTo>
                  <a:pt x="6299" y="35560"/>
                </a:lnTo>
                <a:close/>
              </a:path>
              <a:path w="274954" h="267970">
                <a:moveTo>
                  <a:pt x="103060" y="129895"/>
                </a:moveTo>
                <a:lnTo>
                  <a:pt x="99987" y="129895"/>
                </a:lnTo>
                <a:lnTo>
                  <a:pt x="90042" y="130416"/>
                </a:lnTo>
                <a:lnTo>
                  <a:pt x="110953" y="130416"/>
                </a:lnTo>
                <a:lnTo>
                  <a:pt x="109159" y="130133"/>
                </a:lnTo>
                <a:lnTo>
                  <a:pt x="103060" y="129895"/>
                </a:lnTo>
                <a:close/>
              </a:path>
              <a:path w="274954" h="267970">
                <a:moveTo>
                  <a:pt x="12021" y="41275"/>
                </a:moveTo>
                <a:lnTo>
                  <a:pt x="5092" y="41275"/>
                </a:lnTo>
                <a:lnTo>
                  <a:pt x="5308" y="41440"/>
                </a:lnTo>
                <a:lnTo>
                  <a:pt x="45237" y="81343"/>
                </a:lnTo>
                <a:lnTo>
                  <a:pt x="51574" y="81838"/>
                </a:lnTo>
                <a:lnTo>
                  <a:pt x="86486" y="81838"/>
                </a:lnTo>
                <a:lnTo>
                  <a:pt x="89306" y="79883"/>
                </a:lnTo>
                <a:lnTo>
                  <a:pt x="92038" y="76962"/>
                </a:lnTo>
                <a:lnTo>
                  <a:pt x="52539" y="76962"/>
                </a:lnTo>
                <a:lnTo>
                  <a:pt x="47548" y="76758"/>
                </a:lnTo>
                <a:lnTo>
                  <a:pt x="12021" y="41275"/>
                </a:lnTo>
                <a:close/>
              </a:path>
              <a:path w="274954" h="267970">
                <a:moveTo>
                  <a:pt x="61531" y="0"/>
                </a:moveTo>
                <a:lnTo>
                  <a:pt x="54775" y="0"/>
                </a:lnTo>
                <a:lnTo>
                  <a:pt x="51142" y="1308"/>
                </a:lnTo>
                <a:lnTo>
                  <a:pt x="85940" y="36004"/>
                </a:lnTo>
                <a:lnTo>
                  <a:pt x="90627" y="41198"/>
                </a:lnTo>
                <a:lnTo>
                  <a:pt x="90627" y="54686"/>
                </a:lnTo>
                <a:lnTo>
                  <a:pt x="89095" y="63766"/>
                </a:lnTo>
                <a:lnTo>
                  <a:pt x="89061" y="69845"/>
                </a:lnTo>
                <a:lnTo>
                  <a:pt x="89560" y="76962"/>
                </a:lnTo>
                <a:lnTo>
                  <a:pt x="92038" y="76962"/>
                </a:lnTo>
                <a:lnTo>
                  <a:pt x="93865" y="74980"/>
                </a:lnTo>
                <a:lnTo>
                  <a:pt x="93966" y="66909"/>
                </a:lnTo>
                <a:lnTo>
                  <a:pt x="94614" y="60210"/>
                </a:lnTo>
                <a:lnTo>
                  <a:pt x="95451" y="52077"/>
                </a:lnTo>
                <a:lnTo>
                  <a:pt x="95491" y="39573"/>
                </a:lnTo>
                <a:lnTo>
                  <a:pt x="90169" y="33439"/>
                </a:lnTo>
                <a:lnTo>
                  <a:pt x="89395" y="32575"/>
                </a:lnTo>
                <a:lnTo>
                  <a:pt x="62229" y="5473"/>
                </a:lnTo>
                <a:lnTo>
                  <a:pt x="81272" y="5473"/>
                </a:lnTo>
                <a:lnTo>
                  <a:pt x="79959" y="4940"/>
                </a:lnTo>
                <a:lnTo>
                  <a:pt x="61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6133" y="7763785"/>
            <a:ext cx="267335" cy="233045"/>
          </a:xfrm>
          <a:custGeom>
            <a:avLst/>
            <a:gdLst/>
            <a:ahLst/>
            <a:cxnLst/>
            <a:rect l="l" t="t" r="r" b="b"/>
            <a:pathLst>
              <a:path w="267335" h="233045">
                <a:moveTo>
                  <a:pt x="133642" y="104575"/>
                </a:moveTo>
                <a:lnTo>
                  <a:pt x="107106" y="104575"/>
                </a:lnTo>
                <a:lnTo>
                  <a:pt x="116152" y="106337"/>
                </a:lnTo>
                <a:lnTo>
                  <a:pt x="124303" y="112151"/>
                </a:lnTo>
                <a:lnTo>
                  <a:pt x="132921" y="119889"/>
                </a:lnTo>
                <a:lnTo>
                  <a:pt x="141203" y="128105"/>
                </a:lnTo>
                <a:lnTo>
                  <a:pt x="148347" y="135356"/>
                </a:lnTo>
                <a:lnTo>
                  <a:pt x="235253" y="224713"/>
                </a:lnTo>
                <a:lnTo>
                  <a:pt x="243279" y="232727"/>
                </a:lnTo>
                <a:lnTo>
                  <a:pt x="248905" y="232321"/>
                </a:lnTo>
                <a:lnTo>
                  <a:pt x="257173" y="232321"/>
                </a:lnTo>
                <a:lnTo>
                  <a:pt x="262551" y="231140"/>
                </a:lnTo>
                <a:lnTo>
                  <a:pt x="259675" y="231140"/>
                </a:lnTo>
                <a:lnTo>
                  <a:pt x="251610" y="226263"/>
                </a:lnTo>
                <a:lnTo>
                  <a:pt x="247076" y="221742"/>
                </a:lnTo>
                <a:lnTo>
                  <a:pt x="133642" y="104575"/>
                </a:lnTo>
                <a:close/>
              </a:path>
              <a:path w="267335" h="233045">
                <a:moveTo>
                  <a:pt x="267219" y="230035"/>
                </a:moveTo>
                <a:lnTo>
                  <a:pt x="259675" y="231140"/>
                </a:lnTo>
                <a:lnTo>
                  <a:pt x="262551" y="231140"/>
                </a:lnTo>
                <a:lnTo>
                  <a:pt x="263650" y="230898"/>
                </a:lnTo>
                <a:lnTo>
                  <a:pt x="267219" y="230035"/>
                </a:lnTo>
                <a:close/>
              </a:path>
              <a:path w="267335" h="233045">
                <a:moveTo>
                  <a:pt x="9599" y="0"/>
                </a:moveTo>
                <a:lnTo>
                  <a:pt x="2690" y="9636"/>
                </a:lnTo>
                <a:lnTo>
                  <a:pt x="0" y="17229"/>
                </a:lnTo>
                <a:lnTo>
                  <a:pt x="1178" y="26719"/>
                </a:lnTo>
                <a:lnTo>
                  <a:pt x="25614" y="75858"/>
                </a:lnTo>
                <a:lnTo>
                  <a:pt x="60247" y="99580"/>
                </a:lnTo>
                <a:lnTo>
                  <a:pt x="95019" y="105478"/>
                </a:lnTo>
                <a:lnTo>
                  <a:pt x="107106" y="104575"/>
                </a:lnTo>
                <a:lnTo>
                  <a:pt x="133642" y="104575"/>
                </a:lnTo>
                <a:lnTo>
                  <a:pt x="133132" y="104051"/>
                </a:lnTo>
                <a:lnTo>
                  <a:pt x="124945" y="99309"/>
                </a:lnTo>
                <a:lnTo>
                  <a:pt x="117691" y="98120"/>
                </a:lnTo>
                <a:lnTo>
                  <a:pt x="96518" y="98120"/>
                </a:lnTo>
                <a:lnTo>
                  <a:pt x="86879" y="97305"/>
                </a:lnTo>
                <a:lnTo>
                  <a:pt x="38885" y="74002"/>
                </a:lnTo>
                <a:lnTo>
                  <a:pt x="14114" y="38581"/>
                </a:lnTo>
                <a:lnTo>
                  <a:pt x="8240" y="7416"/>
                </a:lnTo>
                <a:lnTo>
                  <a:pt x="8240" y="3644"/>
                </a:lnTo>
                <a:lnTo>
                  <a:pt x="8786" y="1333"/>
                </a:lnTo>
                <a:lnTo>
                  <a:pt x="9599" y="0"/>
                </a:lnTo>
                <a:close/>
              </a:path>
              <a:path w="267335" h="233045">
                <a:moveTo>
                  <a:pt x="115096" y="97694"/>
                </a:moveTo>
                <a:lnTo>
                  <a:pt x="105112" y="97775"/>
                </a:lnTo>
                <a:lnTo>
                  <a:pt x="96518" y="98120"/>
                </a:lnTo>
                <a:lnTo>
                  <a:pt x="117691" y="98120"/>
                </a:lnTo>
                <a:lnTo>
                  <a:pt x="115096" y="97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8558" y="7826386"/>
            <a:ext cx="122555" cy="120650"/>
          </a:xfrm>
          <a:custGeom>
            <a:avLst/>
            <a:gdLst/>
            <a:ahLst/>
            <a:cxnLst/>
            <a:rect l="l" t="t" r="r" b="b"/>
            <a:pathLst>
              <a:path w="122554" h="120650">
                <a:moveTo>
                  <a:pt x="15875" y="0"/>
                </a:moveTo>
                <a:lnTo>
                  <a:pt x="9423" y="0"/>
                </a:lnTo>
                <a:lnTo>
                  <a:pt x="7200" y="596"/>
                </a:lnTo>
                <a:lnTo>
                  <a:pt x="0" y="7810"/>
                </a:lnTo>
                <a:lnTo>
                  <a:pt x="4597" y="18846"/>
                </a:lnTo>
                <a:lnTo>
                  <a:pt x="6553" y="20751"/>
                </a:lnTo>
                <a:lnTo>
                  <a:pt x="105498" y="120446"/>
                </a:lnTo>
                <a:lnTo>
                  <a:pt x="104684" y="111658"/>
                </a:lnTo>
                <a:lnTo>
                  <a:pt x="102006" y="111658"/>
                </a:lnTo>
                <a:lnTo>
                  <a:pt x="9182" y="18160"/>
                </a:lnTo>
                <a:lnTo>
                  <a:pt x="7912" y="16662"/>
                </a:lnTo>
                <a:lnTo>
                  <a:pt x="4724" y="8331"/>
                </a:lnTo>
                <a:lnTo>
                  <a:pt x="8039" y="5016"/>
                </a:lnTo>
                <a:lnTo>
                  <a:pt x="8915" y="4114"/>
                </a:lnTo>
                <a:lnTo>
                  <a:pt x="10020" y="3733"/>
                </a:lnTo>
                <a:lnTo>
                  <a:pt x="21392" y="3733"/>
                </a:lnTo>
                <a:lnTo>
                  <a:pt x="19888" y="2400"/>
                </a:lnTo>
                <a:lnTo>
                  <a:pt x="15875" y="0"/>
                </a:lnTo>
                <a:close/>
              </a:path>
              <a:path w="122554" h="120650">
                <a:moveTo>
                  <a:pt x="21392" y="3733"/>
                </a:moveTo>
                <a:lnTo>
                  <a:pt x="14439" y="3733"/>
                </a:lnTo>
                <a:lnTo>
                  <a:pt x="17322" y="5245"/>
                </a:lnTo>
                <a:lnTo>
                  <a:pt x="17475" y="5245"/>
                </a:lnTo>
                <a:lnTo>
                  <a:pt x="114528" y="91262"/>
                </a:lnTo>
                <a:lnTo>
                  <a:pt x="102006" y="111658"/>
                </a:lnTo>
                <a:lnTo>
                  <a:pt x="104684" y="111658"/>
                </a:lnTo>
                <a:lnTo>
                  <a:pt x="104305" y="107556"/>
                </a:lnTo>
                <a:lnTo>
                  <a:pt x="114007" y="93916"/>
                </a:lnTo>
                <a:lnTo>
                  <a:pt x="119888" y="93332"/>
                </a:lnTo>
                <a:lnTo>
                  <a:pt x="122473" y="93332"/>
                </a:lnTo>
                <a:lnTo>
                  <a:pt x="21392" y="3733"/>
                </a:lnTo>
                <a:close/>
              </a:path>
              <a:path w="122554" h="120650">
                <a:moveTo>
                  <a:pt x="122473" y="93332"/>
                </a:moveTo>
                <a:lnTo>
                  <a:pt x="119888" y="93332"/>
                </a:lnTo>
                <a:lnTo>
                  <a:pt x="122516" y="93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2807" y="7931700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943" y="0"/>
                </a:moveTo>
                <a:lnTo>
                  <a:pt x="9148" y="1222"/>
                </a:lnTo>
                <a:lnTo>
                  <a:pt x="0" y="8969"/>
                </a:lnTo>
                <a:lnTo>
                  <a:pt x="10033" y="12487"/>
                </a:lnTo>
                <a:lnTo>
                  <a:pt x="14160" y="24107"/>
                </a:lnTo>
                <a:lnTo>
                  <a:pt x="16426" y="31032"/>
                </a:lnTo>
                <a:lnTo>
                  <a:pt x="17000" y="36115"/>
                </a:lnTo>
                <a:lnTo>
                  <a:pt x="15719" y="41856"/>
                </a:lnTo>
                <a:lnTo>
                  <a:pt x="12420" y="50752"/>
                </a:lnTo>
                <a:lnTo>
                  <a:pt x="16236" y="50371"/>
                </a:lnTo>
                <a:lnTo>
                  <a:pt x="23758" y="47342"/>
                </a:lnTo>
                <a:lnTo>
                  <a:pt x="29094" y="38836"/>
                </a:lnTo>
                <a:lnTo>
                  <a:pt x="26352" y="22024"/>
                </a:lnTo>
                <a:lnTo>
                  <a:pt x="19854" y="6526"/>
                </a:lnTo>
                <a:lnTo>
                  <a:pt x="14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7051" y="7936688"/>
            <a:ext cx="34925" cy="46355"/>
          </a:xfrm>
          <a:custGeom>
            <a:avLst/>
            <a:gdLst/>
            <a:ahLst/>
            <a:cxnLst/>
            <a:rect l="l" t="t" r="r" b="b"/>
            <a:pathLst>
              <a:path w="34925" h="46354">
                <a:moveTo>
                  <a:pt x="13398" y="0"/>
                </a:moveTo>
                <a:lnTo>
                  <a:pt x="11239" y="0"/>
                </a:lnTo>
                <a:lnTo>
                  <a:pt x="9283" y="546"/>
                </a:lnTo>
                <a:lnTo>
                  <a:pt x="2082" y="5791"/>
                </a:lnTo>
                <a:lnTo>
                  <a:pt x="0" y="11226"/>
                </a:lnTo>
                <a:lnTo>
                  <a:pt x="787" y="20167"/>
                </a:lnTo>
                <a:lnTo>
                  <a:pt x="21844" y="46240"/>
                </a:lnTo>
                <a:lnTo>
                  <a:pt x="22631" y="46240"/>
                </a:lnTo>
                <a:lnTo>
                  <a:pt x="29458" y="44019"/>
                </a:lnTo>
                <a:lnTo>
                  <a:pt x="30534" y="42341"/>
                </a:lnTo>
                <a:lnTo>
                  <a:pt x="25006" y="42341"/>
                </a:lnTo>
                <a:lnTo>
                  <a:pt x="20726" y="42202"/>
                </a:lnTo>
                <a:lnTo>
                  <a:pt x="3886" y="11150"/>
                </a:lnTo>
                <a:lnTo>
                  <a:pt x="6261" y="7531"/>
                </a:lnTo>
                <a:lnTo>
                  <a:pt x="10883" y="4165"/>
                </a:lnTo>
                <a:lnTo>
                  <a:pt x="12026" y="3860"/>
                </a:lnTo>
                <a:lnTo>
                  <a:pt x="23713" y="3860"/>
                </a:lnTo>
                <a:lnTo>
                  <a:pt x="19232" y="1173"/>
                </a:lnTo>
                <a:lnTo>
                  <a:pt x="13398" y="0"/>
                </a:lnTo>
                <a:close/>
              </a:path>
              <a:path w="34925" h="46354">
                <a:moveTo>
                  <a:pt x="23713" y="3860"/>
                </a:moveTo>
                <a:lnTo>
                  <a:pt x="18694" y="3860"/>
                </a:lnTo>
                <a:lnTo>
                  <a:pt x="27139" y="8686"/>
                </a:lnTo>
                <a:lnTo>
                  <a:pt x="31255" y="28065"/>
                </a:lnTo>
                <a:lnTo>
                  <a:pt x="31374" y="29224"/>
                </a:lnTo>
                <a:lnTo>
                  <a:pt x="30848" y="36499"/>
                </a:lnTo>
                <a:lnTo>
                  <a:pt x="26682" y="41630"/>
                </a:lnTo>
                <a:lnTo>
                  <a:pt x="25006" y="42341"/>
                </a:lnTo>
                <a:lnTo>
                  <a:pt x="30534" y="42341"/>
                </a:lnTo>
                <a:lnTo>
                  <a:pt x="33308" y="38017"/>
                </a:lnTo>
                <a:lnTo>
                  <a:pt x="34468" y="29224"/>
                </a:lnTo>
                <a:lnTo>
                  <a:pt x="33223" y="18630"/>
                </a:lnTo>
                <a:lnTo>
                  <a:pt x="30047" y="10506"/>
                </a:lnTo>
                <a:lnTo>
                  <a:pt x="25082" y="4681"/>
                </a:lnTo>
                <a:lnTo>
                  <a:pt x="23713" y="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0664" y="7631215"/>
            <a:ext cx="106045" cy="173355"/>
          </a:xfrm>
          <a:custGeom>
            <a:avLst/>
            <a:gdLst/>
            <a:ahLst/>
            <a:cxnLst/>
            <a:rect l="l" t="t" r="r" b="b"/>
            <a:pathLst>
              <a:path w="106045" h="173354">
                <a:moveTo>
                  <a:pt x="5765" y="144830"/>
                </a:moveTo>
                <a:lnTo>
                  <a:pt x="42405" y="172796"/>
                </a:lnTo>
                <a:lnTo>
                  <a:pt x="67885" y="168399"/>
                </a:lnTo>
                <a:lnTo>
                  <a:pt x="87934" y="156236"/>
                </a:lnTo>
                <a:lnTo>
                  <a:pt x="89358" y="154241"/>
                </a:lnTo>
                <a:lnTo>
                  <a:pt x="42151" y="154241"/>
                </a:lnTo>
                <a:lnTo>
                  <a:pt x="30940" y="153358"/>
                </a:lnTo>
                <a:lnTo>
                  <a:pt x="20815" y="151103"/>
                </a:lnTo>
                <a:lnTo>
                  <a:pt x="12261" y="148063"/>
                </a:lnTo>
                <a:lnTo>
                  <a:pt x="5765" y="144830"/>
                </a:lnTo>
                <a:close/>
              </a:path>
              <a:path w="106045" h="173354">
                <a:moveTo>
                  <a:pt x="92171" y="79743"/>
                </a:moveTo>
                <a:lnTo>
                  <a:pt x="33527" y="79743"/>
                </a:lnTo>
                <a:lnTo>
                  <a:pt x="55491" y="82537"/>
                </a:lnTo>
                <a:lnTo>
                  <a:pt x="70658" y="90330"/>
                </a:lnTo>
                <a:lnTo>
                  <a:pt x="79492" y="102240"/>
                </a:lnTo>
                <a:lnTo>
                  <a:pt x="82461" y="117386"/>
                </a:lnTo>
                <a:lnTo>
                  <a:pt x="79216" y="132740"/>
                </a:lnTo>
                <a:lnTo>
                  <a:pt x="70450" y="144343"/>
                </a:lnTo>
                <a:lnTo>
                  <a:pt x="57611" y="151681"/>
                </a:lnTo>
                <a:lnTo>
                  <a:pt x="42151" y="154241"/>
                </a:lnTo>
                <a:lnTo>
                  <a:pt x="89358" y="154241"/>
                </a:lnTo>
                <a:lnTo>
                  <a:pt x="101059" y="137847"/>
                </a:lnTo>
                <a:lnTo>
                  <a:pt x="105765" y="114769"/>
                </a:lnTo>
                <a:lnTo>
                  <a:pt x="103842" y="99971"/>
                </a:lnTo>
                <a:lnTo>
                  <a:pt x="98607" y="87747"/>
                </a:lnTo>
                <a:lnTo>
                  <a:pt x="92171" y="79743"/>
                </a:lnTo>
                <a:close/>
              </a:path>
              <a:path w="106045" h="173354">
                <a:moveTo>
                  <a:pt x="102374" y="0"/>
                </a:moveTo>
                <a:lnTo>
                  <a:pt x="20942" y="0"/>
                </a:lnTo>
                <a:lnTo>
                  <a:pt x="9944" y="81572"/>
                </a:lnTo>
                <a:lnTo>
                  <a:pt x="16217" y="80784"/>
                </a:lnTo>
                <a:lnTo>
                  <a:pt x="23825" y="79743"/>
                </a:lnTo>
                <a:lnTo>
                  <a:pt x="92171" y="79743"/>
                </a:lnTo>
                <a:lnTo>
                  <a:pt x="57443" y="63017"/>
                </a:lnTo>
                <a:lnTo>
                  <a:pt x="30899" y="63017"/>
                </a:lnTo>
                <a:lnTo>
                  <a:pt x="37439" y="19354"/>
                </a:lnTo>
                <a:lnTo>
                  <a:pt x="102374" y="19354"/>
                </a:lnTo>
                <a:lnTo>
                  <a:pt x="102374" y="0"/>
                </a:lnTo>
                <a:close/>
              </a:path>
              <a:path w="106045" h="173354">
                <a:moveTo>
                  <a:pt x="44780" y="61963"/>
                </a:moveTo>
                <a:lnTo>
                  <a:pt x="38480" y="61963"/>
                </a:lnTo>
                <a:lnTo>
                  <a:pt x="30899" y="63017"/>
                </a:lnTo>
                <a:lnTo>
                  <a:pt x="57443" y="63017"/>
                </a:lnTo>
                <a:lnTo>
                  <a:pt x="54552" y="62509"/>
                </a:lnTo>
                <a:lnTo>
                  <a:pt x="44780" y="6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349" y="7592962"/>
            <a:ext cx="441325" cy="440690"/>
          </a:xfrm>
          <a:custGeom>
            <a:avLst/>
            <a:gdLst/>
            <a:ahLst/>
            <a:cxnLst/>
            <a:rect l="l" t="t" r="r" b="b"/>
            <a:pathLst>
              <a:path w="441325" h="440690">
                <a:moveTo>
                  <a:pt x="441286" y="440486"/>
                </a:moveTo>
                <a:lnTo>
                  <a:pt x="0" y="440486"/>
                </a:lnTo>
                <a:lnTo>
                  <a:pt x="0" y="0"/>
                </a:lnTo>
                <a:lnTo>
                  <a:pt x="441286" y="0"/>
                </a:lnTo>
                <a:lnTo>
                  <a:pt x="441286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805" y="7760338"/>
            <a:ext cx="106045" cy="223520"/>
          </a:xfrm>
          <a:custGeom>
            <a:avLst/>
            <a:gdLst/>
            <a:ahLst/>
            <a:cxnLst/>
            <a:rect l="l" t="t" r="r" b="b"/>
            <a:pathLst>
              <a:path w="106045" h="223520">
                <a:moveTo>
                  <a:pt x="2387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708"/>
                </a:lnTo>
                <a:lnTo>
                  <a:pt x="1066" y="4787"/>
                </a:lnTo>
                <a:lnTo>
                  <a:pt x="2387" y="4787"/>
                </a:lnTo>
                <a:lnTo>
                  <a:pt x="36130" y="8417"/>
                </a:lnTo>
                <a:lnTo>
                  <a:pt x="60315" y="19272"/>
                </a:lnTo>
                <a:lnTo>
                  <a:pt x="74875" y="37299"/>
                </a:lnTo>
                <a:lnTo>
                  <a:pt x="79743" y="62445"/>
                </a:lnTo>
                <a:lnTo>
                  <a:pt x="79692" y="76187"/>
                </a:lnTo>
                <a:lnTo>
                  <a:pt x="79247" y="98996"/>
                </a:lnTo>
                <a:lnTo>
                  <a:pt x="82930" y="108572"/>
                </a:lnTo>
                <a:lnTo>
                  <a:pt x="100888" y="153555"/>
                </a:lnTo>
                <a:lnTo>
                  <a:pt x="100533" y="154101"/>
                </a:lnTo>
                <a:lnTo>
                  <a:pt x="96939" y="154558"/>
                </a:lnTo>
                <a:lnTo>
                  <a:pt x="85407" y="155790"/>
                </a:lnTo>
                <a:lnTo>
                  <a:pt x="83362" y="156057"/>
                </a:lnTo>
                <a:lnTo>
                  <a:pt x="80302" y="156413"/>
                </a:lnTo>
                <a:lnTo>
                  <a:pt x="78201" y="158749"/>
                </a:lnTo>
                <a:lnTo>
                  <a:pt x="78131" y="159105"/>
                </a:lnTo>
                <a:lnTo>
                  <a:pt x="77391" y="168368"/>
                </a:lnTo>
                <a:lnTo>
                  <a:pt x="76579" y="177079"/>
                </a:lnTo>
                <a:lnTo>
                  <a:pt x="75413" y="187956"/>
                </a:lnTo>
                <a:lnTo>
                  <a:pt x="73837" y="200710"/>
                </a:lnTo>
                <a:lnTo>
                  <a:pt x="72516" y="214236"/>
                </a:lnTo>
                <a:lnTo>
                  <a:pt x="63499" y="215785"/>
                </a:lnTo>
                <a:lnTo>
                  <a:pt x="13893" y="218554"/>
                </a:lnTo>
                <a:lnTo>
                  <a:pt x="12572" y="218643"/>
                </a:lnTo>
                <a:lnTo>
                  <a:pt x="11556" y="219760"/>
                </a:lnTo>
                <a:lnTo>
                  <a:pt x="11709" y="222351"/>
                </a:lnTo>
                <a:lnTo>
                  <a:pt x="12750" y="223342"/>
                </a:lnTo>
                <a:lnTo>
                  <a:pt x="14160" y="223342"/>
                </a:lnTo>
                <a:lnTo>
                  <a:pt x="63893" y="220560"/>
                </a:lnTo>
                <a:lnTo>
                  <a:pt x="76936" y="218401"/>
                </a:lnTo>
                <a:lnTo>
                  <a:pt x="78498" y="202247"/>
                </a:lnTo>
                <a:lnTo>
                  <a:pt x="80307" y="187417"/>
                </a:lnTo>
                <a:lnTo>
                  <a:pt x="81447" y="176612"/>
                </a:lnTo>
                <a:lnTo>
                  <a:pt x="82243" y="167960"/>
                </a:lnTo>
                <a:lnTo>
                  <a:pt x="82778" y="161455"/>
                </a:lnTo>
                <a:lnTo>
                  <a:pt x="83184" y="160896"/>
                </a:lnTo>
                <a:lnTo>
                  <a:pt x="85979" y="160540"/>
                </a:lnTo>
                <a:lnTo>
                  <a:pt x="99212" y="159105"/>
                </a:lnTo>
                <a:lnTo>
                  <a:pt x="102031" y="158749"/>
                </a:lnTo>
                <a:lnTo>
                  <a:pt x="103987" y="157708"/>
                </a:lnTo>
                <a:lnTo>
                  <a:pt x="105879" y="154558"/>
                </a:lnTo>
                <a:lnTo>
                  <a:pt x="105790" y="152793"/>
                </a:lnTo>
                <a:lnTo>
                  <a:pt x="105397" y="151764"/>
                </a:lnTo>
                <a:lnTo>
                  <a:pt x="87388" y="106819"/>
                </a:lnTo>
                <a:lnTo>
                  <a:pt x="84061" y="98158"/>
                </a:lnTo>
                <a:lnTo>
                  <a:pt x="84327" y="84175"/>
                </a:lnTo>
                <a:lnTo>
                  <a:pt x="84431" y="76187"/>
                </a:lnTo>
                <a:lnTo>
                  <a:pt x="84531" y="62445"/>
                </a:lnTo>
                <a:lnTo>
                  <a:pt x="81243" y="40671"/>
                </a:lnTo>
                <a:lnTo>
                  <a:pt x="68919" y="20540"/>
                </a:lnTo>
                <a:lnTo>
                  <a:pt x="43865" y="5751"/>
                </a:lnTo>
                <a:lnTo>
                  <a:pt x="2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690" y="7947052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4" h="5079">
                <a:moveTo>
                  <a:pt x="18770" y="0"/>
                </a:moveTo>
                <a:lnTo>
                  <a:pt x="723" y="1181"/>
                </a:lnTo>
                <a:lnTo>
                  <a:pt x="0" y="1993"/>
                </a:lnTo>
                <a:lnTo>
                  <a:pt x="114" y="3848"/>
                </a:lnTo>
                <a:lnTo>
                  <a:pt x="876" y="4533"/>
                </a:lnTo>
                <a:lnTo>
                  <a:pt x="1892" y="4533"/>
                </a:lnTo>
                <a:lnTo>
                  <a:pt x="18923" y="3428"/>
                </a:lnTo>
                <a:lnTo>
                  <a:pt x="19634" y="2603"/>
                </a:lnTo>
                <a:lnTo>
                  <a:pt x="19507" y="723"/>
                </a:lnTo>
                <a:lnTo>
                  <a:pt x="18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751" y="7932458"/>
            <a:ext cx="138430" cy="0"/>
          </a:xfrm>
          <a:custGeom>
            <a:avLst/>
            <a:gdLst/>
            <a:ahLst/>
            <a:cxnLst/>
            <a:rect l="l" t="t" r="r" b="b"/>
            <a:pathLst>
              <a:path w="138430">
                <a:moveTo>
                  <a:pt x="0" y="0"/>
                </a:moveTo>
                <a:lnTo>
                  <a:pt x="138226" y="0"/>
                </a:lnTo>
              </a:path>
            </a:pathLst>
          </a:custGeom>
          <a:ln w="442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340" y="7769218"/>
            <a:ext cx="143510" cy="224154"/>
          </a:xfrm>
          <a:custGeom>
            <a:avLst/>
            <a:gdLst/>
            <a:ahLst/>
            <a:cxnLst/>
            <a:rect l="l" t="t" r="r" b="b"/>
            <a:pathLst>
              <a:path w="143509" h="224154">
                <a:moveTo>
                  <a:pt x="136220" y="0"/>
                </a:moveTo>
                <a:lnTo>
                  <a:pt x="6781" y="0"/>
                </a:lnTo>
                <a:lnTo>
                  <a:pt x="0" y="6756"/>
                </a:lnTo>
                <a:lnTo>
                  <a:pt x="0" y="217296"/>
                </a:lnTo>
                <a:lnTo>
                  <a:pt x="6781" y="224066"/>
                </a:lnTo>
                <a:lnTo>
                  <a:pt x="136220" y="224066"/>
                </a:lnTo>
                <a:lnTo>
                  <a:pt x="141008" y="219278"/>
                </a:lnTo>
                <a:lnTo>
                  <a:pt x="9423" y="219278"/>
                </a:lnTo>
                <a:lnTo>
                  <a:pt x="4800" y="214668"/>
                </a:lnTo>
                <a:lnTo>
                  <a:pt x="4800" y="9397"/>
                </a:lnTo>
                <a:lnTo>
                  <a:pt x="9423" y="4787"/>
                </a:lnTo>
                <a:lnTo>
                  <a:pt x="141017" y="4787"/>
                </a:lnTo>
                <a:lnTo>
                  <a:pt x="136220" y="0"/>
                </a:lnTo>
                <a:close/>
              </a:path>
              <a:path w="143509" h="224154">
                <a:moveTo>
                  <a:pt x="141017" y="4787"/>
                </a:moveTo>
                <a:lnTo>
                  <a:pt x="133565" y="4787"/>
                </a:lnTo>
                <a:lnTo>
                  <a:pt x="138201" y="9397"/>
                </a:lnTo>
                <a:lnTo>
                  <a:pt x="138201" y="214668"/>
                </a:lnTo>
                <a:lnTo>
                  <a:pt x="133565" y="219278"/>
                </a:lnTo>
                <a:lnTo>
                  <a:pt x="141008" y="219278"/>
                </a:lnTo>
                <a:lnTo>
                  <a:pt x="142989" y="217296"/>
                </a:lnTo>
                <a:lnTo>
                  <a:pt x="142989" y="6756"/>
                </a:lnTo>
                <a:lnTo>
                  <a:pt x="141017" y="4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751" y="791102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71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751" y="795458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71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978" y="792059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948" y="0"/>
                </a:moveTo>
                <a:lnTo>
                  <a:pt x="5486" y="0"/>
                </a:lnTo>
                <a:lnTo>
                  <a:pt x="0" y="5473"/>
                </a:lnTo>
                <a:lnTo>
                  <a:pt x="0" y="18910"/>
                </a:lnTo>
                <a:lnTo>
                  <a:pt x="5486" y="24384"/>
                </a:lnTo>
                <a:lnTo>
                  <a:pt x="18948" y="24384"/>
                </a:lnTo>
                <a:lnTo>
                  <a:pt x="22377" y="20955"/>
                </a:lnTo>
                <a:lnTo>
                  <a:pt x="7366" y="20955"/>
                </a:lnTo>
                <a:lnTo>
                  <a:pt x="3429" y="17030"/>
                </a:lnTo>
                <a:lnTo>
                  <a:pt x="3429" y="7353"/>
                </a:lnTo>
                <a:lnTo>
                  <a:pt x="7366" y="3429"/>
                </a:lnTo>
                <a:lnTo>
                  <a:pt x="22377" y="3429"/>
                </a:lnTo>
                <a:lnTo>
                  <a:pt x="18948" y="0"/>
                </a:lnTo>
                <a:close/>
              </a:path>
              <a:path w="24765" h="24765">
                <a:moveTo>
                  <a:pt x="22377" y="3429"/>
                </a:moveTo>
                <a:lnTo>
                  <a:pt x="17056" y="3429"/>
                </a:lnTo>
                <a:lnTo>
                  <a:pt x="20993" y="7353"/>
                </a:lnTo>
                <a:lnTo>
                  <a:pt x="20993" y="17030"/>
                </a:lnTo>
                <a:lnTo>
                  <a:pt x="17056" y="20955"/>
                </a:lnTo>
                <a:lnTo>
                  <a:pt x="22377" y="20955"/>
                </a:lnTo>
                <a:lnTo>
                  <a:pt x="24422" y="18910"/>
                </a:lnTo>
                <a:lnTo>
                  <a:pt x="24422" y="5473"/>
                </a:lnTo>
                <a:lnTo>
                  <a:pt x="22377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133" y="771878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197" y="0"/>
                </a:moveTo>
                <a:lnTo>
                  <a:pt x="20156" y="1566"/>
                </a:lnTo>
                <a:lnTo>
                  <a:pt x="9617" y="5861"/>
                </a:lnTo>
                <a:lnTo>
                  <a:pt x="2568" y="12280"/>
                </a:lnTo>
                <a:lnTo>
                  <a:pt x="0" y="20218"/>
                </a:lnTo>
                <a:lnTo>
                  <a:pt x="2611" y="28074"/>
                </a:lnTo>
                <a:lnTo>
                  <a:pt x="9731" y="34497"/>
                </a:lnTo>
                <a:lnTo>
                  <a:pt x="20284" y="38833"/>
                </a:lnTo>
                <a:lnTo>
                  <a:pt x="33197" y="40424"/>
                </a:lnTo>
                <a:lnTo>
                  <a:pt x="46239" y="38860"/>
                </a:lnTo>
                <a:lnTo>
                  <a:pt x="50789" y="37007"/>
                </a:lnTo>
                <a:lnTo>
                  <a:pt x="33197" y="37007"/>
                </a:lnTo>
                <a:lnTo>
                  <a:pt x="21742" y="35663"/>
                </a:lnTo>
                <a:lnTo>
                  <a:pt x="12265" y="32023"/>
                </a:lnTo>
                <a:lnTo>
                  <a:pt x="5812" y="26677"/>
                </a:lnTo>
                <a:lnTo>
                  <a:pt x="3428" y="20218"/>
                </a:lnTo>
                <a:lnTo>
                  <a:pt x="5772" y="13681"/>
                </a:lnTo>
                <a:lnTo>
                  <a:pt x="12160" y="8340"/>
                </a:lnTo>
                <a:lnTo>
                  <a:pt x="21624" y="4737"/>
                </a:lnTo>
                <a:lnTo>
                  <a:pt x="33197" y="3416"/>
                </a:lnTo>
                <a:lnTo>
                  <a:pt x="50779" y="3416"/>
                </a:lnTo>
                <a:lnTo>
                  <a:pt x="46239" y="1566"/>
                </a:lnTo>
                <a:lnTo>
                  <a:pt x="33197" y="0"/>
                </a:lnTo>
                <a:close/>
              </a:path>
              <a:path w="66675" h="40640">
                <a:moveTo>
                  <a:pt x="50779" y="3416"/>
                </a:moveTo>
                <a:lnTo>
                  <a:pt x="33197" y="3416"/>
                </a:lnTo>
                <a:lnTo>
                  <a:pt x="44771" y="4737"/>
                </a:lnTo>
                <a:lnTo>
                  <a:pt x="54235" y="8340"/>
                </a:lnTo>
                <a:lnTo>
                  <a:pt x="60622" y="13681"/>
                </a:lnTo>
                <a:lnTo>
                  <a:pt x="62966" y="20218"/>
                </a:lnTo>
                <a:lnTo>
                  <a:pt x="60622" y="26747"/>
                </a:lnTo>
                <a:lnTo>
                  <a:pt x="54235" y="32084"/>
                </a:lnTo>
                <a:lnTo>
                  <a:pt x="44771" y="35686"/>
                </a:lnTo>
                <a:lnTo>
                  <a:pt x="33197" y="37007"/>
                </a:lnTo>
                <a:lnTo>
                  <a:pt x="50789" y="37007"/>
                </a:lnTo>
                <a:lnTo>
                  <a:pt x="56778" y="34569"/>
                </a:lnTo>
                <a:lnTo>
                  <a:pt x="63826" y="28154"/>
                </a:lnTo>
                <a:lnTo>
                  <a:pt x="66395" y="20218"/>
                </a:lnTo>
                <a:lnTo>
                  <a:pt x="63826" y="12280"/>
                </a:lnTo>
                <a:lnTo>
                  <a:pt x="56778" y="5861"/>
                </a:lnTo>
                <a:lnTo>
                  <a:pt x="50779" y="3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9856" y="771878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185" y="0"/>
                </a:moveTo>
                <a:lnTo>
                  <a:pt x="20150" y="1566"/>
                </a:lnTo>
                <a:lnTo>
                  <a:pt x="9615" y="5861"/>
                </a:lnTo>
                <a:lnTo>
                  <a:pt x="2568" y="12280"/>
                </a:lnTo>
                <a:lnTo>
                  <a:pt x="0" y="20218"/>
                </a:lnTo>
                <a:lnTo>
                  <a:pt x="2568" y="28154"/>
                </a:lnTo>
                <a:lnTo>
                  <a:pt x="9615" y="34569"/>
                </a:lnTo>
                <a:lnTo>
                  <a:pt x="20150" y="38860"/>
                </a:lnTo>
                <a:lnTo>
                  <a:pt x="33185" y="40424"/>
                </a:lnTo>
                <a:lnTo>
                  <a:pt x="46228" y="38860"/>
                </a:lnTo>
                <a:lnTo>
                  <a:pt x="50780" y="37007"/>
                </a:lnTo>
                <a:lnTo>
                  <a:pt x="33185" y="37007"/>
                </a:lnTo>
                <a:lnTo>
                  <a:pt x="21608" y="35686"/>
                </a:lnTo>
                <a:lnTo>
                  <a:pt x="12149" y="32084"/>
                </a:lnTo>
                <a:lnTo>
                  <a:pt x="5769" y="26747"/>
                </a:lnTo>
                <a:lnTo>
                  <a:pt x="3428" y="20218"/>
                </a:lnTo>
                <a:lnTo>
                  <a:pt x="5769" y="13681"/>
                </a:lnTo>
                <a:lnTo>
                  <a:pt x="12149" y="8340"/>
                </a:lnTo>
                <a:lnTo>
                  <a:pt x="21608" y="4737"/>
                </a:lnTo>
                <a:lnTo>
                  <a:pt x="33185" y="3416"/>
                </a:lnTo>
                <a:lnTo>
                  <a:pt x="50770" y="3416"/>
                </a:lnTo>
                <a:lnTo>
                  <a:pt x="46228" y="1566"/>
                </a:lnTo>
                <a:lnTo>
                  <a:pt x="33185" y="0"/>
                </a:lnTo>
                <a:close/>
              </a:path>
              <a:path w="66675" h="40640">
                <a:moveTo>
                  <a:pt x="50770" y="3416"/>
                </a:moveTo>
                <a:lnTo>
                  <a:pt x="33185" y="3416"/>
                </a:lnTo>
                <a:lnTo>
                  <a:pt x="44764" y="4737"/>
                </a:lnTo>
                <a:lnTo>
                  <a:pt x="54227" y="8340"/>
                </a:lnTo>
                <a:lnTo>
                  <a:pt x="60611" y="13681"/>
                </a:lnTo>
                <a:lnTo>
                  <a:pt x="62953" y="20218"/>
                </a:lnTo>
                <a:lnTo>
                  <a:pt x="60611" y="26747"/>
                </a:lnTo>
                <a:lnTo>
                  <a:pt x="54227" y="32084"/>
                </a:lnTo>
                <a:lnTo>
                  <a:pt x="44764" y="35686"/>
                </a:lnTo>
                <a:lnTo>
                  <a:pt x="33185" y="37007"/>
                </a:lnTo>
                <a:lnTo>
                  <a:pt x="50780" y="37007"/>
                </a:lnTo>
                <a:lnTo>
                  <a:pt x="56772" y="34569"/>
                </a:lnTo>
                <a:lnTo>
                  <a:pt x="63824" y="28154"/>
                </a:lnTo>
                <a:lnTo>
                  <a:pt x="66395" y="20218"/>
                </a:lnTo>
                <a:lnTo>
                  <a:pt x="63824" y="12280"/>
                </a:lnTo>
                <a:lnTo>
                  <a:pt x="56772" y="5861"/>
                </a:lnTo>
                <a:lnTo>
                  <a:pt x="50770" y="3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615" y="7650860"/>
            <a:ext cx="128905" cy="77470"/>
          </a:xfrm>
          <a:custGeom>
            <a:avLst/>
            <a:gdLst/>
            <a:ahLst/>
            <a:cxnLst/>
            <a:rect l="l" t="t" r="r" b="b"/>
            <a:pathLst>
              <a:path w="128904" h="77470">
                <a:moveTo>
                  <a:pt x="64376" y="0"/>
                </a:moveTo>
                <a:lnTo>
                  <a:pt x="39342" y="3034"/>
                </a:lnTo>
                <a:lnTo>
                  <a:pt x="18876" y="11306"/>
                </a:lnTo>
                <a:lnTo>
                  <a:pt x="5067" y="23563"/>
                </a:lnTo>
                <a:lnTo>
                  <a:pt x="0" y="38557"/>
                </a:lnTo>
                <a:lnTo>
                  <a:pt x="5067" y="53541"/>
                </a:lnTo>
                <a:lnTo>
                  <a:pt x="18876" y="65790"/>
                </a:lnTo>
                <a:lnTo>
                  <a:pt x="39342" y="74056"/>
                </a:lnTo>
                <a:lnTo>
                  <a:pt x="64376" y="77089"/>
                </a:lnTo>
                <a:lnTo>
                  <a:pt x="89408" y="74056"/>
                </a:lnTo>
                <a:lnTo>
                  <a:pt x="90357" y="73672"/>
                </a:lnTo>
                <a:lnTo>
                  <a:pt x="64376" y="73672"/>
                </a:lnTo>
                <a:lnTo>
                  <a:pt x="40676" y="70909"/>
                </a:lnTo>
                <a:lnTo>
                  <a:pt x="21301" y="63377"/>
                </a:lnTo>
                <a:lnTo>
                  <a:pt x="8226" y="52214"/>
                </a:lnTo>
                <a:lnTo>
                  <a:pt x="3429" y="38557"/>
                </a:lnTo>
                <a:lnTo>
                  <a:pt x="8226" y="24892"/>
                </a:lnTo>
                <a:lnTo>
                  <a:pt x="21301" y="13725"/>
                </a:lnTo>
                <a:lnTo>
                  <a:pt x="40676" y="6192"/>
                </a:lnTo>
                <a:lnTo>
                  <a:pt x="64376" y="3429"/>
                </a:lnTo>
                <a:lnTo>
                  <a:pt x="90383" y="3429"/>
                </a:lnTo>
                <a:lnTo>
                  <a:pt x="89408" y="3034"/>
                </a:lnTo>
                <a:lnTo>
                  <a:pt x="64376" y="0"/>
                </a:lnTo>
                <a:close/>
              </a:path>
              <a:path w="128904" h="77470">
                <a:moveTo>
                  <a:pt x="90383" y="3429"/>
                </a:moveTo>
                <a:lnTo>
                  <a:pt x="64376" y="3429"/>
                </a:lnTo>
                <a:lnTo>
                  <a:pt x="88076" y="6192"/>
                </a:lnTo>
                <a:lnTo>
                  <a:pt x="107451" y="13725"/>
                </a:lnTo>
                <a:lnTo>
                  <a:pt x="120526" y="24892"/>
                </a:lnTo>
                <a:lnTo>
                  <a:pt x="125323" y="38557"/>
                </a:lnTo>
                <a:lnTo>
                  <a:pt x="120526" y="52214"/>
                </a:lnTo>
                <a:lnTo>
                  <a:pt x="107451" y="63377"/>
                </a:lnTo>
                <a:lnTo>
                  <a:pt x="88076" y="70909"/>
                </a:lnTo>
                <a:lnTo>
                  <a:pt x="64376" y="73672"/>
                </a:lnTo>
                <a:lnTo>
                  <a:pt x="90357" y="73672"/>
                </a:lnTo>
                <a:lnTo>
                  <a:pt x="109869" y="65790"/>
                </a:lnTo>
                <a:lnTo>
                  <a:pt x="123674" y="53541"/>
                </a:lnTo>
                <a:lnTo>
                  <a:pt x="128739" y="38557"/>
                </a:lnTo>
                <a:lnTo>
                  <a:pt x="123674" y="23563"/>
                </a:lnTo>
                <a:lnTo>
                  <a:pt x="109869" y="11306"/>
                </a:lnTo>
                <a:lnTo>
                  <a:pt x="90383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2992" y="7592962"/>
            <a:ext cx="429895" cy="440690"/>
          </a:xfrm>
          <a:custGeom>
            <a:avLst/>
            <a:gdLst/>
            <a:ahLst/>
            <a:cxnLst/>
            <a:rect l="l" t="t" r="r" b="b"/>
            <a:pathLst>
              <a:path w="429894" h="440690">
                <a:moveTo>
                  <a:pt x="429310" y="440486"/>
                </a:moveTo>
                <a:lnTo>
                  <a:pt x="0" y="440486"/>
                </a:lnTo>
                <a:lnTo>
                  <a:pt x="0" y="0"/>
                </a:lnTo>
                <a:lnTo>
                  <a:pt x="429310" y="0"/>
                </a:lnTo>
                <a:lnTo>
                  <a:pt x="429310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8098" y="7649986"/>
            <a:ext cx="280670" cy="273050"/>
          </a:xfrm>
          <a:custGeom>
            <a:avLst/>
            <a:gdLst/>
            <a:ahLst/>
            <a:cxnLst/>
            <a:rect l="l" t="t" r="r" b="b"/>
            <a:pathLst>
              <a:path w="280669" h="273050">
                <a:moveTo>
                  <a:pt x="50" y="0"/>
                </a:moveTo>
                <a:lnTo>
                  <a:pt x="14307" y="17979"/>
                </a:lnTo>
                <a:lnTo>
                  <a:pt x="23023" y="37114"/>
                </a:lnTo>
                <a:lnTo>
                  <a:pt x="27384" y="52322"/>
                </a:lnTo>
                <a:lnTo>
                  <a:pt x="28575" y="58521"/>
                </a:lnTo>
                <a:lnTo>
                  <a:pt x="62120" y="55870"/>
                </a:lnTo>
                <a:lnTo>
                  <a:pt x="82434" y="58073"/>
                </a:lnTo>
                <a:lnTo>
                  <a:pt x="97735" y="67912"/>
                </a:lnTo>
                <a:lnTo>
                  <a:pt x="116243" y="88163"/>
                </a:lnTo>
                <a:lnTo>
                  <a:pt x="129062" y="114214"/>
                </a:lnTo>
                <a:lnTo>
                  <a:pt x="127523" y="137277"/>
                </a:lnTo>
                <a:lnTo>
                  <a:pt x="120265" y="153753"/>
                </a:lnTo>
                <a:lnTo>
                  <a:pt x="115925" y="160045"/>
                </a:lnTo>
                <a:lnTo>
                  <a:pt x="137071" y="184518"/>
                </a:lnTo>
                <a:lnTo>
                  <a:pt x="161493" y="149377"/>
                </a:lnTo>
                <a:lnTo>
                  <a:pt x="208824" y="124731"/>
                </a:lnTo>
                <a:lnTo>
                  <a:pt x="230442" y="117578"/>
                </a:lnTo>
                <a:lnTo>
                  <a:pt x="252945" y="102971"/>
                </a:lnTo>
                <a:lnTo>
                  <a:pt x="271776" y="94708"/>
                </a:lnTo>
                <a:lnTo>
                  <a:pt x="279199" y="107064"/>
                </a:lnTo>
                <a:lnTo>
                  <a:pt x="280085" y="125292"/>
                </a:lnTo>
                <a:lnTo>
                  <a:pt x="279298" y="134645"/>
                </a:lnTo>
                <a:lnTo>
                  <a:pt x="255634" y="158012"/>
                </a:lnTo>
                <a:lnTo>
                  <a:pt x="242568" y="174450"/>
                </a:lnTo>
                <a:lnTo>
                  <a:pt x="214477" y="206540"/>
                </a:lnTo>
                <a:lnTo>
                  <a:pt x="169883" y="242184"/>
                </a:lnTo>
                <a:lnTo>
                  <a:pt x="152643" y="254726"/>
                </a:lnTo>
                <a:lnTo>
                  <a:pt x="131241" y="272618"/>
                </a:lnTo>
                <a:lnTo>
                  <a:pt x="107120" y="247170"/>
                </a:lnTo>
                <a:lnTo>
                  <a:pt x="75120" y="221116"/>
                </a:lnTo>
                <a:lnTo>
                  <a:pt x="39919" y="192447"/>
                </a:lnTo>
                <a:lnTo>
                  <a:pt x="6197" y="159156"/>
                </a:lnTo>
                <a:lnTo>
                  <a:pt x="4013" y="156641"/>
                </a:lnTo>
                <a:lnTo>
                  <a:pt x="1943" y="154216"/>
                </a:lnTo>
                <a:lnTo>
                  <a:pt x="0" y="151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7186" y="7729919"/>
            <a:ext cx="66040" cy="81280"/>
          </a:xfrm>
          <a:custGeom>
            <a:avLst/>
            <a:gdLst/>
            <a:ahLst/>
            <a:cxnLst/>
            <a:rect l="l" t="t" r="r" b="b"/>
            <a:pathLst>
              <a:path w="66040" h="81279">
                <a:moveTo>
                  <a:pt x="0" y="0"/>
                </a:moveTo>
                <a:lnTo>
                  <a:pt x="7241" y="15918"/>
                </a:lnTo>
                <a:lnTo>
                  <a:pt x="21944" y="39123"/>
                </a:lnTo>
                <a:lnTo>
                  <a:pt x="42178" y="62941"/>
                </a:lnTo>
                <a:lnTo>
                  <a:pt x="66014" y="80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4234" y="7811644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28359" y="0"/>
                </a:moveTo>
                <a:lnTo>
                  <a:pt x="21472" y="4843"/>
                </a:lnTo>
                <a:lnTo>
                  <a:pt x="13679" y="10995"/>
                </a:lnTo>
                <a:lnTo>
                  <a:pt x="6136" y="17484"/>
                </a:lnTo>
                <a:lnTo>
                  <a:pt x="0" y="233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7333" y="7655520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75453" y="0"/>
                </a:moveTo>
                <a:lnTo>
                  <a:pt x="48351" y="3717"/>
                </a:lnTo>
                <a:lnTo>
                  <a:pt x="23875" y="18380"/>
                </a:lnTo>
                <a:lnTo>
                  <a:pt x="6821" y="41705"/>
                </a:lnTo>
                <a:lnTo>
                  <a:pt x="0" y="69013"/>
                </a:lnTo>
                <a:lnTo>
                  <a:pt x="3598" y="96966"/>
                </a:lnTo>
                <a:lnTo>
                  <a:pt x="17805" y="122227"/>
                </a:lnTo>
                <a:lnTo>
                  <a:pt x="40416" y="139813"/>
                </a:lnTo>
                <a:lnTo>
                  <a:pt x="66890" y="146859"/>
                </a:lnTo>
                <a:lnTo>
                  <a:pt x="93993" y="143152"/>
                </a:lnTo>
                <a:lnTo>
                  <a:pt x="118490" y="128476"/>
                </a:lnTo>
                <a:lnTo>
                  <a:pt x="135514" y="105171"/>
                </a:lnTo>
                <a:lnTo>
                  <a:pt x="142330" y="77855"/>
                </a:lnTo>
                <a:lnTo>
                  <a:pt x="138738" y="49875"/>
                </a:lnTo>
                <a:lnTo>
                  <a:pt x="124536" y="24577"/>
                </a:lnTo>
                <a:lnTo>
                  <a:pt x="101932" y="7021"/>
                </a:lnTo>
                <a:lnTo>
                  <a:pt x="75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7333" y="7655520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124536" y="24577"/>
                </a:moveTo>
                <a:lnTo>
                  <a:pt x="138738" y="49875"/>
                </a:lnTo>
                <a:lnTo>
                  <a:pt x="142330" y="77855"/>
                </a:lnTo>
                <a:lnTo>
                  <a:pt x="135514" y="105171"/>
                </a:lnTo>
                <a:lnTo>
                  <a:pt x="118490" y="128476"/>
                </a:lnTo>
                <a:lnTo>
                  <a:pt x="93993" y="143152"/>
                </a:lnTo>
                <a:lnTo>
                  <a:pt x="66890" y="146859"/>
                </a:lnTo>
                <a:lnTo>
                  <a:pt x="40416" y="139813"/>
                </a:lnTo>
                <a:lnTo>
                  <a:pt x="17805" y="122227"/>
                </a:lnTo>
                <a:lnTo>
                  <a:pt x="3598" y="96966"/>
                </a:lnTo>
                <a:lnTo>
                  <a:pt x="0" y="69013"/>
                </a:lnTo>
                <a:lnTo>
                  <a:pt x="6821" y="41705"/>
                </a:lnTo>
                <a:lnTo>
                  <a:pt x="23875" y="18380"/>
                </a:lnTo>
                <a:lnTo>
                  <a:pt x="48351" y="3717"/>
                </a:lnTo>
                <a:lnTo>
                  <a:pt x="75453" y="0"/>
                </a:lnTo>
                <a:lnTo>
                  <a:pt x="101932" y="7021"/>
                </a:lnTo>
                <a:lnTo>
                  <a:pt x="124536" y="2457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61349" y="7690422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39403" y="0"/>
                </a:moveTo>
                <a:lnTo>
                  <a:pt x="25251" y="1938"/>
                </a:lnTo>
                <a:lnTo>
                  <a:pt x="12466" y="9621"/>
                </a:lnTo>
                <a:lnTo>
                  <a:pt x="3565" y="21865"/>
                </a:lnTo>
                <a:lnTo>
                  <a:pt x="0" y="36202"/>
                </a:lnTo>
                <a:lnTo>
                  <a:pt x="1870" y="50873"/>
                </a:lnTo>
                <a:lnTo>
                  <a:pt x="9278" y="64117"/>
                </a:lnTo>
                <a:lnTo>
                  <a:pt x="21094" y="73360"/>
                </a:lnTo>
                <a:lnTo>
                  <a:pt x="34918" y="77047"/>
                </a:lnTo>
                <a:lnTo>
                  <a:pt x="49064" y="75088"/>
                </a:lnTo>
                <a:lnTo>
                  <a:pt x="61844" y="67394"/>
                </a:lnTo>
                <a:lnTo>
                  <a:pt x="70751" y="55154"/>
                </a:lnTo>
                <a:lnTo>
                  <a:pt x="74307" y="40825"/>
                </a:lnTo>
                <a:lnTo>
                  <a:pt x="72422" y="26163"/>
                </a:lnTo>
                <a:lnTo>
                  <a:pt x="65006" y="12923"/>
                </a:lnTo>
                <a:lnTo>
                  <a:pt x="53221" y="3697"/>
                </a:lnTo>
                <a:lnTo>
                  <a:pt x="3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349" y="7690422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65006" y="12923"/>
                </a:moveTo>
                <a:lnTo>
                  <a:pt x="72422" y="26163"/>
                </a:lnTo>
                <a:lnTo>
                  <a:pt x="74307" y="40825"/>
                </a:lnTo>
                <a:lnTo>
                  <a:pt x="70751" y="55154"/>
                </a:lnTo>
                <a:lnTo>
                  <a:pt x="61844" y="67394"/>
                </a:lnTo>
                <a:lnTo>
                  <a:pt x="49064" y="75088"/>
                </a:lnTo>
                <a:lnTo>
                  <a:pt x="34918" y="77047"/>
                </a:lnTo>
                <a:lnTo>
                  <a:pt x="21094" y="73360"/>
                </a:lnTo>
                <a:lnTo>
                  <a:pt x="9278" y="64117"/>
                </a:lnTo>
                <a:lnTo>
                  <a:pt x="1870" y="50873"/>
                </a:lnTo>
                <a:lnTo>
                  <a:pt x="0" y="36202"/>
                </a:lnTo>
                <a:lnTo>
                  <a:pt x="3565" y="21865"/>
                </a:lnTo>
                <a:lnTo>
                  <a:pt x="12466" y="9621"/>
                </a:lnTo>
                <a:lnTo>
                  <a:pt x="25251" y="1938"/>
                </a:lnTo>
                <a:lnTo>
                  <a:pt x="39403" y="0"/>
                </a:lnTo>
                <a:lnTo>
                  <a:pt x="53221" y="3697"/>
                </a:lnTo>
                <a:lnTo>
                  <a:pt x="65006" y="129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74226" y="7864579"/>
            <a:ext cx="88900" cy="146050"/>
          </a:xfrm>
          <a:custGeom>
            <a:avLst/>
            <a:gdLst/>
            <a:ahLst/>
            <a:cxnLst/>
            <a:rect l="l" t="t" r="r" b="b"/>
            <a:pathLst>
              <a:path w="88900" h="146050">
                <a:moveTo>
                  <a:pt x="50914" y="0"/>
                </a:moveTo>
                <a:lnTo>
                  <a:pt x="0" y="0"/>
                </a:lnTo>
                <a:lnTo>
                  <a:pt x="0" y="145707"/>
                </a:lnTo>
                <a:lnTo>
                  <a:pt x="26936" y="145707"/>
                </a:lnTo>
                <a:lnTo>
                  <a:pt x="26936" y="86385"/>
                </a:lnTo>
                <a:lnTo>
                  <a:pt x="50545" y="86385"/>
                </a:lnTo>
                <a:lnTo>
                  <a:pt x="66141" y="82922"/>
                </a:lnTo>
                <a:lnTo>
                  <a:pt x="78038" y="73504"/>
                </a:lnTo>
                <a:lnTo>
                  <a:pt x="82785" y="64795"/>
                </a:lnTo>
                <a:lnTo>
                  <a:pt x="26936" y="64795"/>
                </a:lnTo>
                <a:lnTo>
                  <a:pt x="26936" y="21615"/>
                </a:lnTo>
                <a:lnTo>
                  <a:pt x="83235" y="21615"/>
                </a:lnTo>
                <a:lnTo>
                  <a:pt x="78231" y="12519"/>
                </a:lnTo>
                <a:lnTo>
                  <a:pt x="66462" y="3362"/>
                </a:lnTo>
                <a:lnTo>
                  <a:pt x="50914" y="0"/>
                </a:lnTo>
                <a:close/>
              </a:path>
              <a:path w="88900" h="146050">
                <a:moveTo>
                  <a:pt x="83235" y="21615"/>
                </a:moveTo>
                <a:lnTo>
                  <a:pt x="40500" y="21615"/>
                </a:lnTo>
                <a:lnTo>
                  <a:pt x="49388" y="23021"/>
                </a:lnTo>
                <a:lnTo>
                  <a:pt x="55706" y="27151"/>
                </a:lnTo>
                <a:lnTo>
                  <a:pt x="59479" y="33868"/>
                </a:lnTo>
                <a:lnTo>
                  <a:pt x="60731" y="43040"/>
                </a:lnTo>
                <a:lnTo>
                  <a:pt x="59479" y="52290"/>
                </a:lnTo>
                <a:lnTo>
                  <a:pt x="55706" y="59118"/>
                </a:lnTo>
                <a:lnTo>
                  <a:pt x="49388" y="63346"/>
                </a:lnTo>
                <a:lnTo>
                  <a:pt x="40500" y="64795"/>
                </a:lnTo>
                <a:lnTo>
                  <a:pt x="82785" y="64795"/>
                </a:lnTo>
                <a:lnTo>
                  <a:pt x="85625" y="59585"/>
                </a:lnTo>
                <a:lnTo>
                  <a:pt x="88290" y="42621"/>
                </a:lnTo>
                <a:lnTo>
                  <a:pt x="85686" y="26071"/>
                </a:lnTo>
                <a:lnTo>
                  <a:pt x="83235" y="2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17827" y="759296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90">
                <a:moveTo>
                  <a:pt x="440499" y="440486"/>
                </a:moveTo>
                <a:lnTo>
                  <a:pt x="0" y="440486"/>
                </a:lnTo>
                <a:lnTo>
                  <a:pt x="0" y="0"/>
                </a:lnTo>
                <a:lnTo>
                  <a:pt x="440499" y="0"/>
                </a:lnTo>
                <a:lnTo>
                  <a:pt x="440499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5539" y="7687782"/>
            <a:ext cx="250190" cy="261620"/>
          </a:xfrm>
          <a:custGeom>
            <a:avLst/>
            <a:gdLst/>
            <a:ahLst/>
            <a:cxnLst/>
            <a:rect l="l" t="t" r="r" b="b"/>
            <a:pathLst>
              <a:path w="250189" h="261620">
                <a:moveTo>
                  <a:pt x="229140" y="75412"/>
                </a:moveTo>
                <a:lnTo>
                  <a:pt x="223494" y="75412"/>
                </a:lnTo>
                <a:lnTo>
                  <a:pt x="224789" y="75971"/>
                </a:lnTo>
                <a:lnTo>
                  <a:pt x="225526" y="76707"/>
                </a:lnTo>
                <a:lnTo>
                  <a:pt x="225653" y="80276"/>
                </a:lnTo>
                <a:lnTo>
                  <a:pt x="223672" y="84899"/>
                </a:lnTo>
                <a:lnTo>
                  <a:pt x="61480" y="247129"/>
                </a:lnTo>
                <a:lnTo>
                  <a:pt x="68300" y="252552"/>
                </a:lnTo>
                <a:lnTo>
                  <a:pt x="74040" y="256590"/>
                </a:lnTo>
                <a:lnTo>
                  <a:pt x="81445" y="261238"/>
                </a:lnTo>
                <a:lnTo>
                  <a:pt x="86232" y="256451"/>
                </a:lnTo>
                <a:lnTo>
                  <a:pt x="80924" y="256451"/>
                </a:lnTo>
                <a:lnTo>
                  <a:pt x="76022" y="253326"/>
                </a:lnTo>
                <a:lnTo>
                  <a:pt x="71386" y="250088"/>
                </a:lnTo>
                <a:lnTo>
                  <a:pt x="67106" y="246786"/>
                </a:lnTo>
                <a:lnTo>
                  <a:pt x="226263" y="87642"/>
                </a:lnTo>
                <a:lnTo>
                  <a:pt x="229425" y="82041"/>
                </a:lnTo>
                <a:lnTo>
                  <a:pt x="229343" y="75971"/>
                </a:lnTo>
                <a:lnTo>
                  <a:pt x="229140" y="75412"/>
                </a:lnTo>
                <a:close/>
              </a:path>
              <a:path w="250189" h="261620">
                <a:moveTo>
                  <a:pt x="237995" y="55067"/>
                </a:moveTo>
                <a:lnTo>
                  <a:pt x="228688" y="55067"/>
                </a:lnTo>
                <a:lnTo>
                  <a:pt x="235153" y="57556"/>
                </a:lnTo>
                <a:lnTo>
                  <a:pt x="243763" y="66166"/>
                </a:lnTo>
                <a:lnTo>
                  <a:pt x="245988" y="71653"/>
                </a:lnTo>
                <a:lnTo>
                  <a:pt x="246037" y="77774"/>
                </a:lnTo>
                <a:lnTo>
                  <a:pt x="245494" y="83047"/>
                </a:lnTo>
                <a:lnTo>
                  <a:pt x="243460" y="89457"/>
                </a:lnTo>
                <a:lnTo>
                  <a:pt x="239323" y="96807"/>
                </a:lnTo>
                <a:lnTo>
                  <a:pt x="232473" y="104901"/>
                </a:lnTo>
                <a:lnTo>
                  <a:pt x="80924" y="256451"/>
                </a:lnTo>
                <a:lnTo>
                  <a:pt x="86232" y="256451"/>
                </a:lnTo>
                <a:lnTo>
                  <a:pt x="235127" y="107556"/>
                </a:lnTo>
                <a:lnTo>
                  <a:pt x="249783" y="77774"/>
                </a:lnTo>
                <a:lnTo>
                  <a:pt x="249783" y="70738"/>
                </a:lnTo>
                <a:lnTo>
                  <a:pt x="247129" y="64223"/>
                </a:lnTo>
                <a:lnTo>
                  <a:pt x="237995" y="55067"/>
                </a:lnTo>
                <a:close/>
              </a:path>
              <a:path w="250189" h="261620">
                <a:moveTo>
                  <a:pt x="176807" y="24155"/>
                </a:moveTo>
                <a:lnTo>
                  <a:pt x="171195" y="24155"/>
                </a:lnTo>
                <a:lnTo>
                  <a:pt x="172186" y="24447"/>
                </a:lnTo>
                <a:lnTo>
                  <a:pt x="173126" y="25387"/>
                </a:lnTo>
                <a:lnTo>
                  <a:pt x="173291" y="26390"/>
                </a:lnTo>
                <a:lnTo>
                  <a:pt x="173075" y="27635"/>
                </a:lnTo>
                <a:lnTo>
                  <a:pt x="172885" y="29108"/>
                </a:lnTo>
                <a:lnTo>
                  <a:pt x="171818" y="33096"/>
                </a:lnTo>
                <a:lnTo>
                  <a:pt x="149725" y="55067"/>
                </a:lnTo>
                <a:lnTo>
                  <a:pt x="70740" y="133294"/>
                </a:lnTo>
                <a:lnTo>
                  <a:pt x="60197" y="143802"/>
                </a:lnTo>
                <a:lnTo>
                  <a:pt x="50138" y="157578"/>
                </a:lnTo>
                <a:lnTo>
                  <a:pt x="46466" y="170908"/>
                </a:lnTo>
                <a:lnTo>
                  <a:pt x="46506" y="171716"/>
                </a:lnTo>
                <a:lnTo>
                  <a:pt x="48089" y="183203"/>
                </a:lnTo>
                <a:lnTo>
                  <a:pt x="54203" y="192836"/>
                </a:lnTo>
                <a:lnTo>
                  <a:pt x="59283" y="197916"/>
                </a:lnTo>
                <a:lnTo>
                  <a:pt x="66268" y="200710"/>
                </a:lnTo>
                <a:lnTo>
                  <a:pt x="73863" y="200710"/>
                </a:lnTo>
                <a:lnTo>
                  <a:pt x="79746" y="200171"/>
                </a:lnTo>
                <a:lnTo>
                  <a:pt x="86702" y="198146"/>
                </a:lnTo>
                <a:lnTo>
                  <a:pt x="88949" y="196951"/>
                </a:lnTo>
                <a:lnTo>
                  <a:pt x="67271" y="196951"/>
                </a:lnTo>
                <a:lnTo>
                  <a:pt x="61239" y="194551"/>
                </a:lnTo>
                <a:lnTo>
                  <a:pt x="56870" y="190182"/>
                </a:lnTo>
                <a:lnTo>
                  <a:pt x="51549" y="181678"/>
                </a:lnTo>
                <a:lnTo>
                  <a:pt x="50217" y="170908"/>
                </a:lnTo>
                <a:lnTo>
                  <a:pt x="53707" y="158841"/>
                </a:lnTo>
                <a:lnTo>
                  <a:pt x="62852" y="146443"/>
                </a:lnTo>
                <a:lnTo>
                  <a:pt x="76082" y="133270"/>
                </a:lnTo>
                <a:lnTo>
                  <a:pt x="158851" y="51307"/>
                </a:lnTo>
                <a:lnTo>
                  <a:pt x="175056" y="35178"/>
                </a:lnTo>
                <a:lnTo>
                  <a:pt x="176504" y="30429"/>
                </a:lnTo>
                <a:lnTo>
                  <a:pt x="176898" y="27635"/>
                </a:lnTo>
                <a:lnTo>
                  <a:pt x="177096" y="26390"/>
                </a:lnTo>
                <a:lnTo>
                  <a:pt x="177119" y="25387"/>
                </a:lnTo>
                <a:lnTo>
                  <a:pt x="176807" y="24155"/>
                </a:lnTo>
                <a:close/>
              </a:path>
              <a:path w="250189" h="261620">
                <a:moveTo>
                  <a:pt x="224218" y="71653"/>
                </a:moveTo>
                <a:lnTo>
                  <a:pt x="218262" y="71653"/>
                </a:lnTo>
                <a:lnTo>
                  <a:pt x="211835" y="72720"/>
                </a:lnTo>
                <a:lnTo>
                  <a:pt x="99999" y="184569"/>
                </a:lnTo>
                <a:lnTo>
                  <a:pt x="92479" y="190822"/>
                </a:lnTo>
                <a:lnTo>
                  <a:pt x="85445" y="194598"/>
                </a:lnTo>
                <a:lnTo>
                  <a:pt x="79154" y="196456"/>
                </a:lnTo>
                <a:lnTo>
                  <a:pt x="73863" y="196951"/>
                </a:lnTo>
                <a:lnTo>
                  <a:pt x="88949" y="196951"/>
                </a:lnTo>
                <a:lnTo>
                  <a:pt x="94440" y="194029"/>
                </a:lnTo>
                <a:lnTo>
                  <a:pt x="102666" y="187210"/>
                </a:lnTo>
                <a:lnTo>
                  <a:pt x="213779" y="76098"/>
                </a:lnTo>
                <a:lnTo>
                  <a:pt x="219354" y="75412"/>
                </a:lnTo>
                <a:lnTo>
                  <a:pt x="229140" y="75412"/>
                </a:lnTo>
                <a:lnTo>
                  <a:pt x="228904" y="74764"/>
                </a:lnTo>
                <a:lnTo>
                  <a:pt x="226555" y="72440"/>
                </a:lnTo>
                <a:lnTo>
                  <a:pt x="224218" y="71653"/>
                </a:lnTo>
                <a:close/>
              </a:path>
              <a:path w="250189" h="261620">
                <a:moveTo>
                  <a:pt x="185609" y="3759"/>
                </a:moveTo>
                <a:lnTo>
                  <a:pt x="176606" y="3759"/>
                </a:lnTo>
                <a:lnTo>
                  <a:pt x="182689" y="6172"/>
                </a:lnTo>
                <a:lnTo>
                  <a:pt x="192150" y="15620"/>
                </a:lnTo>
                <a:lnTo>
                  <a:pt x="194192" y="22313"/>
                </a:lnTo>
                <a:lnTo>
                  <a:pt x="194319" y="23393"/>
                </a:lnTo>
                <a:lnTo>
                  <a:pt x="193230" y="30632"/>
                </a:lnTo>
                <a:lnTo>
                  <a:pt x="157352" y="76161"/>
                </a:lnTo>
                <a:lnTo>
                  <a:pt x="99646" y="133294"/>
                </a:lnTo>
                <a:lnTo>
                  <a:pt x="70103" y="162661"/>
                </a:lnTo>
                <a:lnTo>
                  <a:pt x="67309" y="167474"/>
                </a:lnTo>
                <a:lnTo>
                  <a:pt x="66408" y="174536"/>
                </a:lnTo>
                <a:lnTo>
                  <a:pt x="67081" y="176936"/>
                </a:lnTo>
                <a:lnTo>
                  <a:pt x="68618" y="178447"/>
                </a:lnTo>
                <a:lnTo>
                  <a:pt x="69888" y="179730"/>
                </a:lnTo>
                <a:lnTo>
                  <a:pt x="71691" y="180390"/>
                </a:lnTo>
                <a:lnTo>
                  <a:pt x="78219" y="180390"/>
                </a:lnTo>
                <a:lnTo>
                  <a:pt x="83464" y="177647"/>
                </a:lnTo>
                <a:lnTo>
                  <a:pt x="84467" y="176644"/>
                </a:lnTo>
                <a:lnTo>
                  <a:pt x="72720" y="176644"/>
                </a:lnTo>
                <a:lnTo>
                  <a:pt x="71831" y="176352"/>
                </a:lnTo>
                <a:lnTo>
                  <a:pt x="70573" y="175107"/>
                </a:lnTo>
                <a:lnTo>
                  <a:pt x="70281" y="173786"/>
                </a:lnTo>
                <a:lnTo>
                  <a:pt x="70916" y="168770"/>
                </a:lnTo>
                <a:lnTo>
                  <a:pt x="73329" y="164744"/>
                </a:lnTo>
                <a:lnTo>
                  <a:pt x="104980" y="133270"/>
                </a:lnTo>
                <a:lnTo>
                  <a:pt x="167252" y="71653"/>
                </a:lnTo>
                <a:lnTo>
                  <a:pt x="183286" y="55727"/>
                </a:lnTo>
                <a:lnTo>
                  <a:pt x="198285" y="22313"/>
                </a:lnTo>
                <a:lnTo>
                  <a:pt x="195656" y="13817"/>
                </a:lnTo>
                <a:lnTo>
                  <a:pt x="185609" y="3759"/>
                </a:lnTo>
                <a:close/>
              </a:path>
              <a:path w="250189" h="261620">
                <a:moveTo>
                  <a:pt x="177609" y="0"/>
                </a:moveTo>
                <a:lnTo>
                  <a:pt x="169938" y="0"/>
                </a:lnTo>
                <a:lnTo>
                  <a:pt x="162206" y="931"/>
                </a:lnTo>
                <a:lnTo>
                  <a:pt x="154489" y="3667"/>
                </a:lnTo>
                <a:lnTo>
                  <a:pt x="146971" y="8122"/>
                </a:lnTo>
                <a:lnTo>
                  <a:pt x="139839" y="14211"/>
                </a:lnTo>
                <a:lnTo>
                  <a:pt x="838" y="153212"/>
                </a:lnTo>
                <a:lnTo>
                  <a:pt x="0" y="154025"/>
                </a:lnTo>
                <a:lnTo>
                  <a:pt x="2578" y="161797"/>
                </a:lnTo>
                <a:lnTo>
                  <a:pt x="5293" y="168770"/>
                </a:lnTo>
                <a:lnTo>
                  <a:pt x="9588" y="178587"/>
                </a:lnTo>
                <a:lnTo>
                  <a:pt x="16141" y="172034"/>
                </a:lnTo>
                <a:lnTo>
                  <a:pt x="10820" y="172034"/>
                </a:lnTo>
                <a:lnTo>
                  <a:pt x="8293" y="166077"/>
                </a:lnTo>
                <a:lnTo>
                  <a:pt x="6134" y="160489"/>
                </a:lnTo>
                <a:lnTo>
                  <a:pt x="4305" y="155041"/>
                </a:lnTo>
                <a:lnTo>
                  <a:pt x="142493" y="16865"/>
                </a:lnTo>
                <a:lnTo>
                  <a:pt x="149050" y="11249"/>
                </a:lnTo>
                <a:lnTo>
                  <a:pt x="155921" y="7140"/>
                </a:lnTo>
                <a:lnTo>
                  <a:pt x="162939" y="4617"/>
                </a:lnTo>
                <a:lnTo>
                  <a:pt x="169938" y="3759"/>
                </a:lnTo>
                <a:lnTo>
                  <a:pt x="185609" y="3759"/>
                </a:lnTo>
                <a:lnTo>
                  <a:pt x="184645" y="2793"/>
                </a:lnTo>
                <a:lnTo>
                  <a:pt x="177609" y="0"/>
                </a:lnTo>
                <a:close/>
              </a:path>
              <a:path w="250189" h="261620">
                <a:moveTo>
                  <a:pt x="229679" y="51307"/>
                </a:moveTo>
                <a:lnTo>
                  <a:pt x="221449" y="51307"/>
                </a:lnTo>
                <a:lnTo>
                  <a:pt x="213252" y="52241"/>
                </a:lnTo>
                <a:lnTo>
                  <a:pt x="205189" y="54984"/>
                </a:lnTo>
                <a:lnTo>
                  <a:pt x="197452" y="59451"/>
                </a:lnTo>
                <a:lnTo>
                  <a:pt x="190233" y="65557"/>
                </a:lnTo>
                <a:lnTo>
                  <a:pt x="81559" y="174231"/>
                </a:lnTo>
                <a:lnTo>
                  <a:pt x="77165" y="176644"/>
                </a:lnTo>
                <a:lnTo>
                  <a:pt x="84467" y="176644"/>
                </a:lnTo>
                <a:lnTo>
                  <a:pt x="192874" y="68211"/>
                </a:lnTo>
                <a:lnTo>
                  <a:pt x="199525" y="62578"/>
                </a:lnTo>
                <a:lnTo>
                  <a:pt x="206619" y="58458"/>
                </a:lnTo>
                <a:lnTo>
                  <a:pt x="213984" y="55928"/>
                </a:lnTo>
                <a:lnTo>
                  <a:pt x="221449" y="55067"/>
                </a:lnTo>
                <a:lnTo>
                  <a:pt x="237995" y="55067"/>
                </a:lnTo>
                <a:lnTo>
                  <a:pt x="237108" y="54178"/>
                </a:lnTo>
                <a:lnTo>
                  <a:pt x="229679" y="51307"/>
                </a:lnTo>
                <a:close/>
              </a:path>
              <a:path w="250189" h="261620">
                <a:moveTo>
                  <a:pt x="172237" y="20408"/>
                </a:moveTo>
                <a:lnTo>
                  <a:pt x="165201" y="20408"/>
                </a:lnTo>
                <a:lnTo>
                  <a:pt x="159461" y="23393"/>
                </a:lnTo>
                <a:lnTo>
                  <a:pt x="10820" y="172034"/>
                </a:lnTo>
                <a:lnTo>
                  <a:pt x="16141" y="172034"/>
                </a:lnTo>
                <a:lnTo>
                  <a:pt x="163309" y="24853"/>
                </a:lnTo>
                <a:lnTo>
                  <a:pt x="168211" y="24155"/>
                </a:lnTo>
                <a:lnTo>
                  <a:pt x="176807" y="24155"/>
                </a:lnTo>
                <a:lnTo>
                  <a:pt x="176669" y="23609"/>
                </a:lnTo>
                <a:lnTo>
                  <a:pt x="174116" y="21056"/>
                </a:lnTo>
                <a:lnTo>
                  <a:pt x="172237" y="20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96509" y="7661608"/>
            <a:ext cx="288925" cy="311150"/>
          </a:xfrm>
          <a:custGeom>
            <a:avLst/>
            <a:gdLst/>
            <a:ahLst/>
            <a:cxnLst/>
            <a:rect l="l" t="t" r="r" b="b"/>
            <a:pathLst>
              <a:path w="288925" h="311150">
                <a:moveTo>
                  <a:pt x="59194" y="0"/>
                </a:moveTo>
                <a:lnTo>
                  <a:pt x="0" y="59918"/>
                </a:lnTo>
                <a:lnTo>
                  <a:pt x="106" y="62407"/>
                </a:lnTo>
                <a:lnTo>
                  <a:pt x="2470" y="102698"/>
                </a:lnTo>
                <a:lnTo>
                  <a:pt x="8513" y="144903"/>
                </a:lnTo>
                <a:lnTo>
                  <a:pt x="19745" y="186241"/>
                </a:lnTo>
                <a:lnTo>
                  <a:pt x="37745" y="225100"/>
                </a:lnTo>
                <a:lnTo>
                  <a:pt x="64092" y="259867"/>
                </a:lnTo>
                <a:lnTo>
                  <a:pt x="100366" y="288931"/>
                </a:lnTo>
                <a:lnTo>
                  <a:pt x="148145" y="310680"/>
                </a:lnTo>
                <a:lnTo>
                  <a:pt x="149313" y="311061"/>
                </a:lnTo>
                <a:lnTo>
                  <a:pt x="150418" y="310540"/>
                </a:lnTo>
                <a:lnTo>
                  <a:pt x="161319" y="304342"/>
                </a:lnTo>
                <a:lnTo>
                  <a:pt x="148920" y="304342"/>
                </a:lnTo>
                <a:lnTo>
                  <a:pt x="103129" y="283212"/>
                </a:lnTo>
                <a:lnTo>
                  <a:pt x="68306" y="255032"/>
                </a:lnTo>
                <a:lnTo>
                  <a:pt x="42953" y="221346"/>
                </a:lnTo>
                <a:lnTo>
                  <a:pt x="25576" y="183697"/>
                </a:lnTo>
                <a:lnTo>
                  <a:pt x="14678" y="143628"/>
                </a:lnTo>
                <a:lnTo>
                  <a:pt x="8763" y="102684"/>
                </a:lnTo>
                <a:lnTo>
                  <a:pt x="6337" y="62407"/>
                </a:lnTo>
                <a:lnTo>
                  <a:pt x="61772" y="6299"/>
                </a:lnTo>
                <a:lnTo>
                  <a:pt x="230851" y="6299"/>
                </a:lnTo>
                <a:lnTo>
                  <a:pt x="227088" y="2705"/>
                </a:lnTo>
                <a:lnTo>
                  <a:pt x="59194" y="0"/>
                </a:lnTo>
                <a:close/>
              </a:path>
              <a:path w="288925" h="311150">
                <a:moveTo>
                  <a:pt x="230851" y="6299"/>
                </a:moveTo>
                <a:lnTo>
                  <a:pt x="61772" y="6299"/>
                </a:lnTo>
                <a:lnTo>
                  <a:pt x="224536" y="8928"/>
                </a:lnTo>
                <a:lnTo>
                  <a:pt x="282714" y="64503"/>
                </a:lnTo>
                <a:lnTo>
                  <a:pt x="281765" y="120111"/>
                </a:lnTo>
                <a:lnTo>
                  <a:pt x="272504" y="169056"/>
                </a:lnTo>
                <a:lnTo>
                  <a:pt x="254760" y="211645"/>
                </a:lnTo>
                <a:lnTo>
                  <a:pt x="228362" y="248184"/>
                </a:lnTo>
                <a:lnTo>
                  <a:pt x="193139" y="278981"/>
                </a:lnTo>
                <a:lnTo>
                  <a:pt x="148920" y="304342"/>
                </a:lnTo>
                <a:lnTo>
                  <a:pt x="161319" y="304342"/>
                </a:lnTo>
                <a:lnTo>
                  <a:pt x="196338" y="284434"/>
                </a:lnTo>
                <a:lnTo>
                  <a:pt x="232882" y="252688"/>
                </a:lnTo>
                <a:lnTo>
                  <a:pt x="260230" y="214984"/>
                </a:lnTo>
                <a:lnTo>
                  <a:pt x="278563" y="171000"/>
                </a:lnTo>
                <a:lnTo>
                  <a:pt x="288060" y="120417"/>
                </a:lnTo>
                <a:lnTo>
                  <a:pt x="288876" y="64503"/>
                </a:lnTo>
                <a:lnTo>
                  <a:pt x="288836" y="61683"/>
                </a:lnTo>
                <a:lnTo>
                  <a:pt x="230851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3860" y="7647999"/>
            <a:ext cx="314325" cy="338455"/>
          </a:xfrm>
          <a:custGeom>
            <a:avLst/>
            <a:gdLst/>
            <a:ahLst/>
            <a:cxnLst/>
            <a:rect l="l" t="t" r="r" b="b"/>
            <a:pathLst>
              <a:path w="314325" h="338454">
                <a:moveTo>
                  <a:pt x="64300" y="0"/>
                </a:moveTo>
                <a:lnTo>
                  <a:pt x="0" y="65087"/>
                </a:lnTo>
                <a:lnTo>
                  <a:pt x="25" y="66433"/>
                </a:lnTo>
                <a:lnTo>
                  <a:pt x="2677" y="111558"/>
                </a:lnTo>
                <a:lnTo>
                  <a:pt x="9255" y="157492"/>
                </a:lnTo>
                <a:lnTo>
                  <a:pt x="21477" y="202482"/>
                </a:lnTo>
                <a:lnTo>
                  <a:pt x="41061" y="244772"/>
                </a:lnTo>
                <a:lnTo>
                  <a:pt x="69727" y="282609"/>
                </a:lnTo>
                <a:lnTo>
                  <a:pt x="109192" y="314239"/>
                </a:lnTo>
                <a:lnTo>
                  <a:pt x="161175" y="337908"/>
                </a:lnTo>
                <a:lnTo>
                  <a:pt x="162356" y="338264"/>
                </a:lnTo>
                <a:lnTo>
                  <a:pt x="163449" y="337743"/>
                </a:lnTo>
                <a:lnTo>
                  <a:pt x="175132" y="331546"/>
                </a:lnTo>
                <a:lnTo>
                  <a:pt x="161950" y="331546"/>
                </a:lnTo>
                <a:lnTo>
                  <a:pt x="111959" y="308503"/>
                </a:lnTo>
                <a:lnTo>
                  <a:pt x="73946" y="277760"/>
                </a:lnTo>
                <a:lnTo>
                  <a:pt x="46274" y="241005"/>
                </a:lnTo>
                <a:lnTo>
                  <a:pt x="27310" y="199925"/>
                </a:lnTo>
                <a:lnTo>
                  <a:pt x="15418" y="156206"/>
                </a:lnTo>
                <a:lnTo>
                  <a:pt x="8963" y="111536"/>
                </a:lnTo>
                <a:lnTo>
                  <a:pt x="6311" y="67602"/>
                </a:lnTo>
                <a:lnTo>
                  <a:pt x="66878" y="6299"/>
                </a:lnTo>
                <a:lnTo>
                  <a:pt x="250499" y="6299"/>
                </a:lnTo>
                <a:lnTo>
                  <a:pt x="246976" y="2933"/>
                </a:lnTo>
                <a:lnTo>
                  <a:pt x="64300" y="0"/>
                </a:lnTo>
                <a:close/>
              </a:path>
              <a:path w="314325" h="338454">
                <a:moveTo>
                  <a:pt x="250499" y="6299"/>
                </a:moveTo>
                <a:lnTo>
                  <a:pt x="66878" y="6299"/>
                </a:lnTo>
                <a:lnTo>
                  <a:pt x="244424" y="9156"/>
                </a:lnTo>
                <a:lnTo>
                  <a:pt x="307962" y="69862"/>
                </a:lnTo>
                <a:lnTo>
                  <a:pt x="307637" y="122335"/>
                </a:lnTo>
                <a:lnTo>
                  <a:pt x="300664" y="169427"/>
                </a:lnTo>
                <a:lnTo>
                  <a:pt x="286924" y="211349"/>
                </a:lnTo>
                <a:lnTo>
                  <a:pt x="266300" y="248310"/>
                </a:lnTo>
                <a:lnTo>
                  <a:pt x="238675" y="280523"/>
                </a:lnTo>
                <a:lnTo>
                  <a:pt x="203931" y="308198"/>
                </a:lnTo>
                <a:lnTo>
                  <a:pt x="161950" y="331546"/>
                </a:lnTo>
                <a:lnTo>
                  <a:pt x="175132" y="331546"/>
                </a:lnTo>
                <a:lnTo>
                  <a:pt x="228074" y="298281"/>
                </a:lnTo>
                <a:lnTo>
                  <a:pt x="274116" y="247751"/>
                </a:lnTo>
                <a:lnTo>
                  <a:pt x="293873" y="210337"/>
                </a:lnTo>
                <a:lnTo>
                  <a:pt x="307152" y="167847"/>
                </a:lnTo>
                <a:lnTo>
                  <a:pt x="313921" y="120441"/>
                </a:lnTo>
                <a:lnTo>
                  <a:pt x="314140" y="69862"/>
                </a:lnTo>
                <a:lnTo>
                  <a:pt x="314083" y="67043"/>
                </a:lnTo>
                <a:lnTo>
                  <a:pt x="250499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93670" y="7588872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4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44997" y="774110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007"/>
                </a:lnTo>
              </a:path>
            </a:pathLst>
          </a:custGeom>
          <a:ln w="30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75352" y="7741111"/>
            <a:ext cx="109855" cy="137160"/>
          </a:xfrm>
          <a:custGeom>
            <a:avLst/>
            <a:gdLst/>
            <a:ahLst/>
            <a:cxnLst/>
            <a:rect l="l" t="t" r="r" b="b"/>
            <a:pathLst>
              <a:path w="109855" h="137159">
                <a:moveTo>
                  <a:pt x="59169" y="0"/>
                </a:moveTo>
                <a:lnTo>
                  <a:pt x="0" y="0"/>
                </a:lnTo>
                <a:lnTo>
                  <a:pt x="0" y="137007"/>
                </a:lnTo>
                <a:lnTo>
                  <a:pt x="29883" y="137007"/>
                </a:lnTo>
                <a:lnTo>
                  <a:pt x="29883" y="87731"/>
                </a:lnTo>
                <a:lnTo>
                  <a:pt x="60705" y="87731"/>
                </a:lnTo>
                <a:lnTo>
                  <a:pt x="79950" y="85100"/>
                </a:lnTo>
                <a:lnTo>
                  <a:pt x="95418" y="77076"/>
                </a:lnTo>
                <a:lnTo>
                  <a:pt x="105256" y="64071"/>
                </a:lnTo>
                <a:lnTo>
                  <a:pt x="29883" y="64071"/>
                </a:lnTo>
                <a:lnTo>
                  <a:pt x="29883" y="24638"/>
                </a:lnTo>
                <a:lnTo>
                  <a:pt x="105813" y="24638"/>
                </a:lnTo>
                <a:lnTo>
                  <a:pt x="105776" y="24442"/>
                </a:lnTo>
                <a:lnTo>
                  <a:pt x="95445" y="10712"/>
                </a:lnTo>
                <a:lnTo>
                  <a:pt x="79548" y="2640"/>
                </a:lnTo>
                <a:lnTo>
                  <a:pt x="59169" y="0"/>
                </a:lnTo>
                <a:close/>
              </a:path>
              <a:path w="109855" h="137159">
                <a:moveTo>
                  <a:pt x="105813" y="24638"/>
                </a:moveTo>
                <a:lnTo>
                  <a:pt x="56857" y="24638"/>
                </a:lnTo>
                <a:lnTo>
                  <a:pt x="66103" y="25676"/>
                </a:lnTo>
                <a:lnTo>
                  <a:pt x="73491" y="29057"/>
                </a:lnTo>
                <a:lnTo>
                  <a:pt x="78389" y="35182"/>
                </a:lnTo>
                <a:lnTo>
                  <a:pt x="80162" y="44450"/>
                </a:lnTo>
                <a:lnTo>
                  <a:pt x="78385" y="53929"/>
                </a:lnTo>
                <a:lnTo>
                  <a:pt x="73464" y="59961"/>
                </a:lnTo>
                <a:lnTo>
                  <a:pt x="66012" y="63143"/>
                </a:lnTo>
                <a:lnTo>
                  <a:pt x="56641" y="64071"/>
                </a:lnTo>
                <a:lnTo>
                  <a:pt x="105256" y="64071"/>
                </a:lnTo>
                <a:lnTo>
                  <a:pt x="105718" y="63460"/>
                </a:lnTo>
                <a:lnTo>
                  <a:pt x="109461" y="44056"/>
                </a:lnTo>
                <a:lnTo>
                  <a:pt x="105813" y="24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77493" y="7741108"/>
            <a:ext cx="131445" cy="137160"/>
          </a:xfrm>
          <a:custGeom>
            <a:avLst/>
            <a:gdLst/>
            <a:ahLst/>
            <a:cxnLst/>
            <a:rect l="l" t="t" r="r" b="b"/>
            <a:pathLst>
              <a:path w="131444" h="137159">
                <a:moveTo>
                  <a:pt x="38747" y="0"/>
                </a:moveTo>
                <a:lnTo>
                  <a:pt x="3683" y="0"/>
                </a:lnTo>
                <a:lnTo>
                  <a:pt x="48374" y="65417"/>
                </a:lnTo>
                <a:lnTo>
                  <a:pt x="0" y="137007"/>
                </a:lnTo>
                <a:lnTo>
                  <a:pt x="34290" y="137007"/>
                </a:lnTo>
                <a:lnTo>
                  <a:pt x="64757" y="89484"/>
                </a:lnTo>
                <a:lnTo>
                  <a:pt x="98896" y="89484"/>
                </a:lnTo>
                <a:lnTo>
                  <a:pt x="82702" y="65417"/>
                </a:lnTo>
                <a:lnTo>
                  <a:pt x="97113" y="44056"/>
                </a:lnTo>
                <a:lnTo>
                  <a:pt x="66090" y="44056"/>
                </a:lnTo>
                <a:lnTo>
                  <a:pt x="38747" y="0"/>
                </a:lnTo>
                <a:close/>
              </a:path>
              <a:path w="131444" h="137159">
                <a:moveTo>
                  <a:pt x="98896" y="89484"/>
                </a:moveTo>
                <a:lnTo>
                  <a:pt x="64757" y="89484"/>
                </a:lnTo>
                <a:lnTo>
                  <a:pt x="94805" y="137007"/>
                </a:lnTo>
                <a:lnTo>
                  <a:pt x="130873" y="137007"/>
                </a:lnTo>
                <a:lnTo>
                  <a:pt x="98896" y="89484"/>
                </a:lnTo>
                <a:close/>
              </a:path>
              <a:path w="131444" h="137159">
                <a:moveTo>
                  <a:pt x="126834" y="0"/>
                </a:moveTo>
                <a:lnTo>
                  <a:pt x="93675" y="0"/>
                </a:lnTo>
                <a:lnTo>
                  <a:pt x="66090" y="44056"/>
                </a:lnTo>
                <a:lnTo>
                  <a:pt x="97113" y="44056"/>
                </a:lnTo>
                <a:lnTo>
                  <a:pt x="126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98329" y="7743051"/>
            <a:ext cx="101600" cy="135255"/>
          </a:xfrm>
          <a:custGeom>
            <a:avLst/>
            <a:gdLst/>
            <a:ahLst/>
            <a:cxnLst/>
            <a:rect l="l" t="t" r="r" b="b"/>
            <a:pathLst>
              <a:path w="101600" h="135254">
                <a:moveTo>
                  <a:pt x="83273" y="104089"/>
                </a:moveTo>
                <a:lnTo>
                  <a:pt x="57810" y="104089"/>
                </a:lnTo>
                <a:lnTo>
                  <a:pt x="57810" y="135064"/>
                </a:lnTo>
                <a:lnTo>
                  <a:pt x="83273" y="135064"/>
                </a:lnTo>
                <a:lnTo>
                  <a:pt x="83273" y="104089"/>
                </a:lnTo>
                <a:close/>
              </a:path>
              <a:path w="101600" h="135254">
                <a:moveTo>
                  <a:pt x="83273" y="0"/>
                </a:moveTo>
                <a:lnTo>
                  <a:pt x="58610" y="0"/>
                </a:lnTo>
                <a:lnTo>
                  <a:pt x="0" y="78879"/>
                </a:lnTo>
                <a:lnTo>
                  <a:pt x="0" y="104089"/>
                </a:lnTo>
                <a:lnTo>
                  <a:pt x="101384" y="104089"/>
                </a:lnTo>
                <a:lnTo>
                  <a:pt x="101384" y="81381"/>
                </a:lnTo>
                <a:lnTo>
                  <a:pt x="21983" y="81381"/>
                </a:lnTo>
                <a:lnTo>
                  <a:pt x="57810" y="31343"/>
                </a:lnTo>
                <a:lnTo>
                  <a:pt x="83273" y="31343"/>
                </a:lnTo>
                <a:lnTo>
                  <a:pt x="83273" y="0"/>
                </a:lnTo>
                <a:close/>
              </a:path>
              <a:path w="101600" h="135254">
                <a:moveTo>
                  <a:pt x="83273" y="31343"/>
                </a:moveTo>
                <a:lnTo>
                  <a:pt x="57810" y="31343"/>
                </a:lnTo>
                <a:lnTo>
                  <a:pt x="57810" y="81381"/>
                </a:lnTo>
                <a:lnTo>
                  <a:pt x="83273" y="81381"/>
                </a:lnTo>
                <a:lnTo>
                  <a:pt x="83273" y="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34093" y="7588884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59449" y="7714521"/>
            <a:ext cx="199390" cy="152400"/>
          </a:xfrm>
          <a:custGeom>
            <a:avLst/>
            <a:gdLst/>
            <a:ahLst/>
            <a:cxnLst/>
            <a:rect l="l" t="t" r="r" b="b"/>
            <a:pathLst>
              <a:path w="199389" h="152400">
                <a:moveTo>
                  <a:pt x="94028" y="10054"/>
                </a:moveTo>
                <a:lnTo>
                  <a:pt x="31832" y="10054"/>
                </a:lnTo>
                <a:lnTo>
                  <a:pt x="50631" y="10329"/>
                </a:lnTo>
                <a:lnTo>
                  <a:pt x="70485" y="14168"/>
                </a:lnTo>
                <a:lnTo>
                  <a:pt x="115874" y="36265"/>
                </a:lnTo>
                <a:lnTo>
                  <a:pt x="153777" y="78247"/>
                </a:lnTo>
                <a:lnTo>
                  <a:pt x="173812" y="111335"/>
                </a:lnTo>
                <a:lnTo>
                  <a:pt x="198894" y="152039"/>
                </a:lnTo>
                <a:lnTo>
                  <a:pt x="186105" y="126893"/>
                </a:lnTo>
                <a:lnTo>
                  <a:pt x="165468" y="84602"/>
                </a:lnTo>
                <a:lnTo>
                  <a:pt x="155276" y="65965"/>
                </a:lnTo>
                <a:lnTo>
                  <a:pt x="143103" y="48378"/>
                </a:lnTo>
                <a:lnTo>
                  <a:pt x="128806" y="32549"/>
                </a:lnTo>
                <a:lnTo>
                  <a:pt x="112242" y="19184"/>
                </a:lnTo>
                <a:lnTo>
                  <a:pt x="94028" y="10054"/>
                </a:lnTo>
                <a:close/>
              </a:path>
              <a:path w="199389" h="152400">
                <a:moveTo>
                  <a:pt x="39453" y="0"/>
                </a:moveTo>
                <a:lnTo>
                  <a:pt x="16205" y="4947"/>
                </a:lnTo>
                <a:lnTo>
                  <a:pt x="9867" y="7589"/>
                </a:lnTo>
                <a:lnTo>
                  <a:pt x="3352" y="12593"/>
                </a:lnTo>
                <a:lnTo>
                  <a:pt x="0" y="17685"/>
                </a:lnTo>
                <a:lnTo>
                  <a:pt x="14738" y="12716"/>
                </a:lnTo>
                <a:lnTo>
                  <a:pt x="31832" y="10054"/>
                </a:lnTo>
                <a:lnTo>
                  <a:pt x="94028" y="10054"/>
                </a:lnTo>
                <a:lnTo>
                  <a:pt x="90844" y="8458"/>
                </a:lnTo>
                <a:lnTo>
                  <a:pt x="65457" y="1617"/>
                </a:lnTo>
                <a:lnTo>
                  <a:pt x="3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8535" y="7767608"/>
            <a:ext cx="260985" cy="138430"/>
          </a:xfrm>
          <a:custGeom>
            <a:avLst/>
            <a:gdLst/>
            <a:ahLst/>
            <a:cxnLst/>
            <a:rect l="l" t="t" r="r" b="b"/>
            <a:pathLst>
              <a:path w="260985" h="138429">
                <a:moveTo>
                  <a:pt x="1906" y="0"/>
                </a:moveTo>
                <a:lnTo>
                  <a:pt x="8174" y="43685"/>
                </a:lnTo>
                <a:lnTo>
                  <a:pt x="33348" y="75243"/>
                </a:lnTo>
                <a:lnTo>
                  <a:pt x="75507" y="105694"/>
                </a:lnTo>
                <a:lnTo>
                  <a:pt x="111151" y="122205"/>
                </a:lnTo>
                <a:lnTo>
                  <a:pt x="149315" y="132778"/>
                </a:lnTo>
                <a:lnTo>
                  <a:pt x="205590" y="138387"/>
                </a:lnTo>
                <a:lnTo>
                  <a:pt x="230409" y="136034"/>
                </a:lnTo>
                <a:lnTo>
                  <a:pt x="257466" y="132476"/>
                </a:lnTo>
                <a:lnTo>
                  <a:pt x="232549" y="132476"/>
                </a:lnTo>
                <a:lnTo>
                  <a:pt x="207205" y="132041"/>
                </a:lnTo>
                <a:lnTo>
                  <a:pt x="153620" y="124866"/>
                </a:lnTo>
                <a:lnTo>
                  <a:pt x="116659" y="114224"/>
                </a:lnTo>
                <a:lnTo>
                  <a:pt x="52505" y="77135"/>
                </a:lnTo>
                <a:lnTo>
                  <a:pt x="25324" y="49491"/>
                </a:lnTo>
                <a:lnTo>
                  <a:pt x="4861" y="12876"/>
                </a:lnTo>
                <a:lnTo>
                  <a:pt x="1906" y="0"/>
                </a:lnTo>
                <a:close/>
              </a:path>
              <a:path w="260985" h="138429">
                <a:moveTo>
                  <a:pt x="260770" y="132041"/>
                </a:moveTo>
                <a:lnTo>
                  <a:pt x="232549" y="132476"/>
                </a:lnTo>
                <a:lnTo>
                  <a:pt x="257466" y="132476"/>
                </a:lnTo>
                <a:lnTo>
                  <a:pt x="260770" y="132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68801" y="7701771"/>
            <a:ext cx="372110" cy="215900"/>
          </a:xfrm>
          <a:custGeom>
            <a:avLst/>
            <a:gdLst/>
            <a:ahLst/>
            <a:cxnLst/>
            <a:rect l="l" t="t" r="r" b="b"/>
            <a:pathLst>
              <a:path w="372110" h="215900">
                <a:moveTo>
                  <a:pt x="58810" y="67690"/>
                </a:moveTo>
                <a:lnTo>
                  <a:pt x="52616" y="67690"/>
                </a:lnTo>
                <a:lnTo>
                  <a:pt x="51416" y="75079"/>
                </a:lnTo>
                <a:lnTo>
                  <a:pt x="51022" y="81929"/>
                </a:lnTo>
                <a:lnTo>
                  <a:pt x="51551" y="88238"/>
                </a:lnTo>
                <a:lnTo>
                  <a:pt x="73281" y="128777"/>
                </a:lnTo>
                <a:lnTo>
                  <a:pt x="111410" y="166720"/>
                </a:lnTo>
                <a:lnTo>
                  <a:pt x="148005" y="188937"/>
                </a:lnTo>
                <a:lnTo>
                  <a:pt x="188204" y="203925"/>
                </a:lnTo>
                <a:lnTo>
                  <a:pt x="230708" y="212521"/>
                </a:lnTo>
                <a:lnTo>
                  <a:pt x="269121" y="215523"/>
                </a:lnTo>
                <a:lnTo>
                  <a:pt x="281901" y="215722"/>
                </a:lnTo>
                <a:lnTo>
                  <a:pt x="291417" y="215613"/>
                </a:lnTo>
                <a:lnTo>
                  <a:pt x="333941" y="212521"/>
                </a:lnTo>
                <a:lnTo>
                  <a:pt x="352624" y="209664"/>
                </a:lnTo>
                <a:lnTo>
                  <a:pt x="281901" y="209664"/>
                </a:lnTo>
                <a:lnTo>
                  <a:pt x="269226" y="209467"/>
                </a:lnTo>
                <a:lnTo>
                  <a:pt x="210030" y="202991"/>
                </a:lnTo>
                <a:lnTo>
                  <a:pt x="169507" y="191448"/>
                </a:lnTo>
                <a:lnTo>
                  <a:pt x="132658" y="173875"/>
                </a:lnTo>
                <a:lnTo>
                  <a:pt x="100302" y="149413"/>
                </a:lnTo>
                <a:lnTo>
                  <a:pt x="69548" y="113034"/>
                </a:lnTo>
                <a:lnTo>
                  <a:pt x="56514" y="78892"/>
                </a:lnTo>
                <a:lnTo>
                  <a:pt x="58810" y="67690"/>
                </a:lnTo>
                <a:close/>
              </a:path>
              <a:path w="372110" h="215900">
                <a:moveTo>
                  <a:pt x="178598" y="6045"/>
                </a:moveTo>
                <a:lnTo>
                  <a:pt x="137045" y="6045"/>
                </a:lnTo>
                <a:lnTo>
                  <a:pt x="140652" y="6210"/>
                </a:lnTo>
                <a:lnTo>
                  <a:pt x="144233" y="6527"/>
                </a:lnTo>
                <a:lnTo>
                  <a:pt x="191287" y="16319"/>
                </a:lnTo>
                <a:lnTo>
                  <a:pt x="227901" y="40208"/>
                </a:lnTo>
                <a:lnTo>
                  <a:pt x="255619" y="74510"/>
                </a:lnTo>
                <a:lnTo>
                  <a:pt x="278395" y="112117"/>
                </a:lnTo>
                <a:lnTo>
                  <a:pt x="291566" y="137528"/>
                </a:lnTo>
                <a:lnTo>
                  <a:pt x="298278" y="150389"/>
                </a:lnTo>
                <a:lnTo>
                  <a:pt x="320967" y="181482"/>
                </a:lnTo>
                <a:lnTo>
                  <a:pt x="352374" y="203631"/>
                </a:lnTo>
                <a:lnTo>
                  <a:pt x="344548" y="204944"/>
                </a:lnTo>
                <a:lnTo>
                  <a:pt x="300572" y="209240"/>
                </a:lnTo>
                <a:lnTo>
                  <a:pt x="281901" y="209664"/>
                </a:lnTo>
                <a:lnTo>
                  <a:pt x="352624" y="209664"/>
                </a:lnTo>
                <a:lnTo>
                  <a:pt x="359922" y="208337"/>
                </a:lnTo>
                <a:lnTo>
                  <a:pt x="372021" y="205574"/>
                </a:lnTo>
                <a:lnTo>
                  <a:pt x="359629" y="200350"/>
                </a:lnTo>
                <a:lnTo>
                  <a:pt x="347508" y="194221"/>
                </a:lnTo>
                <a:lnTo>
                  <a:pt x="317001" y="167694"/>
                </a:lnTo>
                <a:lnTo>
                  <a:pt x="297002" y="134912"/>
                </a:lnTo>
                <a:lnTo>
                  <a:pt x="290369" y="121644"/>
                </a:lnTo>
                <a:lnTo>
                  <a:pt x="283345" y="108569"/>
                </a:lnTo>
                <a:lnTo>
                  <a:pt x="260456" y="70852"/>
                </a:lnTo>
                <a:lnTo>
                  <a:pt x="231940" y="35725"/>
                </a:lnTo>
                <a:lnTo>
                  <a:pt x="193459" y="10655"/>
                </a:lnTo>
                <a:lnTo>
                  <a:pt x="181759" y="6799"/>
                </a:lnTo>
                <a:lnTo>
                  <a:pt x="178598" y="6045"/>
                </a:lnTo>
                <a:close/>
              </a:path>
              <a:path w="372110" h="215900">
                <a:moveTo>
                  <a:pt x="140683" y="57315"/>
                </a:moveTo>
                <a:lnTo>
                  <a:pt x="111048" y="57315"/>
                </a:lnTo>
                <a:lnTo>
                  <a:pt x="117005" y="57721"/>
                </a:lnTo>
                <a:lnTo>
                  <a:pt x="122529" y="58546"/>
                </a:lnTo>
                <a:lnTo>
                  <a:pt x="161823" y="73228"/>
                </a:lnTo>
                <a:lnTo>
                  <a:pt x="199645" y="101784"/>
                </a:lnTo>
                <a:lnTo>
                  <a:pt x="233095" y="137921"/>
                </a:lnTo>
                <a:lnTo>
                  <a:pt x="238339" y="143894"/>
                </a:lnTo>
                <a:lnTo>
                  <a:pt x="243649" y="149886"/>
                </a:lnTo>
                <a:lnTo>
                  <a:pt x="271681" y="176758"/>
                </a:lnTo>
                <a:lnTo>
                  <a:pt x="292709" y="190042"/>
                </a:lnTo>
                <a:lnTo>
                  <a:pt x="295706" y="190042"/>
                </a:lnTo>
                <a:lnTo>
                  <a:pt x="297586" y="189115"/>
                </a:lnTo>
                <a:lnTo>
                  <a:pt x="300583" y="184797"/>
                </a:lnTo>
                <a:lnTo>
                  <a:pt x="300463" y="183984"/>
                </a:lnTo>
                <a:lnTo>
                  <a:pt x="293776" y="183984"/>
                </a:lnTo>
                <a:lnTo>
                  <a:pt x="284726" y="178342"/>
                </a:lnTo>
                <a:lnTo>
                  <a:pt x="275802" y="172272"/>
                </a:lnTo>
                <a:lnTo>
                  <a:pt x="267112" y="165425"/>
                </a:lnTo>
                <a:lnTo>
                  <a:pt x="258665" y="157346"/>
                </a:lnTo>
                <a:lnTo>
                  <a:pt x="214863" y="108569"/>
                </a:lnTo>
                <a:lnTo>
                  <a:pt x="191095" y="85949"/>
                </a:lnTo>
                <a:lnTo>
                  <a:pt x="164668" y="67894"/>
                </a:lnTo>
                <a:lnTo>
                  <a:pt x="154515" y="62880"/>
                </a:lnTo>
                <a:lnTo>
                  <a:pt x="143719" y="58342"/>
                </a:lnTo>
                <a:lnTo>
                  <a:pt x="140683" y="57315"/>
                </a:lnTo>
                <a:close/>
              </a:path>
              <a:path w="372110" h="215900">
                <a:moveTo>
                  <a:pt x="144640" y="36537"/>
                </a:moveTo>
                <a:lnTo>
                  <a:pt x="107441" y="36537"/>
                </a:lnTo>
                <a:lnTo>
                  <a:pt x="111556" y="36677"/>
                </a:lnTo>
                <a:lnTo>
                  <a:pt x="115722" y="36956"/>
                </a:lnTo>
                <a:lnTo>
                  <a:pt x="156409" y="47456"/>
                </a:lnTo>
                <a:lnTo>
                  <a:pt x="195597" y="72449"/>
                </a:lnTo>
                <a:lnTo>
                  <a:pt x="229055" y="109521"/>
                </a:lnTo>
                <a:lnTo>
                  <a:pt x="251828" y="140601"/>
                </a:lnTo>
                <a:lnTo>
                  <a:pt x="261116" y="152627"/>
                </a:lnTo>
                <a:lnTo>
                  <a:pt x="271245" y="163836"/>
                </a:lnTo>
                <a:lnTo>
                  <a:pt x="282151" y="174273"/>
                </a:lnTo>
                <a:lnTo>
                  <a:pt x="293776" y="183984"/>
                </a:lnTo>
                <a:lnTo>
                  <a:pt x="300463" y="183984"/>
                </a:lnTo>
                <a:lnTo>
                  <a:pt x="300050" y="181190"/>
                </a:lnTo>
                <a:lnTo>
                  <a:pt x="297522" y="179222"/>
                </a:lnTo>
                <a:lnTo>
                  <a:pt x="285870" y="169462"/>
                </a:lnTo>
                <a:lnTo>
                  <a:pt x="275167" y="159162"/>
                </a:lnTo>
                <a:lnTo>
                  <a:pt x="265451" y="148357"/>
                </a:lnTo>
                <a:lnTo>
                  <a:pt x="256755" y="137083"/>
                </a:lnTo>
                <a:lnTo>
                  <a:pt x="245186" y="120971"/>
                </a:lnTo>
                <a:lnTo>
                  <a:pt x="233594" y="105503"/>
                </a:lnTo>
                <a:lnTo>
                  <a:pt x="207949" y="75857"/>
                </a:lnTo>
                <a:lnTo>
                  <a:pt x="171208" y="47967"/>
                </a:lnTo>
                <a:lnTo>
                  <a:pt x="146798" y="37135"/>
                </a:lnTo>
                <a:lnTo>
                  <a:pt x="144640" y="36537"/>
                </a:lnTo>
                <a:close/>
              </a:path>
              <a:path w="372110" h="215900">
                <a:moveTo>
                  <a:pt x="6667" y="71742"/>
                </a:moveTo>
                <a:lnTo>
                  <a:pt x="4775" y="75463"/>
                </a:lnTo>
                <a:lnTo>
                  <a:pt x="2590" y="78003"/>
                </a:lnTo>
                <a:lnTo>
                  <a:pt x="0" y="85191"/>
                </a:lnTo>
                <a:lnTo>
                  <a:pt x="1562" y="86156"/>
                </a:lnTo>
                <a:lnTo>
                  <a:pt x="4876" y="86156"/>
                </a:lnTo>
                <a:lnTo>
                  <a:pt x="6388" y="85737"/>
                </a:lnTo>
                <a:lnTo>
                  <a:pt x="18961" y="80683"/>
                </a:lnTo>
                <a:lnTo>
                  <a:pt x="36308" y="73952"/>
                </a:lnTo>
                <a:lnTo>
                  <a:pt x="7810" y="73952"/>
                </a:lnTo>
                <a:lnTo>
                  <a:pt x="7162" y="73405"/>
                </a:lnTo>
                <a:lnTo>
                  <a:pt x="7056" y="73228"/>
                </a:lnTo>
                <a:lnTo>
                  <a:pt x="6667" y="71742"/>
                </a:lnTo>
                <a:close/>
              </a:path>
              <a:path w="372110" h="215900">
                <a:moveTo>
                  <a:pt x="111137" y="51269"/>
                </a:moveTo>
                <a:lnTo>
                  <a:pt x="104838" y="51269"/>
                </a:lnTo>
                <a:lnTo>
                  <a:pt x="96266" y="51501"/>
                </a:lnTo>
                <a:lnTo>
                  <a:pt x="55206" y="57814"/>
                </a:lnTo>
                <a:lnTo>
                  <a:pt x="11150" y="73405"/>
                </a:lnTo>
                <a:lnTo>
                  <a:pt x="10274" y="73736"/>
                </a:lnTo>
                <a:lnTo>
                  <a:pt x="9537" y="73952"/>
                </a:lnTo>
                <a:lnTo>
                  <a:pt x="36308" y="73952"/>
                </a:lnTo>
                <a:lnTo>
                  <a:pt x="52616" y="67690"/>
                </a:lnTo>
                <a:lnTo>
                  <a:pt x="58810" y="67690"/>
                </a:lnTo>
                <a:lnTo>
                  <a:pt x="58953" y="66992"/>
                </a:lnTo>
                <a:lnTo>
                  <a:pt x="58369" y="64998"/>
                </a:lnTo>
                <a:lnTo>
                  <a:pt x="57048" y="63588"/>
                </a:lnTo>
                <a:lnTo>
                  <a:pt x="61683" y="62344"/>
                </a:lnTo>
                <a:lnTo>
                  <a:pt x="104838" y="57315"/>
                </a:lnTo>
                <a:lnTo>
                  <a:pt x="140683" y="57315"/>
                </a:lnTo>
                <a:lnTo>
                  <a:pt x="133085" y="54744"/>
                </a:lnTo>
                <a:lnTo>
                  <a:pt x="123418" y="52552"/>
                </a:lnTo>
                <a:lnTo>
                  <a:pt x="117347" y="51663"/>
                </a:lnTo>
                <a:lnTo>
                  <a:pt x="111137" y="51269"/>
                </a:lnTo>
                <a:close/>
              </a:path>
              <a:path w="372110" h="215900">
                <a:moveTo>
                  <a:pt x="137134" y="0"/>
                </a:moveTo>
                <a:lnTo>
                  <a:pt x="133565" y="0"/>
                </a:lnTo>
                <a:lnTo>
                  <a:pt x="124436" y="351"/>
                </a:lnTo>
                <a:lnTo>
                  <a:pt x="85940" y="11976"/>
                </a:lnTo>
                <a:lnTo>
                  <a:pt x="77203" y="26796"/>
                </a:lnTo>
                <a:lnTo>
                  <a:pt x="78460" y="31978"/>
                </a:lnTo>
                <a:lnTo>
                  <a:pt x="66715" y="35395"/>
                </a:lnTo>
                <a:lnTo>
                  <a:pt x="58073" y="38808"/>
                </a:lnTo>
                <a:lnTo>
                  <a:pt x="51303" y="42215"/>
                </a:lnTo>
                <a:lnTo>
                  <a:pt x="45173" y="45618"/>
                </a:lnTo>
                <a:lnTo>
                  <a:pt x="59343" y="41734"/>
                </a:lnTo>
                <a:lnTo>
                  <a:pt x="73758" y="38887"/>
                </a:lnTo>
                <a:lnTo>
                  <a:pt x="88425" y="37135"/>
                </a:lnTo>
                <a:lnTo>
                  <a:pt x="103352" y="36537"/>
                </a:lnTo>
                <a:lnTo>
                  <a:pt x="144640" y="36537"/>
                </a:lnTo>
                <a:lnTo>
                  <a:pt x="132368" y="33141"/>
                </a:lnTo>
                <a:lnTo>
                  <a:pt x="119902" y="31432"/>
                </a:lnTo>
                <a:lnTo>
                  <a:pt x="84493" y="31432"/>
                </a:lnTo>
                <a:lnTo>
                  <a:pt x="84319" y="30479"/>
                </a:lnTo>
                <a:lnTo>
                  <a:pt x="118292" y="7105"/>
                </a:lnTo>
                <a:lnTo>
                  <a:pt x="133565" y="6045"/>
                </a:lnTo>
                <a:lnTo>
                  <a:pt x="178598" y="6045"/>
                </a:lnTo>
                <a:lnTo>
                  <a:pt x="169775" y="3938"/>
                </a:lnTo>
                <a:lnTo>
                  <a:pt x="157459" y="1898"/>
                </a:lnTo>
                <a:lnTo>
                  <a:pt x="144767" y="507"/>
                </a:lnTo>
                <a:lnTo>
                  <a:pt x="140855" y="165"/>
                </a:lnTo>
                <a:lnTo>
                  <a:pt x="137134" y="0"/>
                </a:lnTo>
                <a:close/>
              </a:path>
              <a:path w="372110" h="215900">
                <a:moveTo>
                  <a:pt x="107581" y="30479"/>
                </a:moveTo>
                <a:lnTo>
                  <a:pt x="97091" y="30479"/>
                </a:lnTo>
                <a:lnTo>
                  <a:pt x="90792" y="30810"/>
                </a:lnTo>
                <a:lnTo>
                  <a:pt x="84493" y="31432"/>
                </a:lnTo>
                <a:lnTo>
                  <a:pt x="119902" y="31432"/>
                </a:lnTo>
                <a:lnTo>
                  <a:pt x="116103" y="30911"/>
                </a:lnTo>
                <a:lnTo>
                  <a:pt x="111874" y="30632"/>
                </a:lnTo>
                <a:lnTo>
                  <a:pt x="107581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57488" y="7588872"/>
            <a:ext cx="437515" cy="445134"/>
          </a:xfrm>
          <a:custGeom>
            <a:avLst/>
            <a:gdLst/>
            <a:ahLst/>
            <a:cxnLst/>
            <a:rect l="l" t="t" r="r" b="b"/>
            <a:pathLst>
              <a:path w="437514" h="445134">
                <a:moveTo>
                  <a:pt x="437019" y="444576"/>
                </a:moveTo>
                <a:lnTo>
                  <a:pt x="0" y="444576"/>
                </a:lnTo>
                <a:lnTo>
                  <a:pt x="0" y="0"/>
                </a:lnTo>
                <a:lnTo>
                  <a:pt x="437019" y="0"/>
                </a:lnTo>
                <a:lnTo>
                  <a:pt x="437019" y="444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58175" y="7642213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90">
                <a:moveTo>
                  <a:pt x="22136" y="30987"/>
                </a:moveTo>
                <a:lnTo>
                  <a:pt x="0" y="84632"/>
                </a:lnTo>
                <a:lnTo>
                  <a:pt x="52730" y="62090"/>
                </a:lnTo>
                <a:lnTo>
                  <a:pt x="33489" y="56908"/>
                </a:lnTo>
                <a:lnTo>
                  <a:pt x="39740" y="50545"/>
                </a:lnTo>
                <a:lnTo>
                  <a:pt x="27241" y="50545"/>
                </a:lnTo>
                <a:lnTo>
                  <a:pt x="22136" y="30987"/>
                </a:lnTo>
                <a:close/>
              </a:path>
              <a:path w="83185" h="85090">
                <a:moveTo>
                  <a:pt x="76873" y="0"/>
                </a:moveTo>
                <a:lnTo>
                  <a:pt x="27241" y="50545"/>
                </a:lnTo>
                <a:lnTo>
                  <a:pt x="39740" y="50545"/>
                </a:lnTo>
                <a:lnTo>
                  <a:pt x="83134" y="6375"/>
                </a:lnTo>
                <a:lnTo>
                  <a:pt x="76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10695" y="7894070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90">
                <a:moveTo>
                  <a:pt x="83121" y="0"/>
                </a:moveTo>
                <a:lnTo>
                  <a:pt x="30391" y="22466"/>
                </a:lnTo>
                <a:lnTo>
                  <a:pt x="49631" y="27660"/>
                </a:lnTo>
                <a:lnTo>
                  <a:pt x="0" y="78143"/>
                </a:lnTo>
                <a:lnTo>
                  <a:pt x="6261" y="84543"/>
                </a:lnTo>
                <a:lnTo>
                  <a:pt x="55879" y="34048"/>
                </a:lnTo>
                <a:lnTo>
                  <a:pt x="69053" y="34048"/>
                </a:lnTo>
                <a:lnTo>
                  <a:pt x="83121" y="0"/>
                </a:lnTo>
                <a:close/>
              </a:path>
              <a:path w="83185" h="85090">
                <a:moveTo>
                  <a:pt x="69053" y="34048"/>
                </a:moveTo>
                <a:lnTo>
                  <a:pt x="55879" y="34048"/>
                </a:lnTo>
                <a:lnTo>
                  <a:pt x="60972" y="53606"/>
                </a:lnTo>
                <a:lnTo>
                  <a:pt x="69053" y="34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58180" y="7895542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90">
                <a:moveTo>
                  <a:pt x="39755" y="34061"/>
                </a:moveTo>
                <a:lnTo>
                  <a:pt x="27266" y="34061"/>
                </a:lnTo>
                <a:lnTo>
                  <a:pt x="76873" y="84569"/>
                </a:lnTo>
                <a:lnTo>
                  <a:pt x="83134" y="78206"/>
                </a:lnTo>
                <a:lnTo>
                  <a:pt x="39755" y="34061"/>
                </a:lnTo>
                <a:close/>
              </a:path>
              <a:path w="83185" h="85090">
                <a:moveTo>
                  <a:pt x="0" y="0"/>
                </a:moveTo>
                <a:lnTo>
                  <a:pt x="22148" y="53632"/>
                </a:lnTo>
                <a:lnTo>
                  <a:pt x="27266" y="34061"/>
                </a:lnTo>
                <a:lnTo>
                  <a:pt x="39755" y="34061"/>
                </a:lnTo>
                <a:lnTo>
                  <a:pt x="33515" y="27711"/>
                </a:lnTo>
                <a:lnTo>
                  <a:pt x="52743" y="225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10693" y="7643798"/>
            <a:ext cx="83185" cy="84455"/>
          </a:xfrm>
          <a:custGeom>
            <a:avLst/>
            <a:gdLst/>
            <a:ahLst/>
            <a:cxnLst/>
            <a:rect l="l" t="t" r="r" b="b"/>
            <a:pathLst>
              <a:path w="83185" h="84454">
                <a:moveTo>
                  <a:pt x="6261" y="0"/>
                </a:moveTo>
                <a:lnTo>
                  <a:pt x="0" y="6388"/>
                </a:lnTo>
                <a:lnTo>
                  <a:pt x="49631" y="56807"/>
                </a:lnTo>
                <a:lnTo>
                  <a:pt x="30416" y="61988"/>
                </a:lnTo>
                <a:lnTo>
                  <a:pt x="83146" y="84455"/>
                </a:lnTo>
                <a:lnTo>
                  <a:pt x="69061" y="50419"/>
                </a:lnTo>
                <a:lnTo>
                  <a:pt x="55892" y="50419"/>
                </a:lnTo>
                <a:lnTo>
                  <a:pt x="6261" y="0"/>
                </a:lnTo>
                <a:close/>
              </a:path>
              <a:path w="83185" h="84454">
                <a:moveTo>
                  <a:pt x="60972" y="30873"/>
                </a:moveTo>
                <a:lnTo>
                  <a:pt x="55892" y="50419"/>
                </a:lnTo>
                <a:lnTo>
                  <a:pt x="69061" y="50419"/>
                </a:lnTo>
                <a:lnTo>
                  <a:pt x="60972" y="30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05596" y="7870697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0" y="0"/>
                </a:moveTo>
                <a:lnTo>
                  <a:pt x="140804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7312" y="776338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05596" y="775131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0" y="0"/>
                </a:moveTo>
                <a:lnTo>
                  <a:pt x="140804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34691" y="7763357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630"/>
                </a:lnTo>
              </a:path>
            </a:pathLst>
          </a:custGeom>
          <a:ln w="234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114168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745941" y="432003"/>
            <a:ext cx="2805430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128417" y="1884183"/>
            <a:ext cx="324104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МАЛОГО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ОБСЯГУ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72395" y="2646312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950380" y="2581543"/>
            <a:ext cx="105283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5080" indent="-254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 </a:t>
            </a:r>
            <a:r>
              <a:rPr sz="850" spc="-25" dirty="0">
                <a:latin typeface="HelveticaLTCYR-Roman"/>
                <a:cs typeface="HelveticaLTCYR-Roman"/>
              </a:rPr>
              <a:t>10 </a:t>
            </a:r>
            <a:r>
              <a:rPr sz="850" dirty="0">
                <a:latin typeface="HelveticaLTCYR-Roman"/>
                <a:cs typeface="HelveticaLTCYR-Roman"/>
              </a:rPr>
              <a:t>Melody O</a:t>
            </a:r>
            <a:r>
              <a:rPr sz="850" spc="-204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/  ZWH/S </a:t>
            </a:r>
            <a:r>
              <a:rPr sz="850" spc="-25" dirty="0">
                <a:latin typeface="HelveticaLTCYR-Roman"/>
                <a:cs typeface="HelveticaLTCYR-Roman"/>
              </a:rPr>
              <a:t>10 </a:t>
            </a:r>
            <a:r>
              <a:rPr sz="850" dirty="0">
                <a:latin typeface="HelveticaLTCYR-Roman"/>
                <a:cs typeface="HelveticaLTCYR-Roman"/>
              </a:rPr>
              <a:t>Melody</a:t>
            </a:r>
            <a:r>
              <a:rPr sz="850" spc="-7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U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231207" y="2581543"/>
            <a:ext cx="105473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5080" indent="-254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 </a:t>
            </a:r>
            <a:r>
              <a:rPr sz="850" spc="-20" dirty="0">
                <a:latin typeface="HelveticaLTCYR-Roman"/>
                <a:cs typeface="HelveticaLTCYR-Roman"/>
              </a:rPr>
              <a:t>15 </a:t>
            </a:r>
            <a:r>
              <a:rPr sz="850" dirty="0">
                <a:latin typeface="HelveticaLTCYR-Roman"/>
                <a:cs typeface="HelveticaLTCYR-Roman"/>
              </a:rPr>
              <a:t>Melody O</a:t>
            </a:r>
            <a:r>
              <a:rPr sz="850" spc="-204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/  ZWH/S </a:t>
            </a:r>
            <a:r>
              <a:rPr sz="850" spc="-20" dirty="0">
                <a:latin typeface="HelveticaLTCYR-Roman"/>
                <a:cs typeface="HelveticaLTCYR-Roman"/>
              </a:rPr>
              <a:t>15 </a:t>
            </a:r>
            <a:r>
              <a:rPr sz="850" dirty="0">
                <a:latin typeface="HelveticaLTCYR-Roman"/>
                <a:cs typeface="HelveticaLTCYR-Roman"/>
              </a:rPr>
              <a:t>Melody</a:t>
            </a:r>
            <a:r>
              <a:rPr sz="850" spc="-7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U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510738" y="2581543"/>
            <a:ext cx="105918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marR="5080" indent="-254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3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30</a:t>
            </a:r>
            <a:r>
              <a:rPr sz="850" spc="-3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Melody</a:t>
            </a:r>
            <a:r>
              <a:rPr sz="850" spc="-3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O</a:t>
            </a:r>
            <a:r>
              <a:rPr sz="850" spc="-14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/  ZWH/S 30 Melody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U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8139569" y="2849574"/>
          <a:ext cx="6531702" cy="468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173567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26034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(підключення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води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(підключення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води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(підключення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води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65397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знизу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/згори)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знизу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/згори)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знизу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/згори)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8172718" y="3408656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407333" y="3408656"/>
            <a:ext cx="1339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10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688159" y="3408656"/>
            <a:ext cx="1371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967583" y="3408656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8139569" y="3611948"/>
          <a:ext cx="653170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43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73.5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9" name="object 79"/>
          <p:cNvSpPr txBox="1"/>
          <p:nvPr/>
        </p:nvSpPr>
        <p:spPr>
          <a:xfrm>
            <a:off x="8172388" y="3996381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299052" y="3996381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580635" y="3996381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862217" y="3996381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8139569" y="4199690"/>
          <a:ext cx="6531702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84" name="object 84"/>
          <p:cNvSpPr txBox="1"/>
          <p:nvPr/>
        </p:nvSpPr>
        <p:spPr>
          <a:xfrm>
            <a:off x="8172388" y="4584061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346226" y="4584061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627809" y="4584061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909391" y="4584061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88" name="object 88"/>
          <p:cNvGraphicFramePr>
            <a:graphicFrameLocks noGrp="1"/>
          </p:cNvGraphicFramePr>
          <p:nvPr/>
        </p:nvGraphicFramePr>
        <p:xfrm>
          <a:off x="8139569" y="4787432"/>
          <a:ext cx="653170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89" name="object 89"/>
          <p:cNvSpPr txBox="1"/>
          <p:nvPr/>
        </p:nvSpPr>
        <p:spPr>
          <a:xfrm>
            <a:off x="8172388" y="5171741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1434098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715680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997263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3" name="object 93"/>
          <p:cNvGraphicFramePr>
            <a:graphicFrameLocks noGrp="1"/>
          </p:cNvGraphicFramePr>
          <p:nvPr/>
        </p:nvGraphicFramePr>
        <p:xfrm>
          <a:off x="8139569" y="5375175"/>
          <a:ext cx="653170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850" spc="-5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4" name="object 94"/>
          <p:cNvSpPr txBox="1"/>
          <p:nvPr/>
        </p:nvSpPr>
        <p:spPr>
          <a:xfrm>
            <a:off x="8172382" y="5759625"/>
            <a:ext cx="14643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Клас захисту від </a:t>
            </a:r>
            <a:r>
              <a:rPr sz="850" spc="-15" dirty="0">
                <a:latin typeface="HelveticaLTCYR-Roman"/>
                <a:cs typeface="HelveticaLTCYR-Roman"/>
              </a:rPr>
              <a:t>води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пилу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347084" y="5759625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628666" y="5759625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910248" y="5759625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8139569" y="5962917"/>
          <a:ext cx="653170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9" name="object 99"/>
          <p:cNvSpPr txBox="1"/>
          <p:nvPr/>
        </p:nvSpPr>
        <p:spPr>
          <a:xfrm>
            <a:off x="8172382" y="6347305"/>
            <a:ext cx="15621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dirty="0">
                <a:latin typeface="HelveticaLTCYR-Roman"/>
                <a:cs typeface="HelveticaLTCYR-Roman"/>
              </a:rPr>
              <a:t>приладу (ВхШхГ),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152018" y="6347305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345*345*280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433600" y="6347305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385*385*308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715182" y="6347305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450*450*388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8139569" y="6550659"/>
          <a:ext cx="653170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55" dirty="0">
                          <a:latin typeface="HelveticaLTCYR-Roman"/>
                          <a:cs typeface="HelveticaLTCYR-Roman"/>
                        </a:rPr>
                        <a:t>7,8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5" dirty="0">
                          <a:latin typeface="HelveticaLTCYR-Roman"/>
                          <a:cs typeface="HelveticaLTCYR-Roman"/>
                        </a:rPr>
                        <a:t>11,5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04" name="object 104"/>
          <p:cNvSpPr txBox="1"/>
          <p:nvPr/>
        </p:nvSpPr>
        <p:spPr>
          <a:xfrm>
            <a:off x="8172382" y="6934985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152018" y="6934985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405*395*335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2433600" y="6934985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445*435*370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718206" y="6934985"/>
            <a:ext cx="64389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5</a:t>
            </a: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0*500*425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/>
        </p:nvGraphicFramePr>
        <p:xfrm>
          <a:off x="8139569" y="7138400"/>
          <a:ext cx="653170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05"/>
                <a:gridCol w="1281598"/>
                <a:gridCol w="1281601"/>
                <a:gridCol w="1281598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8,3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10,3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13,6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09" name="object 109"/>
          <p:cNvSpPr txBox="1"/>
          <p:nvPr/>
        </p:nvSpPr>
        <p:spPr>
          <a:xfrm>
            <a:off x="13977912" y="3638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32/33</a:t>
            </a:r>
            <a:endParaRPr sz="2600">
              <a:latin typeface="HelveticaLTCYR-Compressed"/>
              <a:cs typeface="HelveticaLTCYR-Compres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9999" y="1453375"/>
            <a:ext cx="374713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700" spc="-120" dirty="0"/>
              <a:t>ЕЛЕКТРИЧНІ  ПРОТОЧНІ  ВОДОНАГРІ</a:t>
            </a:r>
            <a:r>
              <a:rPr sz="4700" spc="-190" dirty="0"/>
              <a:t>В</a:t>
            </a:r>
            <a:r>
              <a:rPr sz="4700" spc="-310" dirty="0"/>
              <a:t>А</a:t>
            </a:r>
            <a:r>
              <a:rPr sz="4700" spc="-120" dirty="0"/>
              <a:t>ЧІ</a:t>
            </a:r>
            <a:endParaRPr sz="4700"/>
          </a:p>
        </p:txBody>
      </p:sp>
      <p:sp>
        <p:nvSpPr>
          <p:cNvPr id="4" name="object 4"/>
          <p:cNvSpPr txBox="1"/>
          <p:nvPr/>
        </p:nvSpPr>
        <p:spPr>
          <a:xfrm>
            <a:off x="8987299" y="6647049"/>
            <a:ext cx="3352800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30" dirty="0">
                <a:latin typeface="HelveticaLTCYR-Roman"/>
                <a:cs typeface="HelveticaLTCYR-Roman"/>
              </a:rPr>
              <a:t>Швидко </a:t>
            </a:r>
            <a:r>
              <a:rPr sz="1100" spc="-25" dirty="0">
                <a:latin typeface="HelveticaLTCYR-Roman"/>
                <a:cs typeface="HelveticaLTCYR-Roman"/>
              </a:rPr>
              <a:t>нагріти </a:t>
            </a:r>
            <a:r>
              <a:rPr sz="1100" spc="-35" dirty="0">
                <a:latin typeface="HelveticaLTCYR-Roman"/>
                <a:cs typeface="HelveticaLTCYR-Roman"/>
              </a:rPr>
              <a:t>воду? </a:t>
            </a:r>
            <a:r>
              <a:rPr sz="1100" spc="-30" dirty="0">
                <a:latin typeface="HelveticaLTCYR-Roman"/>
                <a:cs typeface="HelveticaLTCYR-Roman"/>
              </a:rPr>
              <a:t>Легко. </a:t>
            </a:r>
            <a:r>
              <a:rPr sz="1100" spc="-25" dirty="0">
                <a:latin typeface="HelveticaLTCYR-Roman"/>
                <a:cs typeface="HelveticaLTCYR-Roman"/>
              </a:rPr>
              <a:t>Електричні </a:t>
            </a:r>
            <a:r>
              <a:rPr sz="1100" spc="-30" dirty="0">
                <a:latin typeface="HelveticaLTCYR-Roman"/>
                <a:cs typeface="HelveticaLTCYR-Roman"/>
              </a:rPr>
              <a:t>проточні  водонагрівачі </a:t>
            </a:r>
            <a:r>
              <a:rPr sz="1100" spc="-25" dirty="0">
                <a:latin typeface="HelveticaLTCYR-Roman"/>
                <a:cs typeface="HelveticaLTCYR-Roman"/>
              </a:rPr>
              <a:t>Zanussi відрізняються </a:t>
            </a:r>
            <a:r>
              <a:rPr sz="1100" spc="-20" dirty="0">
                <a:latin typeface="HelveticaLTCYR-Roman"/>
                <a:cs typeface="HelveticaLTCYR-Roman"/>
              </a:rPr>
              <a:t>вели-  </a:t>
            </a:r>
            <a:r>
              <a:rPr sz="1100" spc="-35" dirty="0">
                <a:latin typeface="HelveticaLTCYR-Roman"/>
                <a:cs typeface="HelveticaLTCYR-Roman"/>
              </a:rPr>
              <a:t>кою </a:t>
            </a:r>
            <a:r>
              <a:rPr sz="1100" spc="-25" dirty="0">
                <a:latin typeface="HelveticaLTCYR-Roman"/>
                <a:cs typeface="HelveticaLTCYR-Roman"/>
              </a:rPr>
              <a:t>потужністью </a:t>
            </a:r>
            <a:r>
              <a:rPr sz="1100" dirty="0">
                <a:latin typeface="HelveticaLTCYR-Roman"/>
                <a:cs typeface="HelveticaLTCYR-Roman"/>
              </a:rPr>
              <a:t>і в </a:t>
            </a:r>
            <a:r>
              <a:rPr sz="1100" spc="-20" dirty="0">
                <a:latin typeface="HelveticaLTCYR-Roman"/>
                <a:cs typeface="HelveticaLTCYR-Roman"/>
              </a:rPr>
              <a:t>той </a:t>
            </a:r>
            <a:r>
              <a:rPr sz="1100" spc="-35" dirty="0">
                <a:latin typeface="HelveticaLTCYR-Roman"/>
                <a:cs typeface="HelveticaLTCYR-Roman"/>
              </a:rPr>
              <a:t>же </a:t>
            </a:r>
            <a:r>
              <a:rPr sz="1100" spc="-20" dirty="0">
                <a:latin typeface="HelveticaLTCYR-Roman"/>
                <a:cs typeface="HelveticaLTCYR-Roman"/>
              </a:rPr>
              <a:t>час, </a:t>
            </a:r>
            <a:r>
              <a:rPr sz="1100" spc="-25" dirty="0">
                <a:latin typeface="HelveticaLTCYR-Roman"/>
                <a:cs typeface="HelveticaLTCYR-Roman"/>
              </a:rPr>
              <a:t>неймовірною  </a:t>
            </a:r>
            <a:r>
              <a:rPr sz="1100" spc="-30" dirty="0">
                <a:latin typeface="HelveticaLTCYR-Roman"/>
                <a:cs typeface="HelveticaLTCYR-Roman"/>
              </a:rPr>
              <a:t>компактністю. </a:t>
            </a:r>
            <a:r>
              <a:rPr sz="1100" spc="-25" dirty="0">
                <a:latin typeface="HelveticaLTCYR-Roman"/>
                <a:cs typeface="HelveticaLTCYR-Roman"/>
              </a:rPr>
              <a:t>Відмінне рішення </a:t>
            </a:r>
            <a:r>
              <a:rPr sz="1100" spc="-20" dirty="0">
                <a:latin typeface="HelveticaLTCYR-Roman"/>
                <a:cs typeface="HelveticaLTCYR-Roman"/>
              </a:rPr>
              <a:t>для тих, хто </a:t>
            </a:r>
            <a:r>
              <a:rPr sz="1100" spc="-40" dirty="0">
                <a:latin typeface="HelveticaLTCYR-Roman"/>
                <a:cs typeface="HelveticaLTCYR-Roman"/>
              </a:rPr>
              <a:t>хоче,  </a:t>
            </a:r>
            <a:r>
              <a:rPr sz="1100" spc="-20" dirty="0">
                <a:latin typeface="HelveticaLTCYR-Roman"/>
                <a:cs typeface="HelveticaLTCYR-Roman"/>
              </a:rPr>
              <a:t>щоб </a:t>
            </a:r>
            <a:r>
              <a:rPr sz="1100" spc="-30" dirty="0">
                <a:latin typeface="HelveticaLTCYR-Roman"/>
                <a:cs typeface="HelveticaLTCYR-Roman"/>
              </a:rPr>
              <a:t>водонагрівачі </a:t>
            </a:r>
            <a:r>
              <a:rPr sz="1100" spc="-25" dirty="0">
                <a:latin typeface="HelveticaLTCYR-Roman"/>
                <a:cs typeface="HelveticaLTCYR-Roman"/>
              </a:rPr>
              <a:t>займали гранично </a:t>
            </a:r>
            <a:r>
              <a:rPr sz="1100" spc="-20" dirty="0">
                <a:latin typeface="HelveticaLTCYR-Roman"/>
                <a:cs typeface="HelveticaLTCYR-Roman"/>
              </a:rPr>
              <a:t>мало </a:t>
            </a:r>
            <a:r>
              <a:rPr sz="1100" spc="-25" dirty="0">
                <a:latin typeface="HelveticaLTCYR-Roman"/>
                <a:cs typeface="HelveticaLTCYR-Roman"/>
              </a:rPr>
              <a:t>місця, </a:t>
            </a:r>
            <a:r>
              <a:rPr sz="1100" dirty="0">
                <a:latin typeface="HelveticaLTCYR-Roman"/>
                <a:cs typeface="HelveticaLTCYR-Roman"/>
              </a:rPr>
              <a:t>а  </a:t>
            </a:r>
            <a:r>
              <a:rPr sz="1100" spc="-25" dirty="0">
                <a:latin typeface="HelveticaLTCYR-Roman"/>
                <a:cs typeface="HelveticaLTCYR-Roman"/>
              </a:rPr>
              <a:t>прийняти </a:t>
            </a:r>
            <a:r>
              <a:rPr sz="1100" spc="-20" dirty="0">
                <a:latin typeface="HelveticaLTCYR-Roman"/>
                <a:cs typeface="HelveticaLTCYR-Roman"/>
              </a:rPr>
              <a:t>душ </a:t>
            </a:r>
            <a:r>
              <a:rPr sz="1100" spc="-35" dirty="0">
                <a:latin typeface="HelveticaLTCYR-Roman"/>
                <a:cs typeface="HelveticaLTCYR-Roman"/>
              </a:rPr>
              <a:t>можна </a:t>
            </a:r>
            <a:r>
              <a:rPr sz="1100" spc="-25" dirty="0">
                <a:latin typeface="HelveticaLTCYR-Roman"/>
                <a:cs typeface="HelveticaLTCYR-Roman"/>
              </a:rPr>
              <a:t>було </a:t>
            </a:r>
            <a:r>
              <a:rPr sz="1100" dirty="0">
                <a:latin typeface="HelveticaLTCYR-Roman"/>
                <a:cs typeface="HelveticaLTCYR-Roman"/>
              </a:rPr>
              <a:t>б в </a:t>
            </a:r>
            <a:r>
              <a:rPr sz="1100" spc="-40" dirty="0">
                <a:latin typeface="HelveticaLTCYR-Roman"/>
                <a:cs typeface="HelveticaLTCYR-Roman"/>
              </a:rPr>
              <a:t>будь-який </a:t>
            </a:r>
            <a:r>
              <a:rPr sz="1100" spc="-25" dirty="0">
                <a:latin typeface="HelveticaLTCYR-Roman"/>
                <a:cs typeface="HelveticaLTCYR-Roman"/>
              </a:rPr>
              <a:t>зручний</a:t>
            </a:r>
            <a:r>
              <a:rPr sz="1100" spc="-204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мо-  </a:t>
            </a:r>
            <a:r>
              <a:rPr sz="1100" spc="-55" dirty="0">
                <a:latin typeface="HelveticaLTCYR-Roman"/>
                <a:cs typeface="HelveticaLTCYR-Roman"/>
              </a:rPr>
              <a:t>мент.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9994" y="6120003"/>
            <a:ext cx="3342004" cy="27114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sz="1400" b="1" spc="-40" dirty="0">
                <a:latin typeface="Helvetica Inserat LT Cyrillic"/>
                <a:cs typeface="Helvetica Inserat LT Cyrillic"/>
              </a:rPr>
              <a:t>КОМПАКТНІСТЬ </a:t>
            </a:r>
            <a:r>
              <a:rPr sz="1400" b="1" dirty="0">
                <a:latin typeface="Helvetica Inserat LT Cyrillic"/>
                <a:cs typeface="Helvetica Inserat LT Cyrillic"/>
              </a:rPr>
              <a:t>І</a:t>
            </a:r>
            <a:r>
              <a:rPr sz="1400" b="1" spc="-17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ЕФЕКТИВНІСТЬ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67445" y="359815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34/35</a:t>
            </a:r>
            <a:endParaRPr sz="2600">
              <a:latin typeface="HelveticaLTCYR-Compressed"/>
              <a:cs typeface="HelveticaLTCYR-Compres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2883" y="7594803"/>
            <a:ext cx="447040" cy="445134"/>
          </a:xfrm>
          <a:custGeom>
            <a:avLst/>
            <a:gdLst/>
            <a:ahLst/>
            <a:cxnLst/>
            <a:rect l="l" t="t" r="r" b="b"/>
            <a:pathLst>
              <a:path w="447039" h="445134">
                <a:moveTo>
                  <a:pt x="447014" y="444576"/>
                </a:moveTo>
                <a:lnTo>
                  <a:pt x="0" y="444576"/>
                </a:lnTo>
                <a:lnTo>
                  <a:pt x="0" y="0"/>
                </a:lnTo>
                <a:lnTo>
                  <a:pt x="447014" y="0"/>
                </a:lnTo>
                <a:lnTo>
                  <a:pt x="447014" y="444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8989" y="7734818"/>
            <a:ext cx="46355" cy="78740"/>
          </a:xfrm>
          <a:custGeom>
            <a:avLst/>
            <a:gdLst/>
            <a:ahLst/>
            <a:cxnLst/>
            <a:rect l="l" t="t" r="r" b="b"/>
            <a:pathLst>
              <a:path w="46354" h="78740">
                <a:moveTo>
                  <a:pt x="5765" y="0"/>
                </a:moveTo>
                <a:lnTo>
                  <a:pt x="0" y="11328"/>
                </a:lnTo>
                <a:lnTo>
                  <a:pt x="35267" y="46355"/>
                </a:lnTo>
                <a:lnTo>
                  <a:pt x="36817" y="47929"/>
                </a:lnTo>
                <a:lnTo>
                  <a:pt x="36866" y="64588"/>
                </a:lnTo>
                <a:lnTo>
                  <a:pt x="37261" y="76187"/>
                </a:lnTo>
                <a:lnTo>
                  <a:pt x="33045" y="76187"/>
                </a:lnTo>
                <a:lnTo>
                  <a:pt x="43446" y="78714"/>
                </a:lnTo>
                <a:lnTo>
                  <a:pt x="44056" y="71704"/>
                </a:lnTo>
                <a:lnTo>
                  <a:pt x="44845" y="64588"/>
                </a:lnTo>
                <a:lnTo>
                  <a:pt x="45766" y="55413"/>
                </a:lnTo>
                <a:lnTo>
                  <a:pt x="45981" y="47929"/>
                </a:lnTo>
                <a:lnTo>
                  <a:pt x="45996" y="46355"/>
                </a:lnTo>
                <a:lnTo>
                  <a:pt x="44818" y="40132"/>
                </a:lnTo>
                <a:lnTo>
                  <a:pt x="42483" y="35572"/>
                </a:lnTo>
                <a:lnTo>
                  <a:pt x="41541" y="35572"/>
                </a:lnTo>
                <a:lnTo>
                  <a:pt x="5765" y="0"/>
                </a:lnTo>
                <a:close/>
              </a:path>
              <a:path w="46354" h="78740">
                <a:moveTo>
                  <a:pt x="41871" y="34378"/>
                </a:moveTo>
                <a:lnTo>
                  <a:pt x="41541" y="35572"/>
                </a:lnTo>
                <a:lnTo>
                  <a:pt x="42483" y="35572"/>
                </a:lnTo>
                <a:lnTo>
                  <a:pt x="41871" y="34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3055" y="7733507"/>
            <a:ext cx="277495" cy="269240"/>
          </a:xfrm>
          <a:custGeom>
            <a:avLst/>
            <a:gdLst/>
            <a:ahLst/>
            <a:cxnLst/>
            <a:rect l="l" t="t" r="r" b="b"/>
            <a:pathLst>
              <a:path w="277495" h="269240">
                <a:moveTo>
                  <a:pt x="125463" y="135712"/>
                </a:moveTo>
                <a:lnTo>
                  <a:pt x="112293" y="135712"/>
                </a:lnTo>
                <a:lnTo>
                  <a:pt x="120764" y="136817"/>
                </a:lnTo>
                <a:lnTo>
                  <a:pt x="126237" y="142214"/>
                </a:lnTo>
                <a:lnTo>
                  <a:pt x="241491" y="260781"/>
                </a:lnTo>
                <a:lnTo>
                  <a:pt x="245567" y="264820"/>
                </a:lnTo>
                <a:lnTo>
                  <a:pt x="252602" y="269252"/>
                </a:lnTo>
                <a:lnTo>
                  <a:pt x="263842" y="269252"/>
                </a:lnTo>
                <a:lnTo>
                  <a:pt x="268096" y="267563"/>
                </a:lnTo>
                <a:lnTo>
                  <a:pt x="270614" y="264337"/>
                </a:lnTo>
                <a:lnTo>
                  <a:pt x="254393" y="264337"/>
                </a:lnTo>
                <a:lnTo>
                  <a:pt x="248462" y="260781"/>
                </a:lnTo>
                <a:lnTo>
                  <a:pt x="244919" y="257251"/>
                </a:lnTo>
                <a:lnTo>
                  <a:pt x="129730" y="138747"/>
                </a:lnTo>
                <a:lnTo>
                  <a:pt x="125463" y="135712"/>
                </a:lnTo>
                <a:close/>
              </a:path>
              <a:path w="277495" h="269240">
                <a:moveTo>
                  <a:pt x="82142" y="5511"/>
                </a:moveTo>
                <a:lnTo>
                  <a:pt x="62903" y="5511"/>
                </a:lnTo>
                <a:lnTo>
                  <a:pt x="67195" y="6426"/>
                </a:lnTo>
                <a:lnTo>
                  <a:pt x="79540" y="9690"/>
                </a:lnTo>
                <a:lnTo>
                  <a:pt x="114071" y="31648"/>
                </a:lnTo>
                <a:lnTo>
                  <a:pt x="136577" y="65232"/>
                </a:lnTo>
                <a:lnTo>
                  <a:pt x="140013" y="89655"/>
                </a:lnTo>
                <a:lnTo>
                  <a:pt x="142008" y="98105"/>
                </a:lnTo>
                <a:lnTo>
                  <a:pt x="144121" y="103182"/>
                </a:lnTo>
                <a:lnTo>
                  <a:pt x="145364" y="105219"/>
                </a:lnTo>
                <a:lnTo>
                  <a:pt x="145668" y="105625"/>
                </a:lnTo>
                <a:lnTo>
                  <a:pt x="175103" y="132106"/>
                </a:lnTo>
                <a:lnTo>
                  <a:pt x="234189" y="185714"/>
                </a:lnTo>
                <a:lnTo>
                  <a:pt x="259194" y="209143"/>
                </a:lnTo>
                <a:lnTo>
                  <a:pt x="268487" y="222613"/>
                </a:lnTo>
                <a:lnTo>
                  <a:pt x="272399" y="237123"/>
                </a:lnTo>
                <a:lnTo>
                  <a:pt x="271838" y="250368"/>
                </a:lnTo>
                <a:lnTo>
                  <a:pt x="267715" y="260045"/>
                </a:lnTo>
                <a:lnTo>
                  <a:pt x="265468" y="262940"/>
                </a:lnTo>
                <a:lnTo>
                  <a:pt x="262801" y="264337"/>
                </a:lnTo>
                <a:lnTo>
                  <a:pt x="270614" y="264337"/>
                </a:lnTo>
                <a:lnTo>
                  <a:pt x="271614" y="263055"/>
                </a:lnTo>
                <a:lnTo>
                  <a:pt x="276617" y="251661"/>
                </a:lnTo>
                <a:lnTo>
                  <a:pt x="277334" y="236672"/>
                </a:lnTo>
                <a:lnTo>
                  <a:pt x="272963" y="220533"/>
                </a:lnTo>
                <a:lnTo>
                  <a:pt x="262699" y="205689"/>
                </a:lnTo>
                <a:lnTo>
                  <a:pt x="237387" y="181987"/>
                </a:lnTo>
                <a:lnTo>
                  <a:pt x="181251" y="131048"/>
                </a:lnTo>
                <a:lnTo>
                  <a:pt x="149326" y="102311"/>
                </a:lnTo>
                <a:lnTo>
                  <a:pt x="144056" y="95224"/>
                </a:lnTo>
                <a:lnTo>
                  <a:pt x="134313" y="49645"/>
                </a:lnTo>
                <a:lnTo>
                  <a:pt x="109165" y="20985"/>
                </a:lnTo>
                <a:lnTo>
                  <a:pt x="89017" y="8291"/>
                </a:lnTo>
                <a:lnTo>
                  <a:pt x="82142" y="5511"/>
                </a:lnTo>
                <a:close/>
              </a:path>
              <a:path w="277495" h="269240">
                <a:moveTo>
                  <a:pt x="6375" y="35813"/>
                </a:moveTo>
                <a:lnTo>
                  <a:pt x="1917" y="35813"/>
                </a:lnTo>
                <a:lnTo>
                  <a:pt x="0" y="37718"/>
                </a:lnTo>
                <a:lnTo>
                  <a:pt x="0" y="44894"/>
                </a:lnTo>
                <a:lnTo>
                  <a:pt x="1259" y="58901"/>
                </a:lnTo>
                <a:lnTo>
                  <a:pt x="15392" y="94729"/>
                </a:lnTo>
                <a:lnTo>
                  <a:pt x="49409" y="124665"/>
                </a:lnTo>
                <a:lnTo>
                  <a:pt x="89230" y="136232"/>
                </a:lnTo>
                <a:lnTo>
                  <a:pt x="93294" y="136232"/>
                </a:lnTo>
                <a:lnTo>
                  <a:pt x="98628" y="135712"/>
                </a:lnTo>
                <a:lnTo>
                  <a:pt x="125463" y="135712"/>
                </a:lnTo>
                <a:lnTo>
                  <a:pt x="123760" y="134501"/>
                </a:lnTo>
                <a:lnTo>
                  <a:pt x="117082" y="132106"/>
                </a:lnTo>
                <a:lnTo>
                  <a:pt x="112058" y="131317"/>
                </a:lnTo>
                <a:lnTo>
                  <a:pt x="89230" y="131317"/>
                </a:lnTo>
                <a:lnTo>
                  <a:pt x="80690" y="130640"/>
                </a:lnTo>
                <a:lnTo>
                  <a:pt x="34150" y="108178"/>
                </a:lnTo>
                <a:lnTo>
                  <a:pt x="9109" y="70340"/>
                </a:lnTo>
                <a:lnTo>
                  <a:pt x="4927" y="44894"/>
                </a:lnTo>
                <a:lnTo>
                  <a:pt x="5143" y="41567"/>
                </a:lnTo>
                <a:lnTo>
                  <a:pt x="12132" y="41567"/>
                </a:lnTo>
                <a:lnTo>
                  <a:pt x="6375" y="35813"/>
                </a:lnTo>
                <a:close/>
              </a:path>
              <a:path w="277495" h="269240">
                <a:moveTo>
                  <a:pt x="104178" y="130809"/>
                </a:moveTo>
                <a:lnTo>
                  <a:pt x="101066" y="130809"/>
                </a:lnTo>
                <a:lnTo>
                  <a:pt x="91020" y="131317"/>
                </a:lnTo>
                <a:lnTo>
                  <a:pt x="112058" y="131317"/>
                </a:lnTo>
                <a:lnTo>
                  <a:pt x="110340" y="131048"/>
                </a:lnTo>
                <a:lnTo>
                  <a:pt x="104178" y="130809"/>
                </a:lnTo>
                <a:close/>
              </a:path>
              <a:path w="277495" h="269240">
                <a:moveTo>
                  <a:pt x="12132" y="41567"/>
                </a:moveTo>
                <a:lnTo>
                  <a:pt x="5143" y="41567"/>
                </a:lnTo>
                <a:lnTo>
                  <a:pt x="5359" y="41732"/>
                </a:lnTo>
                <a:lnTo>
                  <a:pt x="45732" y="81914"/>
                </a:lnTo>
                <a:lnTo>
                  <a:pt x="52133" y="82410"/>
                </a:lnTo>
                <a:lnTo>
                  <a:pt x="87426" y="82410"/>
                </a:lnTo>
                <a:lnTo>
                  <a:pt x="90271" y="80441"/>
                </a:lnTo>
                <a:lnTo>
                  <a:pt x="93028" y="77495"/>
                </a:lnTo>
                <a:lnTo>
                  <a:pt x="53111" y="77495"/>
                </a:lnTo>
                <a:lnTo>
                  <a:pt x="48056" y="77304"/>
                </a:lnTo>
                <a:lnTo>
                  <a:pt x="12132" y="41567"/>
                </a:lnTo>
                <a:close/>
              </a:path>
              <a:path w="277495" h="269240">
                <a:moveTo>
                  <a:pt x="62191" y="0"/>
                </a:moveTo>
                <a:lnTo>
                  <a:pt x="55359" y="0"/>
                </a:lnTo>
                <a:lnTo>
                  <a:pt x="51701" y="1308"/>
                </a:lnTo>
                <a:lnTo>
                  <a:pt x="86867" y="36258"/>
                </a:lnTo>
                <a:lnTo>
                  <a:pt x="91605" y="41478"/>
                </a:lnTo>
                <a:lnTo>
                  <a:pt x="91605" y="55067"/>
                </a:lnTo>
                <a:lnTo>
                  <a:pt x="90017" y="64465"/>
                </a:lnTo>
                <a:lnTo>
                  <a:pt x="90027" y="70340"/>
                </a:lnTo>
                <a:lnTo>
                  <a:pt x="90525" y="77495"/>
                </a:lnTo>
                <a:lnTo>
                  <a:pt x="93028" y="77495"/>
                </a:lnTo>
                <a:lnTo>
                  <a:pt x="94881" y="75514"/>
                </a:lnTo>
                <a:lnTo>
                  <a:pt x="94983" y="67373"/>
                </a:lnTo>
                <a:lnTo>
                  <a:pt x="96492" y="52443"/>
                </a:lnTo>
                <a:lnTo>
                  <a:pt x="96532" y="39839"/>
                </a:lnTo>
                <a:lnTo>
                  <a:pt x="91147" y="33667"/>
                </a:lnTo>
                <a:lnTo>
                  <a:pt x="90360" y="32804"/>
                </a:lnTo>
                <a:lnTo>
                  <a:pt x="62903" y="5511"/>
                </a:lnTo>
                <a:lnTo>
                  <a:pt x="82142" y="5511"/>
                </a:lnTo>
                <a:lnTo>
                  <a:pt x="80822" y="4978"/>
                </a:lnTo>
                <a:lnTo>
                  <a:pt x="62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4718" y="7770924"/>
            <a:ext cx="270510" cy="234950"/>
          </a:xfrm>
          <a:custGeom>
            <a:avLst/>
            <a:gdLst/>
            <a:ahLst/>
            <a:cxnLst/>
            <a:rect l="l" t="t" r="r" b="b"/>
            <a:pathLst>
              <a:path w="270510" h="234950">
                <a:moveTo>
                  <a:pt x="135076" y="105313"/>
                </a:moveTo>
                <a:lnTo>
                  <a:pt x="108273" y="105313"/>
                </a:lnTo>
                <a:lnTo>
                  <a:pt x="117417" y="107086"/>
                </a:lnTo>
                <a:lnTo>
                  <a:pt x="125659" y="112940"/>
                </a:lnTo>
                <a:lnTo>
                  <a:pt x="134372" y="120732"/>
                </a:lnTo>
                <a:lnTo>
                  <a:pt x="142742" y="129010"/>
                </a:lnTo>
                <a:lnTo>
                  <a:pt x="149955" y="136321"/>
                </a:lnTo>
                <a:lnTo>
                  <a:pt x="237813" y="226301"/>
                </a:lnTo>
                <a:lnTo>
                  <a:pt x="245929" y="234365"/>
                </a:lnTo>
                <a:lnTo>
                  <a:pt x="251618" y="233959"/>
                </a:lnTo>
                <a:lnTo>
                  <a:pt x="259962" y="233959"/>
                </a:lnTo>
                <a:lnTo>
                  <a:pt x="265413" y="232765"/>
                </a:lnTo>
                <a:lnTo>
                  <a:pt x="262502" y="232765"/>
                </a:lnTo>
                <a:lnTo>
                  <a:pt x="254349" y="227850"/>
                </a:lnTo>
                <a:lnTo>
                  <a:pt x="249764" y="223304"/>
                </a:lnTo>
                <a:lnTo>
                  <a:pt x="135076" y="105313"/>
                </a:lnTo>
                <a:close/>
              </a:path>
              <a:path w="270510" h="234950">
                <a:moveTo>
                  <a:pt x="270122" y="231660"/>
                </a:moveTo>
                <a:lnTo>
                  <a:pt x="262502" y="232765"/>
                </a:lnTo>
                <a:lnTo>
                  <a:pt x="265413" y="232765"/>
                </a:lnTo>
                <a:lnTo>
                  <a:pt x="266515" y="232524"/>
                </a:lnTo>
                <a:lnTo>
                  <a:pt x="270122" y="231660"/>
                </a:lnTo>
                <a:close/>
              </a:path>
              <a:path w="270510" h="234950">
                <a:moveTo>
                  <a:pt x="9709" y="0"/>
                </a:moveTo>
                <a:lnTo>
                  <a:pt x="2720" y="9712"/>
                </a:lnTo>
                <a:lnTo>
                  <a:pt x="0" y="17362"/>
                </a:lnTo>
                <a:lnTo>
                  <a:pt x="1193" y="26919"/>
                </a:lnTo>
                <a:lnTo>
                  <a:pt x="25896" y="76403"/>
                </a:lnTo>
                <a:lnTo>
                  <a:pt x="60902" y="100279"/>
                </a:lnTo>
                <a:lnTo>
                  <a:pt x="96056" y="106221"/>
                </a:lnTo>
                <a:lnTo>
                  <a:pt x="108273" y="105313"/>
                </a:lnTo>
                <a:lnTo>
                  <a:pt x="135076" y="105313"/>
                </a:lnTo>
                <a:lnTo>
                  <a:pt x="134575" y="104800"/>
                </a:lnTo>
                <a:lnTo>
                  <a:pt x="126303" y="100016"/>
                </a:lnTo>
                <a:lnTo>
                  <a:pt x="118922" y="98806"/>
                </a:lnTo>
                <a:lnTo>
                  <a:pt x="97567" y="98806"/>
                </a:lnTo>
                <a:lnTo>
                  <a:pt x="87827" y="97987"/>
                </a:lnTo>
                <a:lnTo>
                  <a:pt x="39312" y="74536"/>
                </a:lnTo>
                <a:lnTo>
                  <a:pt x="14270" y="38860"/>
                </a:lnTo>
                <a:lnTo>
                  <a:pt x="8324" y="7480"/>
                </a:lnTo>
                <a:lnTo>
                  <a:pt x="8324" y="3683"/>
                </a:lnTo>
                <a:lnTo>
                  <a:pt x="8883" y="1358"/>
                </a:lnTo>
                <a:lnTo>
                  <a:pt x="9709" y="0"/>
                </a:lnTo>
                <a:close/>
              </a:path>
              <a:path w="270510" h="234950">
                <a:moveTo>
                  <a:pt x="116347" y="98383"/>
                </a:moveTo>
                <a:lnTo>
                  <a:pt x="106254" y="98460"/>
                </a:lnTo>
                <a:lnTo>
                  <a:pt x="97567" y="98806"/>
                </a:lnTo>
                <a:lnTo>
                  <a:pt x="118922" y="98806"/>
                </a:lnTo>
                <a:lnTo>
                  <a:pt x="116347" y="98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8474" y="7833973"/>
            <a:ext cx="123825" cy="121285"/>
          </a:xfrm>
          <a:custGeom>
            <a:avLst/>
            <a:gdLst/>
            <a:ahLst/>
            <a:cxnLst/>
            <a:rect l="l" t="t" r="r" b="b"/>
            <a:pathLst>
              <a:path w="123825" h="121284">
                <a:moveTo>
                  <a:pt x="16052" y="0"/>
                </a:moveTo>
                <a:lnTo>
                  <a:pt x="9537" y="0"/>
                </a:lnTo>
                <a:lnTo>
                  <a:pt x="7289" y="596"/>
                </a:lnTo>
                <a:lnTo>
                  <a:pt x="0" y="7874"/>
                </a:lnTo>
                <a:lnTo>
                  <a:pt x="4648" y="18986"/>
                </a:lnTo>
                <a:lnTo>
                  <a:pt x="6629" y="20891"/>
                </a:lnTo>
                <a:lnTo>
                  <a:pt x="106641" y="121297"/>
                </a:lnTo>
                <a:lnTo>
                  <a:pt x="105819" y="112445"/>
                </a:lnTo>
                <a:lnTo>
                  <a:pt x="103111" y="112445"/>
                </a:lnTo>
                <a:lnTo>
                  <a:pt x="9283" y="18288"/>
                </a:lnTo>
                <a:lnTo>
                  <a:pt x="8000" y="16776"/>
                </a:lnTo>
                <a:lnTo>
                  <a:pt x="4775" y="8394"/>
                </a:lnTo>
                <a:lnTo>
                  <a:pt x="8127" y="5054"/>
                </a:lnTo>
                <a:lnTo>
                  <a:pt x="9004" y="4140"/>
                </a:lnTo>
                <a:lnTo>
                  <a:pt x="10121" y="3759"/>
                </a:lnTo>
                <a:lnTo>
                  <a:pt x="21628" y="3759"/>
                </a:lnTo>
                <a:lnTo>
                  <a:pt x="20104" y="2413"/>
                </a:lnTo>
                <a:lnTo>
                  <a:pt x="16052" y="0"/>
                </a:lnTo>
                <a:close/>
              </a:path>
              <a:path w="123825" h="121284">
                <a:moveTo>
                  <a:pt x="21628" y="3759"/>
                </a:moveTo>
                <a:lnTo>
                  <a:pt x="14592" y="3759"/>
                </a:lnTo>
                <a:lnTo>
                  <a:pt x="17513" y="5270"/>
                </a:lnTo>
                <a:lnTo>
                  <a:pt x="17665" y="5270"/>
                </a:lnTo>
                <a:lnTo>
                  <a:pt x="115773" y="91909"/>
                </a:lnTo>
                <a:lnTo>
                  <a:pt x="103111" y="112445"/>
                </a:lnTo>
                <a:lnTo>
                  <a:pt x="105819" y="112445"/>
                </a:lnTo>
                <a:lnTo>
                  <a:pt x="105435" y="108305"/>
                </a:lnTo>
                <a:lnTo>
                  <a:pt x="115252" y="94576"/>
                </a:lnTo>
                <a:lnTo>
                  <a:pt x="121196" y="93992"/>
                </a:lnTo>
                <a:lnTo>
                  <a:pt x="123808" y="93992"/>
                </a:lnTo>
                <a:lnTo>
                  <a:pt x="21628" y="3759"/>
                </a:lnTo>
                <a:close/>
              </a:path>
              <a:path w="123825" h="121284">
                <a:moveTo>
                  <a:pt x="123808" y="93992"/>
                </a:moveTo>
                <a:lnTo>
                  <a:pt x="121196" y="93992"/>
                </a:lnTo>
                <a:lnTo>
                  <a:pt x="123837" y="9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4075" y="7940033"/>
            <a:ext cx="29845" cy="51435"/>
          </a:xfrm>
          <a:custGeom>
            <a:avLst/>
            <a:gdLst/>
            <a:ahLst/>
            <a:cxnLst/>
            <a:rect l="l" t="t" r="r" b="b"/>
            <a:pathLst>
              <a:path w="29845" h="51434">
                <a:moveTo>
                  <a:pt x="15103" y="0"/>
                </a:moveTo>
                <a:lnTo>
                  <a:pt x="9245" y="1227"/>
                </a:lnTo>
                <a:lnTo>
                  <a:pt x="0" y="9023"/>
                </a:lnTo>
                <a:lnTo>
                  <a:pt x="10147" y="12566"/>
                </a:lnTo>
                <a:lnTo>
                  <a:pt x="14312" y="24263"/>
                </a:lnTo>
                <a:lnTo>
                  <a:pt x="16607" y="31240"/>
                </a:lnTo>
                <a:lnTo>
                  <a:pt x="17187" y="36361"/>
                </a:lnTo>
                <a:lnTo>
                  <a:pt x="15889" y="42142"/>
                </a:lnTo>
                <a:lnTo>
                  <a:pt x="12547" y="51098"/>
                </a:lnTo>
                <a:lnTo>
                  <a:pt x="16407" y="50716"/>
                </a:lnTo>
                <a:lnTo>
                  <a:pt x="24015" y="47669"/>
                </a:lnTo>
                <a:lnTo>
                  <a:pt x="29413" y="39107"/>
                </a:lnTo>
                <a:lnTo>
                  <a:pt x="26644" y="22180"/>
                </a:lnTo>
                <a:lnTo>
                  <a:pt x="20070" y="6573"/>
                </a:lnTo>
                <a:lnTo>
                  <a:pt x="15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8262" y="7945050"/>
            <a:ext cx="34925" cy="46990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3538" y="0"/>
                </a:moveTo>
                <a:lnTo>
                  <a:pt x="11353" y="0"/>
                </a:lnTo>
                <a:lnTo>
                  <a:pt x="9385" y="546"/>
                </a:lnTo>
                <a:lnTo>
                  <a:pt x="2108" y="5829"/>
                </a:lnTo>
                <a:lnTo>
                  <a:pt x="0" y="11315"/>
                </a:lnTo>
                <a:lnTo>
                  <a:pt x="787" y="20307"/>
                </a:lnTo>
                <a:lnTo>
                  <a:pt x="22072" y="46558"/>
                </a:lnTo>
                <a:lnTo>
                  <a:pt x="22872" y="46558"/>
                </a:lnTo>
                <a:lnTo>
                  <a:pt x="29776" y="44321"/>
                </a:lnTo>
                <a:lnTo>
                  <a:pt x="30855" y="42646"/>
                </a:lnTo>
                <a:lnTo>
                  <a:pt x="25260" y="42646"/>
                </a:lnTo>
                <a:lnTo>
                  <a:pt x="20954" y="42494"/>
                </a:lnTo>
                <a:lnTo>
                  <a:pt x="3924" y="11226"/>
                </a:lnTo>
                <a:lnTo>
                  <a:pt x="6324" y="7581"/>
                </a:lnTo>
                <a:lnTo>
                  <a:pt x="10985" y="4190"/>
                </a:lnTo>
                <a:lnTo>
                  <a:pt x="12153" y="3886"/>
                </a:lnTo>
                <a:lnTo>
                  <a:pt x="23959" y="3886"/>
                </a:lnTo>
                <a:lnTo>
                  <a:pt x="19434" y="1182"/>
                </a:lnTo>
                <a:lnTo>
                  <a:pt x="13538" y="0"/>
                </a:lnTo>
                <a:close/>
              </a:path>
              <a:path w="34925" h="46990">
                <a:moveTo>
                  <a:pt x="23959" y="3886"/>
                </a:moveTo>
                <a:lnTo>
                  <a:pt x="18884" y="3886"/>
                </a:lnTo>
                <a:lnTo>
                  <a:pt x="27431" y="8750"/>
                </a:lnTo>
                <a:lnTo>
                  <a:pt x="31596" y="28263"/>
                </a:lnTo>
                <a:lnTo>
                  <a:pt x="31717" y="29423"/>
                </a:lnTo>
                <a:lnTo>
                  <a:pt x="31178" y="36753"/>
                </a:lnTo>
                <a:lnTo>
                  <a:pt x="26962" y="41922"/>
                </a:lnTo>
                <a:lnTo>
                  <a:pt x="25260" y="42646"/>
                </a:lnTo>
                <a:lnTo>
                  <a:pt x="30855" y="42646"/>
                </a:lnTo>
                <a:lnTo>
                  <a:pt x="33669" y="38277"/>
                </a:lnTo>
                <a:lnTo>
                  <a:pt x="34840" y="29423"/>
                </a:lnTo>
                <a:lnTo>
                  <a:pt x="33578" y="18757"/>
                </a:lnTo>
                <a:lnTo>
                  <a:pt x="30368" y="10581"/>
                </a:lnTo>
                <a:lnTo>
                  <a:pt x="25349" y="4716"/>
                </a:lnTo>
                <a:lnTo>
                  <a:pt x="23959" y="3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4843" y="7636897"/>
            <a:ext cx="111125" cy="175260"/>
          </a:xfrm>
          <a:custGeom>
            <a:avLst/>
            <a:gdLst/>
            <a:ahLst/>
            <a:cxnLst/>
            <a:rect l="l" t="t" r="r" b="b"/>
            <a:pathLst>
              <a:path w="111125" h="175259">
                <a:moveTo>
                  <a:pt x="95828" y="19342"/>
                </a:moveTo>
                <a:lnTo>
                  <a:pt x="48463" y="19342"/>
                </a:lnTo>
                <a:lnTo>
                  <a:pt x="64723" y="22141"/>
                </a:lnTo>
                <a:lnTo>
                  <a:pt x="75322" y="29610"/>
                </a:lnTo>
                <a:lnTo>
                  <a:pt x="81079" y="40355"/>
                </a:lnTo>
                <a:lnTo>
                  <a:pt x="82816" y="52984"/>
                </a:lnTo>
                <a:lnTo>
                  <a:pt x="78857" y="72122"/>
                </a:lnTo>
                <a:lnTo>
                  <a:pt x="67079" y="92055"/>
                </a:lnTo>
                <a:lnTo>
                  <a:pt x="47060" y="114970"/>
                </a:lnTo>
                <a:lnTo>
                  <a:pt x="18376" y="143052"/>
                </a:lnTo>
                <a:lnTo>
                  <a:pt x="0" y="160794"/>
                </a:lnTo>
                <a:lnTo>
                  <a:pt x="0" y="175094"/>
                </a:lnTo>
                <a:lnTo>
                  <a:pt x="110502" y="175094"/>
                </a:lnTo>
                <a:lnTo>
                  <a:pt x="110502" y="155752"/>
                </a:lnTo>
                <a:lnTo>
                  <a:pt x="32740" y="155752"/>
                </a:lnTo>
                <a:lnTo>
                  <a:pt x="32740" y="155232"/>
                </a:lnTo>
                <a:lnTo>
                  <a:pt x="71306" y="117793"/>
                </a:lnTo>
                <a:lnTo>
                  <a:pt x="102067" y="73008"/>
                </a:lnTo>
                <a:lnTo>
                  <a:pt x="106260" y="50076"/>
                </a:lnTo>
                <a:lnTo>
                  <a:pt x="103220" y="31857"/>
                </a:lnTo>
                <a:lnTo>
                  <a:pt x="95828" y="19342"/>
                </a:lnTo>
                <a:close/>
              </a:path>
              <a:path w="111125" h="175259">
                <a:moveTo>
                  <a:pt x="53263" y="0"/>
                </a:moveTo>
                <a:lnTo>
                  <a:pt x="38863" y="1316"/>
                </a:lnTo>
                <a:lnTo>
                  <a:pt x="25761" y="4967"/>
                </a:lnTo>
                <a:lnTo>
                  <a:pt x="14155" y="10506"/>
                </a:lnTo>
                <a:lnTo>
                  <a:pt x="4241" y="17487"/>
                </a:lnTo>
                <a:lnTo>
                  <a:pt x="11722" y="33909"/>
                </a:lnTo>
                <a:lnTo>
                  <a:pt x="18611" y="28836"/>
                </a:lnTo>
                <a:lnTo>
                  <a:pt x="27182" y="24139"/>
                </a:lnTo>
                <a:lnTo>
                  <a:pt x="37209" y="20685"/>
                </a:lnTo>
                <a:lnTo>
                  <a:pt x="48463" y="19342"/>
                </a:lnTo>
                <a:lnTo>
                  <a:pt x="95828" y="19342"/>
                </a:lnTo>
                <a:lnTo>
                  <a:pt x="93735" y="15798"/>
                </a:lnTo>
                <a:lnTo>
                  <a:pt x="77264" y="4359"/>
                </a:lnTo>
                <a:lnTo>
                  <a:pt x="53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299" y="40786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6503" y="421754"/>
            <a:ext cx="2298065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ПРОТОЧНІ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000" y="1789582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0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7899" y="8480913"/>
            <a:ext cx="2863215" cy="99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10" dirty="0">
                <a:latin typeface="HelveticaLTCYR-Roman"/>
                <a:cs typeface="HelveticaLTCYR-Roman"/>
              </a:rPr>
              <a:t>Моделі: </a:t>
            </a:r>
            <a:r>
              <a:rPr sz="1000" dirty="0">
                <a:latin typeface="HelveticaLTCYR-Roman"/>
                <a:cs typeface="HelveticaLTCYR-Roman"/>
              </a:rPr>
              <a:t>3-logic 3,5 / 5,5 / 6,5</a:t>
            </a:r>
            <a:r>
              <a:rPr sz="1000" spc="-7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кВт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5" dirty="0">
                <a:latin typeface="HelveticaLTCYR-Roman"/>
                <a:cs typeface="HelveticaLTCYR-Roman"/>
              </a:rPr>
              <a:t>Гідравлічна </a:t>
            </a:r>
            <a:r>
              <a:rPr sz="1000" dirty="0">
                <a:latin typeface="HelveticaLTCYR-Roman"/>
                <a:cs typeface="HelveticaLTCYR-Roman"/>
              </a:rPr>
              <a:t>система</a:t>
            </a:r>
            <a:r>
              <a:rPr sz="1000" spc="-3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управління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Мідний нагрівальний</a:t>
            </a:r>
            <a:r>
              <a:rPr sz="1000" spc="-10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елемент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- 3 режими потужності</a:t>
            </a:r>
            <a:r>
              <a:rPr sz="1000" spc="-9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Індикація режимів</a:t>
            </a:r>
            <a:r>
              <a:rPr sz="1000" spc="-10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роботи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5" dirty="0">
                <a:latin typeface="HelveticaLTCYR-Roman"/>
                <a:cs typeface="HelveticaLTCYR-Roman"/>
              </a:rPr>
              <a:t>Датчик </a:t>
            </a:r>
            <a:r>
              <a:rPr sz="1000" dirty="0">
                <a:latin typeface="HelveticaLTCYR-Roman"/>
                <a:cs typeface="HelveticaLTCYR-Roman"/>
              </a:rPr>
              <a:t>захисту від </a:t>
            </a:r>
            <a:r>
              <a:rPr sz="1000" spc="-5" dirty="0">
                <a:latin typeface="HelveticaLTCYR-Roman"/>
                <a:cs typeface="HelveticaLTCYR-Roman"/>
              </a:rPr>
              <a:t>перегріву </a:t>
            </a:r>
            <a:r>
              <a:rPr sz="1000" dirty="0">
                <a:latin typeface="HelveticaLTCYR-Roman"/>
                <a:cs typeface="HelveticaLTCYR-Roman"/>
              </a:rPr>
              <a:t>і </a:t>
            </a:r>
            <a:r>
              <a:rPr sz="1000" spc="-5" dirty="0">
                <a:latin typeface="HelveticaLTCYR-Roman"/>
                <a:cs typeface="HelveticaLTCYR-Roman"/>
              </a:rPr>
              <a:t>датчик</a:t>
            </a:r>
            <a:r>
              <a:rPr sz="1000" spc="-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протоку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100" y="8295516"/>
            <a:ext cx="6546215" cy="0"/>
          </a:xfrm>
          <a:custGeom>
            <a:avLst/>
            <a:gdLst/>
            <a:ahLst/>
            <a:cxnLst/>
            <a:rect l="l" t="t" r="r" b="b"/>
            <a:pathLst>
              <a:path w="6546215">
                <a:moveTo>
                  <a:pt x="0" y="0"/>
                </a:moveTo>
                <a:lnTo>
                  <a:pt x="654589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100" y="10328992"/>
            <a:ext cx="3112770" cy="0"/>
          </a:xfrm>
          <a:custGeom>
            <a:avLst/>
            <a:gdLst/>
            <a:ahLst/>
            <a:cxnLst/>
            <a:rect l="l" t="t" r="r" b="b"/>
            <a:pathLst>
              <a:path w="3112770">
                <a:moveTo>
                  <a:pt x="0" y="0"/>
                </a:moveTo>
                <a:lnTo>
                  <a:pt x="31126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37400" y="8480913"/>
            <a:ext cx="312293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-</a:t>
            </a:r>
            <a:r>
              <a:rPr sz="1000" spc="-7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Економічність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Для </a:t>
            </a:r>
            <a:r>
              <a:rPr sz="1000" spc="-5" dirty="0">
                <a:latin typeface="HelveticaLTCYR-Roman"/>
                <a:cs typeface="HelveticaLTCYR-Roman"/>
              </a:rPr>
              <a:t>обслуговування </a:t>
            </a:r>
            <a:r>
              <a:rPr sz="1000" spc="-10" dirty="0">
                <a:latin typeface="HelveticaLTCYR-Roman"/>
                <a:cs typeface="HelveticaLTCYR-Roman"/>
              </a:rPr>
              <a:t>однієї </a:t>
            </a:r>
            <a:r>
              <a:rPr sz="1000" spc="-5" dirty="0">
                <a:latin typeface="HelveticaLTCYR-Roman"/>
                <a:cs typeface="HelveticaLTCYR-Roman"/>
              </a:rPr>
              <a:t>водорозбірної</a:t>
            </a:r>
            <a:r>
              <a:rPr sz="1000" spc="-6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точки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8300"/>
              </a:lnSpc>
            </a:pPr>
            <a:r>
              <a:rPr sz="1000" dirty="0">
                <a:latin typeface="HelveticaLTCYR-Roman"/>
                <a:cs typeface="HelveticaLTCYR-Roman"/>
              </a:rPr>
              <a:t>- 3 види </a:t>
            </a:r>
            <a:r>
              <a:rPr sz="1000" spc="-10" dirty="0">
                <a:latin typeface="HelveticaLTCYR-Roman"/>
                <a:cs typeface="HelveticaLTCYR-Roman"/>
              </a:rPr>
              <a:t>комплектації: </a:t>
            </a:r>
            <a:r>
              <a:rPr sz="1000" spc="-5" dirty="0">
                <a:latin typeface="HelveticaLTCYR-Roman"/>
                <a:cs typeface="HelveticaLTCYR-Roman"/>
              </a:rPr>
              <a:t>кран; кран </a:t>
            </a:r>
            <a:r>
              <a:rPr sz="1000" dirty="0">
                <a:latin typeface="HelveticaLTCYR-Roman"/>
                <a:cs typeface="HelveticaLTCYR-Roman"/>
              </a:rPr>
              <a:t>(T); душ (S); </a:t>
            </a:r>
            <a:r>
              <a:rPr sz="1000" spc="-10" dirty="0">
                <a:latin typeface="HelveticaLTCYR-Roman"/>
                <a:cs typeface="HelveticaLTCYR-Roman"/>
              </a:rPr>
              <a:t>кран </a:t>
            </a:r>
            <a:r>
              <a:rPr sz="1000" dirty="0">
                <a:latin typeface="HelveticaLTCYR-Roman"/>
                <a:cs typeface="HelveticaLTCYR-Roman"/>
              </a:rPr>
              <a:t>і  душ</a:t>
            </a:r>
            <a:r>
              <a:rPr sz="1000" spc="-10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(TS)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5" dirty="0">
                <a:latin typeface="HelveticaLTCYR-Roman"/>
                <a:cs typeface="HelveticaLTCYR-Roman"/>
              </a:rPr>
              <a:t>Продуктивність: </a:t>
            </a:r>
            <a:r>
              <a:rPr sz="1000" dirty="0">
                <a:latin typeface="HelveticaLTCYR-Roman"/>
                <a:cs typeface="HelveticaLTCYR-Roman"/>
              </a:rPr>
              <a:t>2,0 - 3,7 л /</a:t>
            </a:r>
            <a:r>
              <a:rPr sz="1000" spc="-7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хв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Клас </a:t>
            </a:r>
            <a:r>
              <a:rPr sz="1000" spc="-5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-7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4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- 2</a:t>
            </a:r>
            <a:r>
              <a:rPr sz="1000" spc="-3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2130" y="4529150"/>
            <a:ext cx="3145155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0" dirty="0">
                <a:latin typeface="HelveticaLTCYR-Roman"/>
                <a:cs typeface="HelveticaLTCYR-Roman"/>
              </a:rPr>
              <a:t>Моделі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серії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3-logic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-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це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компактні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водонагрівачі,  </a:t>
            </a:r>
            <a:r>
              <a:rPr sz="1100" dirty="0">
                <a:latin typeface="HelveticaLTCYR-Roman"/>
                <a:cs typeface="HelveticaLTCYR-Roman"/>
              </a:rPr>
              <a:t>які </a:t>
            </a:r>
            <a:r>
              <a:rPr sz="1100" spc="-5" dirty="0">
                <a:latin typeface="HelveticaLTCYR-Roman"/>
                <a:cs typeface="HelveticaLTCYR-Roman"/>
              </a:rPr>
              <a:t>моментально </a:t>
            </a:r>
            <a:r>
              <a:rPr sz="1100" dirty="0">
                <a:latin typeface="HelveticaLTCYR-Roman"/>
                <a:cs typeface="HelveticaLTCYR-Roman"/>
              </a:rPr>
              <a:t>нагрівають </a:t>
            </a:r>
            <a:r>
              <a:rPr sz="1100" spc="-40" dirty="0">
                <a:latin typeface="HelveticaLTCYR-Roman"/>
                <a:cs typeface="HelveticaLTCYR-Roman"/>
              </a:rPr>
              <a:t>воду. </a:t>
            </a:r>
            <a:r>
              <a:rPr sz="1100" dirty="0">
                <a:latin typeface="HelveticaLTCYR-Roman"/>
                <a:cs typeface="HelveticaLTCYR-Roman"/>
              </a:rPr>
              <a:t>Прилади  </a:t>
            </a:r>
            <a:r>
              <a:rPr sz="1100" spc="-15" dirty="0">
                <a:latin typeface="HelveticaLTCYR-Roman"/>
                <a:cs typeface="HelveticaLTCYR-Roman"/>
              </a:rPr>
              <a:t>можна </a:t>
            </a:r>
            <a:r>
              <a:rPr sz="1100" spc="-10" dirty="0">
                <a:latin typeface="HelveticaLTCYR-Roman"/>
                <a:cs typeface="HelveticaLTCYR-Roman"/>
              </a:rPr>
              <a:t>встановлювати </a:t>
            </a:r>
            <a:r>
              <a:rPr sz="1100" dirty="0">
                <a:latin typeface="HelveticaLTCYR-Roman"/>
                <a:cs typeface="HelveticaLTCYR-Roman"/>
              </a:rPr>
              <a:t>навіть в скромних за  площею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приміщеннях,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але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не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дивлячись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свої  </a:t>
            </a:r>
            <a:r>
              <a:rPr sz="1100" spc="-5" dirty="0">
                <a:latin typeface="HelveticaLTCYR-Roman"/>
                <a:cs typeface="HelveticaLTCYR-Roman"/>
              </a:rPr>
              <a:t>габарити, </a:t>
            </a:r>
            <a:r>
              <a:rPr sz="1100" dirty="0">
                <a:latin typeface="HelveticaLTCYR-Roman"/>
                <a:cs typeface="HelveticaLTCYR-Roman"/>
              </a:rPr>
              <a:t>вони мають 3 режими потужності,  забезпечені </a:t>
            </a:r>
            <a:r>
              <a:rPr sz="1100" spc="-5" dirty="0">
                <a:latin typeface="HelveticaLTCYR-Roman"/>
                <a:cs typeface="HelveticaLTCYR-Roman"/>
              </a:rPr>
              <a:t>датчиками </a:t>
            </a:r>
            <a:r>
              <a:rPr sz="1100" dirty="0">
                <a:latin typeface="HelveticaLTCYR-Roman"/>
                <a:cs typeface="HelveticaLTCYR-Roman"/>
              </a:rPr>
              <a:t>захисту від </a:t>
            </a:r>
            <a:r>
              <a:rPr sz="1100" spc="-5" dirty="0">
                <a:latin typeface="HelveticaLTCYR-Roman"/>
                <a:cs typeface="HelveticaLTCYR-Roman"/>
              </a:rPr>
              <a:t>перегріву 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0" dirty="0">
                <a:latin typeface="HelveticaLTCYR-Roman"/>
                <a:cs typeface="HelveticaLTCYR-Roman"/>
              </a:rPr>
              <a:t>протоку, </a:t>
            </a:r>
            <a:r>
              <a:rPr sz="1100" dirty="0">
                <a:latin typeface="HelveticaLTCYR-Roman"/>
                <a:cs typeface="HelveticaLTCYR-Roman"/>
              </a:rPr>
              <a:t>а </a:t>
            </a:r>
            <a:r>
              <a:rPr sz="1100" spc="-30" dirty="0">
                <a:latin typeface="HelveticaLTCYR-Roman"/>
                <a:cs typeface="HelveticaLTCYR-Roman"/>
              </a:rPr>
              <a:t>також </a:t>
            </a:r>
            <a:r>
              <a:rPr sz="1100" dirty="0">
                <a:latin typeface="HelveticaLTCYR-Roman"/>
                <a:cs typeface="HelveticaLTCYR-Roman"/>
              </a:rPr>
              <a:t>відрізняються </a:t>
            </a:r>
            <a:r>
              <a:rPr sz="1100" spc="-10" dirty="0">
                <a:latin typeface="HelveticaLTCYR-Roman"/>
                <a:cs typeface="HelveticaLTCYR-Roman"/>
              </a:rPr>
              <a:t>високою  </a:t>
            </a:r>
            <a:r>
              <a:rPr sz="1100" spc="-5" dirty="0">
                <a:latin typeface="HelveticaLTCYR-Roman"/>
                <a:cs typeface="HelveticaLTCYR-Roman"/>
              </a:rPr>
              <a:t>продуктівністью. Установка </a:t>
            </a:r>
            <a:r>
              <a:rPr sz="1100" dirty="0">
                <a:latin typeface="HelveticaLTCYR-Roman"/>
                <a:cs typeface="HelveticaLTCYR-Roman"/>
              </a:rPr>
              <a:t>приладів </a:t>
            </a:r>
            <a:r>
              <a:rPr sz="1100" spc="-10" dirty="0">
                <a:latin typeface="HelveticaLTCYR-Roman"/>
                <a:cs typeface="HelveticaLTCYR-Roman"/>
              </a:rPr>
              <a:t>вимагає  </a:t>
            </a:r>
            <a:r>
              <a:rPr sz="1100" dirty="0">
                <a:latin typeface="HelveticaLTCYR-Roman"/>
                <a:cs typeface="HelveticaLTCYR-Roman"/>
              </a:rPr>
              <a:t>мінімум </a:t>
            </a:r>
            <a:r>
              <a:rPr sz="1100" spc="-5" dirty="0">
                <a:latin typeface="HelveticaLTCYR-Roman"/>
                <a:cs typeface="HelveticaLTCYR-Roman"/>
              </a:rPr>
              <a:t>часу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9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сил.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2930" y="4396530"/>
            <a:ext cx="3131185" cy="0"/>
          </a:xfrm>
          <a:custGeom>
            <a:avLst/>
            <a:gdLst/>
            <a:ahLst/>
            <a:cxnLst/>
            <a:rect l="l" t="t" r="r" b="b"/>
            <a:pathLst>
              <a:path w="3131185">
                <a:moveTo>
                  <a:pt x="0" y="0"/>
                </a:moveTo>
                <a:lnTo>
                  <a:pt x="31310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9299" y="1889645"/>
            <a:ext cx="70866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3-LOGIC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2003" y="7594803"/>
            <a:ext cx="437019" cy="43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0626" y="7594803"/>
            <a:ext cx="437019" cy="437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8568" y="7594803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019" y="437045"/>
                </a:moveTo>
                <a:lnTo>
                  <a:pt x="0" y="437045"/>
                </a:lnTo>
                <a:lnTo>
                  <a:pt x="0" y="0"/>
                </a:lnTo>
                <a:lnTo>
                  <a:pt x="437019" y="0"/>
                </a:lnTo>
                <a:lnTo>
                  <a:pt x="437019" y="437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9286" y="774551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90">
                <a:moveTo>
                  <a:pt x="0" y="0"/>
                </a:moveTo>
                <a:lnTo>
                  <a:pt x="0" y="135623"/>
                </a:lnTo>
              </a:path>
            </a:pathLst>
          </a:custGeom>
          <a:ln w="299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9283" y="7745506"/>
            <a:ext cx="108585" cy="135890"/>
          </a:xfrm>
          <a:custGeom>
            <a:avLst/>
            <a:gdLst/>
            <a:ahLst/>
            <a:cxnLst/>
            <a:rect l="l" t="t" r="r" b="b"/>
            <a:pathLst>
              <a:path w="108585" h="135890">
                <a:moveTo>
                  <a:pt x="58483" y="0"/>
                </a:moveTo>
                <a:lnTo>
                  <a:pt x="0" y="0"/>
                </a:lnTo>
                <a:lnTo>
                  <a:pt x="0" y="135623"/>
                </a:lnTo>
                <a:lnTo>
                  <a:pt x="29540" y="135623"/>
                </a:lnTo>
                <a:lnTo>
                  <a:pt x="29540" y="86842"/>
                </a:lnTo>
                <a:lnTo>
                  <a:pt x="59994" y="86842"/>
                </a:lnTo>
                <a:lnTo>
                  <a:pt x="79016" y="84240"/>
                </a:lnTo>
                <a:lnTo>
                  <a:pt x="94302" y="76300"/>
                </a:lnTo>
                <a:lnTo>
                  <a:pt x="104027" y="63423"/>
                </a:lnTo>
                <a:lnTo>
                  <a:pt x="29540" y="63423"/>
                </a:lnTo>
                <a:lnTo>
                  <a:pt x="29540" y="24396"/>
                </a:lnTo>
                <a:lnTo>
                  <a:pt x="104575" y="24396"/>
                </a:lnTo>
                <a:lnTo>
                  <a:pt x="104537" y="24195"/>
                </a:lnTo>
                <a:lnTo>
                  <a:pt x="94327" y="10604"/>
                </a:lnTo>
                <a:lnTo>
                  <a:pt x="78619" y="2613"/>
                </a:lnTo>
                <a:lnTo>
                  <a:pt x="58483" y="0"/>
                </a:lnTo>
                <a:close/>
              </a:path>
              <a:path w="108585" h="135890">
                <a:moveTo>
                  <a:pt x="104575" y="24396"/>
                </a:moveTo>
                <a:lnTo>
                  <a:pt x="56197" y="24396"/>
                </a:lnTo>
                <a:lnTo>
                  <a:pt x="65337" y="25422"/>
                </a:lnTo>
                <a:lnTo>
                  <a:pt x="72640" y="28767"/>
                </a:lnTo>
                <a:lnTo>
                  <a:pt x="77482" y="34828"/>
                </a:lnTo>
                <a:lnTo>
                  <a:pt x="79235" y="44005"/>
                </a:lnTo>
                <a:lnTo>
                  <a:pt x="77479" y="53388"/>
                </a:lnTo>
                <a:lnTo>
                  <a:pt x="72615" y="59358"/>
                </a:lnTo>
                <a:lnTo>
                  <a:pt x="65251" y="62506"/>
                </a:lnTo>
                <a:lnTo>
                  <a:pt x="55994" y="63423"/>
                </a:lnTo>
                <a:lnTo>
                  <a:pt x="104027" y="63423"/>
                </a:lnTo>
                <a:lnTo>
                  <a:pt x="104480" y="62823"/>
                </a:lnTo>
                <a:lnTo>
                  <a:pt x="108178" y="43611"/>
                </a:lnTo>
                <a:lnTo>
                  <a:pt x="104575" y="24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0242" y="7745506"/>
            <a:ext cx="129539" cy="135890"/>
          </a:xfrm>
          <a:custGeom>
            <a:avLst/>
            <a:gdLst/>
            <a:ahLst/>
            <a:cxnLst/>
            <a:rect l="l" t="t" r="r" b="b"/>
            <a:pathLst>
              <a:path w="129539" h="135890">
                <a:moveTo>
                  <a:pt x="38290" y="0"/>
                </a:moveTo>
                <a:lnTo>
                  <a:pt x="3632" y="0"/>
                </a:lnTo>
                <a:lnTo>
                  <a:pt x="47790" y="64757"/>
                </a:lnTo>
                <a:lnTo>
                  <a:pt x="0" y="135623"/>
                </a:lnTo>
                <a:lnTo>
                  <a:pt x="33883" y="135623"/>
                </a:lnTo>
                <a:lnTo>
                  <a:pt x="63995" y="88582"/>
                </a:lnTo>
                <a:lnTo>
                  <a:pt x="97727" y="88582"/>
                </a:lnTo>
                <a:lnTo>
                  <a:pt x="81724" y="64757"/>
                </a:lnTo>
                <a:lnTo>
                  <a:pt x="95965" y="43611"/>
                </a:lnTo>
                <a:lnTo>
                  <a:pt x="65316" y="43611"/>
                </a:lnTo>
                <a:lnTo>
                  <a:pt x="38290" y="0"/>
                </a:lnTo>
                <a:close/>
              </a:path>
              <a:path w="129539" h="135890">
                <a:moveTo>
                  <a:pt x="97727" y="88582"/>
                </a:moveTo>
                <a:lnTo>
                  <a:pt x="63995" y="88582"/>
                </a:lnTo>
                <a:lnTo>
                  <a:pt x="93687" y="135623"/>
                </a:lnTo>
                <a:lnTo>
                  <a:pt x="129324" y="135623"/>
                </a:lnTo>
                <a:lnTo>
                  <a:pt x="97727" y="88582"/>
                </a:lnTo>
                <a:close/>
              </a:path>
              <a:path w="129539" h="135890">
                <a:moveTo>
                  <a:pt x="125336" y="0"/>
                </a:moveTo>
                <a:lnTo>
                  <a:pt x="92570" y="0"/>
                </a:lnTo>
                <a:lnTo>
                  <a:pt x="65316" y="43611"/>
                </a:lnTo>
                <a:lnTo>
                  <a:pt x="95965" y="43611"/>
                </a:lnTo>
                <a:lnTo>
                  <a:pt x="125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655" y="7747423"/>
            <a:ext cx="100330" cy="133985"/>
          </a:xfrm>
          <a:custGeom>
            <a:avLst/>
            <a:gdLst/>
            <a:ahLst/>
            <a:cxnLst/>
            <a:rect l="l" t="t" r="r" b="b"/>
            <a:pathLst>
              <a:path w="100329" h="133984">
                <a:moveTo>
                  <a:pt x="82296" y="103047"/>
                </a:moveTo>
                <a:lnTo>
                  <a:pt x="57137" y="103047"/>
                </a:lnTo>
                <a:lnTo>
                  <a:pt x="57137" y="133705"/>
                </a:lnTo>
                <a:lnTo>
                  <a:pt x="82296" y="133705"/>
                </a:lnTo>
                <a:lnTo>
                  <a:pt x="82296" y="103047"/>
                </a:lnTo>
                <a:close/>
              </a:path>
              <a:path w="100329" h="133984">
                <a:moveTo>
                  <a:pt x="82296" y="0"/>
                </a:moveTo>
                <a:lnTo>
                  <a:pt x="57924" y="0"/>
                </a:lnTo>
                <a:lnTo>
                  <a:pt x="0" y="78092"/>
                </a:lnTo>
                <a:lnTo>
                  <a:pt x="0" y="103047"/>
                </a:lnTo>
                <a:lnTo>
                  <a:pt x="100190" y="103047"/>
                </a:lnTo>
                <a:lnTo>
                  <a:pt x="100190" y="80568"/>
                </a:lnTo>
                <a:lnTo>
                  <a:pt x="21729" y="80568"/>
                </a:lnTo>
                <a:lnTo>
                  <a:pt x="57137" y="31026"/>
                </a:lnTo>
                <a:lnTo>
                  <a:pt x="82296" y="31026"/>
                </a:lnTo>
                <a:lnTo>
                  <a:pt x="82296" y="0"/>
                </a:lnTo>
                <a:close/>
              </a:path>
              <a:path w="100329" h="133984">
                <a:moveTo>
                  <a:pt x="82296" y="31026"/>
                </a:moveTo>
                <a:lnTo>
                  <a:pt x="57137" y="31026"/>
                </a:lnTo>
                <a:lnTo>
                  <a:pt x="57137" y="80568"/>
                </a:lnTo>
                <a:lnTo>
                  <a:pt x="82296" y="80568"/>
                </a:lnTo>
                <a:lnTo>
                  <a:pt x="82296" y="31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89250" y="7594803"/>
            <a:ext cx="437515" cy="445134"/>
          </a:xfrm>
          <a:custGeom>
            <a:avLst/>
            <a:gdLst/>
            <a:ahLst/>
            <a:cxnLst/>
            <a:rect l="l" t="t" r="r" b="b"/>
            <a:pathLst>
              <a:path w="437514" h="445134">
                <a:moveTo>
                  <a:pt x="437019" y="444576"/>
                </a:moveTo>
                <a:lnTo>
                  <a:pt x="0" y="444576"/>
                </a:lnTo>
                <a:lnTo>
                  <a:pt x="0" y="0"/>
                </a:lnTo>
                <a:lnTo>
                  <a:pt x="437019" y="0"/>
                </a:lnTo>
                <a:lnTo>
                  <a:pt x="437019" y="444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9943" y="7648138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90">
                <a:moveTo>
                  <a:pt x="22136" y="30987"/>
                </a:moveTo>
                <a:lnTo>
                  <a:pt x="0" y="84632"/>
                </a:lnTo>
                <a:lnTo>
                  <a:pt x="52730" y="62090"/>
                </a:lnTo>
                <a:lnTo>
                  <a:pt x="33489" y="56908"/>
                </a:lnTo>
                <a:lnTo>
                  <a:pt x="39740" y="50545"/>
                </a:lnTo>
                <a:lnTo>
                  <a:pt x="27241" y="50545"/>
                </a:lnTo>
                <a:lnTo>
                  <a:pt x="22136" y="30987"/>
                </a:lnTo>
                <a:close/>
              </a:path>
              <a:path w="83185" h="85090">
                <a:moveTo>
                  <a:pt x="76873" y="0"/>
                </a:moveTo>
                <a:lnTo>
                  <a:pt x="27241" y="50545"/>
                </a:lnTo>
                <a:lnTo>
                  <a:pt x="39740" y="50545"/>
                </a:lnTo>
                <a:lnTo>
                  <a:pt x="83134" y="6375"/>
                </a:lnTo>
                <a:lnTo>
                  <a:pt x="76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42463" y="7899994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90">
                <a:moveTo>
                  <a:pt x="83121" y="0"/>
                </a:moveTo>
                <a:lnTo>
                  <a:pt x="30391" y="22466"/>
                </a:lnTo>
                <a:lnTo>
                  <a:pt x="49631" y="27660"/>
                </a:lnTo>
                <a:lnTo>
                  <a:pt x="0" y="78143"/>
                </a:lnTo>
                <a:lnTo>
                  <a:pt x="6261" y="84543"/>
                </a:lnTo>
                <a:lnTo>
                  <a:pt x="55879" y="34048"/>
                </a:lnTo>
                <a:lnTo>
                  <a:pt x="69053" y="34048"/>
                </a:lnTo>
                <a:lnTo>
                  <a:pt x="83121" y="0"/>
                </a:lnTo>
                <a:close/>
              </a:path>
              <a:path w="83185" h="85090">
                <a:moveTo>
                  <a:pt x="69053" y="34048"/>
                </a:moveTo>
                <a:lnTo>
                  <a:pt x="55879" y="34048"/>
                </a:lnTo>
                <a:lnTo>
                  <a:pt x="60972" y="53606"/>
                </a:lnTo>
                <a:lnTo>
                  <a:pt x="69053" y="34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9948" y="7901466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5" h="85090">
                <a:moveTo>
                  <a:pt x="39755" y="34061"/>
                </a:moveTo>
                <a:lnTo>
                  <a:pt x="27266" y="34061"/>
                </a:lnTo>
                <a:lnTo>
                  <a:pt x="76873" y="84569"/>
                </a:lnTo>
                <a:lnTo>
                  <a:pt x="83134" y="78206"/>
                </a:lnTo>
                <a:lnTo>
                  <a:pt x="39755" y="34061"/>
                </a:lnTo>
                <a:close/>
              </a:path>
              <a:path w="83185" h="85090">
                <a:moveTo>
                  <a:pt x="0" y="0"/>
                </a:moveTo>
                <a:lnTo>
                  <a:pt x="22148" y="53632"/>
                </a:lnTo>
                <a:lnTo>
                  <a:pt x="27266" y="34061"/>
                </a:lnTo>
                <a:lnTo>
                  <a:pt x="39755" y="34061"/>
                </a:lnTo>
                <a:lnTo>
                  <a:pt x="33515" y="27711"/>
                </a:lnTo>
                <a:lnTo>
                  <a:pt x="52743" y="225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42459" y="7649722"/>
            <a:ext cx="83185" cy="84455"/>
          </a:xfrm>
          <a:custGeom>
            <a:avLst/>
            <a:gdLst/>
            <a:ahLst/>
            <a:cxnLst/>
            <a:rect l="l" t="t" r="r" b="b"/>
            <a:pathLst>
              <a:path w="83185" h="84454">
                <a:moveTo>
                  <a:pt x="6261" y="0"/>
                </a:moveTo>
                <a:lnTo>
                  <a:pt x="0" y="6388"/>
                </a:lnTo>
                <a:lnTo>
                  <a:pt x="49631" y="56807"/>
                </a:lnTo>
                <a:lnTo>
                  <a:pt x="30416" y="61988"/>
                </a:lnTo>
                <a:lnTo>
                  <a:pt x="83146" y="84455"/>
                </a:lnTo>
                <a:lnTo>
                  <a:pt x="69061" y="50419"/>
                </a:lnTo>
                <a:lnTo>
                  <a:pt x="55892" y="50419"/>
                </a:lnTo>
                <a:lnTo>
                  <a:pt x="6261" y="0"/>
                </a:lnTo>
                <a:close/>
              </a:path>
              <a:path w="83185" h="84454">
                <a:moveTo>
                  <a:pt x="60972" y="30873"/>
                </a:moveTo>
                <a:lnTo>
                  <a:pt x="55892" y="50419"/>
                </a:lnTo>
                <a:lnTo>
                  <a:pt x="69061" y="50419"/>
                </a:lnTo>
                <a:lnTo>
                  <a:pt x="60972" y="30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37370" y="7877047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0" y="0"/>
                </a:moveTo>
                <a:lnTo>
                  <a:pt x="140804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9080" y="7769733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4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7370" y="775766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0" y="0"/>
                </a:moveTo>
                <a:lnTo>
                  <a:pt x="140804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6459" y="7769288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631"/>
                </a:lnTo>
              </a:path>
            </a:pathLst>
          </a:custGeom>
          <a:ln w="23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46490" y="7607427"/>
            <a:ext cx="445770" cy="445134"/>
          </a:xfrm>
          <a:custGeom>
            <a:avLst/>
            <a:gdLst/>
            <a:ahLst/>
            <a:cxnLst/>
            <a:rect l="l" t="t" r="r" b="b"/>
            <a:pathLst>
              <a:path w="445769" h="445134">
                <a:moveTo>
                  <a:pt x="445465" y="444576"/>
                </a:moveTo>
                <a:lnTo>
                  <a:pt x="0" y="444576"/>
                </a:lnTo>
                <a:lnTo>
                  <a:pt x="0" y="0"/>
                </a:lnTo>
                <a:lnTo>
                  <a:pt x="445465" y="0"/>
                </a:lnTo>
                <a:lnTo>
                  <a:pt x="445465" y="444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4941" y="7776346"/>
            <a:ext cx="107314" cy="225425"/>
          </a:xfrm>
          <a:custGeom>
            <a:avLst/>
            <a:gdLst/>
            <a:ahLst/>
            <a:cxnLst/>
            <a:rect l="l" t="t" r="r" b="b"/>
            <a:pathLst>
              <a:path w="107314" h="225425">
                <a:moveTo>
                  <a:pt x="2413" y="0"/>
                </a:moveTo>
                <a:lnTo>
                  <a:pt x="1092" y="0"/>
                </a:lnTo>
                <a:lnTo>
                  <a:pt x="0" y="1092"/>
                </a:lnTo>
                <a:lnTo>
                  <a:pt x="0" y="3759"/>
                </a:lnTo>
                <a:lnTo>
                  <a:pt x="1092" y="4838"/>
                </a:lnTo>
                <a:lnTo>
                  <a:pt x="2413" y="4838"/>
                </a:lnTo>
                <a:lnTo>
                  <a:pt x="36480" y="8502"/>
                </a:lnTo>
                <a:lnTo>
                  <a:pt x="60894" y="19457"/>
                </a:lnTo>
                <a:lnTo>
                  <a:pt x="75591" y="37655"/>
                </a:lnTo>
                <a:lnTo>
                  <a:pt x="80505" y="63042"/>
                </a:lnTo>
                <a:lnTo>
                  <a:pt x="80454" y="76911"/>
                </a:lnTo>
                <a:lnTo>
                  <a:pt x="79997" y="99923"/>
                </a:lnTo>
                <a:lnTo>
                  <a:pt x="83731" y="109588"/>
                </a:lnTo>
                <a:lnTo>
                  <a:pt x="101854" y="154978"/>
                </a:lnTo>
                <a:lnTo>
                  <a:pt x="101485" y="155536"/>
                </a:lnTo>
                <a:lnTo>
                  <a:pt x="97866" y="155994"/>
                </a:lnTo>
                <a:lnTo>
                  <a:pt x="86220" y="157238"/>
                </a:lnTo>
                <a:lnTo>
                  <a:pt x="84150" y="157518"/>
                </a:lnTo>
                <a:lnTo>
                  <a:pt x="81064" y="157886"/>
                </a:lnTo>
                <a:lnTo>
                  <a:pt x="78950" y="160235"/>
                </a:lnTo>
                <a:lnTo>
                  <a:pt x="78866" y="160794"/>
                </a:lnTo>
                <a:lnTo>
                  <a:pt x="78131" y="169940"/>
                </a:lnTo>
                <a:lnTo>
                  <a:pt x="77308" y="178735"/>
                </a:lnTo>
                <a:lnTo>
                  <a:pt x="76132" y="189712"/>
                </a:lnTo>
                <a:lnTo>
                  <a:pt x="74536" y="202590"/>
                </a:lnTo>
                <a:lnTo>
                  <a:pt x="73215" y="216242"/>
                </a:lnTo>
                <a:lnTo>
                  <a:pt x="64109" y="217792"/>
                </a:lnTo>
                <a:lnTo>
                  <a:pt x="12687" y="220675"/>
                </a:lnTo>
                <a:lnTo>
                  <a:pt x="11671" y="221805"/>
                </a:lnTo>
                <a:lnTo>
                  <a:pt x="11823" y="224434"/>
                </a:lnTo>
                <a:lnTo>
                  <a:pt x="12877" y="225425"/>
                </a:lnTo>
                <a:lnTo>
                  <a:pt x="14300" y="225425"/>
                </a:lnTo>
                <a:lnTo>
                  <a:pt x="64503" y="222618"/>
                </a:lnTo>
                <a:lnTo>
                  <a:pt x="77673" y="220446"/>
                </a:lnTo>
                <a:lnTo>
                  <a:pt x="78511" y="211937"/>
                </a:lnTo>
                <a:lnTo>
                  <a:pt x="79248" y="204139"/>
                </a:lnTo>
                <a:lnTo>
                  <a:pt x="81072" y="189162"/>
                </a:lnTo>
                <a:lnTo>
                  <a:pt x="82220" y="178261"/>
                </a:lnTo>
                <a:lnTo>
                  <a:pt x="83023" y="169530"/>
                </a:lnTo>
                <a:lnTo>
                  <a:pt x="83566" y="162966"/>
                </a:lnTo>
                <a:lnTo>
                  <a:pt x="83972" y="162394"/>
                </a:lnTo>
                <a:lnTo>
                  <a:pt x="86804" y="162039"/>
                </a:lnTo>
                <a:lnTo>
                  <a:pt x="98425" y="160794"/>
                </a:lnTo>
                <a:lnTo>
                  <a:pt x="102997" y="160235"/>
                </a:lnTo>
                <a:lnTo>
                  <a:pt x="104965" y="159181"/>
                </a:lnTo>
                <a:lnTo>
                  <a:pt x="106883" y="155994"/>
                </a:lnTo>
                <a:lnTo>
                  <a:pt x="106794" y="154216"/>
                </a:lnTo>
                <a:lnTo>
                  <a:pt x="106400" y="153187"/>
                </a:lnTo>
                <a:lnTo>
                  <a:pt x="88226" y="107823"/>
                </a:lnTo>
                <a:lnTo>
                  <a:pt x="84861" y="99085"/>
                </a:lnTo>
                <a:lnTo>
                  <a:pt x="85191" y="82461"/>
                </a:lnTo>
                <a:lnTo>
                  <a:pt x="85331" y="63042"/>
                </a:lnTo>
                <a:lnTo>
                  <a:pt x="82014" y="41062"/>
                </a:lnTo>
                <a:lnTo>
                  <a:pt x="69575" y="20739"/>
                </a:lnTo>
                <a:lnTo>
                  <a:pt x="44285" y="5807"/>
                </a:lnTo>
                <a:lnTo>
                  <a:pt x="2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01364" y="7964803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19" h="5079">
                <a:moveTo>
                  <a:pt x="18948" y="0"/>
                </a:moveTo>
                <a:lnTo>
                  <a:pt x="723" y="1181"/>
                </a:lnTo>
                <a:lnTo>
                  <a:pt x="0" y="2006"/>
                </a:lnTo>
                <a:lnTo>
                  <a:pt x="114" y="3873"/>
                </a:lnTo>
                <a:lnTo>
                  <a:pt x="876" y="4571"/>
                </a:lnTo>
                <a:lnTo>
                  <a:pt x="1904" y="4571"/>
                </a:lnTo>
                <a:lnTo>
                  <a:pt x="19088" y="3454"/>
                </a:lnTo>
                <a:lnTo>
                  <a:pt x="19824" y="2616"/>
                </a:lnTo>
                <a:lnTo>
                  <a:pt x="19684" y="723"/>
                </a:lnTo>
                <a:lnTo>
                  <a:pt x="18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13406" y="795007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534" y="0"/>
                </a:lnTo>
              </a:path>
            </a:pathLst>
          </a:custGeom>
          <a:ln w="446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10984" y="7785317"/>
            <a:ext cx="144780" cy="226695"/>
          </a:xfrm>
          <a:custGeom>
            <a:avLst/>
            <a:gdLst/>
            <a:ahLst/>
            <a:cxnLst/>
            <a:rect l="l" t="t" r="r" b="b"/>
            <a:pathLst>
              <a:path w="144780" h="226695">
                <a:moveTo>
                  <a:pt x="137490" y="0"/>
                </a:moveTo>
                <a:lnTo>
                  <a:pt x="6832" y="0"/>
                </a:lnTo>
                <a:lnTo>
                  <a:pt x="0" y="6819"/>
                </a:lnTo>
                <a:lnTo>
                  <a:pt x="0" y="219316"/>
                </a:lnTo>
                <a:lnTo>
                  <a:pt x="6832" y="226148"/>
                </a:lnTo>
                <a:lnTo>
                  <a:pt x="137490" y="226148"/>
                </a:lnTo>
                <a:lnTo>
                  <a:pt x="142328" y="221310"/>
                </a:lnTo>
                <a:lnTo>
                  <a:pt x="9499" y="221310"/>
                </a:lnTo>
                <a:lnTo>
                  <a:pt x="4838" y="216661"/>
                </a:lnTo>
                <a:lnTo>
                  <a:pt x="4838" y="9486"/>
                </a:lnTo>
                <a:lnTo>
                  <a:pt x="9499" y="4838"/>
                </a:lnTo>
                <a:lnTo>
                  <a:pt x="142337" y="4838"/>
                </a:lnTo>
                <a:lnTo>
                  <a:pt x="137490" y="0"/>
                </a:lnTo>
                <a:close/>
              </a:path>
              <a:path w="144780" h="226695">
                <a:moveTo>
                  <a:pt x="142337" y="4838"/>
                </a:moveTo>
                <a:lnTo>
                  <a:pt x="134823" y="4838"/>
                </a:lnTo>
                <a:lnTo>
                  <a:pt x="139484" y="9486"/>
                </a:lnTo>
                <a:lnTo>
                  <a:pt x="139484" y="216661"/>
                </a:lnTo>
                <a:lnTo>
                  <a:pt x="134823" y="221310"/>
                </a:lnTo>
                <a:lnTo>
                  <a:pt x="142328" y="221310"/>
                </a:lnTo>
                <a:lnTo>
                  <a:pt x="144322" y="219316"/>
                </a:lnTo>
                <a:lnTo>
                  <a:pt x="144322" y="6819"/>
                </a:lnTo>
                <a:lnTo>
                  <a:pt x="142337" y="4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3406" y="7928432"/>
            <a:ext cx="138430" cy="0"/>
          </a:xfrm>
          <a:custGeom>
            <a:avLst/>
            <a:gdLst/>
            <a:ahLst/>
            <a:cxnLst/>
            <a:rect l="l" t="t" r="r" b="b"/>
            <a:pathLst>
              <a:path w="138430">
                <a:moveTo>
                  <a:pt x="0" y="0"/>
                </a:moveTo>
                <a:lnTo>
                  <a:pt x="1380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13406" y="7972412"/>
            <a:ext cx="138430" cy="0"/>
          </a:xfrm>
          <a:custGeom>
            <a:avLst/>
            <a:gdLst/>
            <a:ahLst/>
            <a:cxnLst/>
            <a:rect l="l" t="t" r="r" b="b"/>
            <a:pathLst>
              <a:path w="138430">
                <a:moveTo>
                  <a:pt x="0" y="0"/>
                </a:moveTo>
                <a:lnTo>
                  <a:pt x="1380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1171" y="793809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19126" y="0"/>
                </a:moveTo>
                <a:lnTo>
                  <a:pt x="5537" y="0"/>
                </a:lnTo>
                <a:lnTo>
                  <a:pt x="0" y="5524"/>
                </a:lnTo>
                <a:lnTo>
                  <a:pt x="0" y="19088"/>
                </a:lnTo>
                <a:lnTo>
                  <a:pt x="5537" y="24612"/>
                </a:lnTo>
                <a:lnTo>
                  <a:pt x="19126" y="24612"/>
                </a:lnTo>
                <a:lnTo>
                  <a:pt x="22593" y="21145"/>
                </a:lnTo>
                <a:lnTo>
                  <a:pt x="7429" y="21145"/>
                </a:lnTo>
                <a:lnTo>
                  <a:pt x="3467" y="17195"/>
                </a:lnTo>
                <a:lnTo>
                  <a:pt x="3467" y="7429"/>
                </a:lnTo>
                <a:lnTo>
                  <a:pt x="7429" y="3467"/>
                </a:lnTo>
                <a:lnTo>
                  <a:pt x="22593" y="3467"/>
                </a:lnTo>
                <a:lnTo>
                  <a:pt x="19126" y="0"/>
                </a:lnTo>
                <a:close/>
              </a:path>
              <a:path w="24764" h="24765">
                <a:moveTo>
                  <a:pt x="22593" y="3467"/>
                </a:moveTo>
                <a:lnTo>
                  <a:pt x="17221" y="3467"/>
                </a:lnTo>
                <a:lnTo>
                  <a:pt x="21196" y="7429"/>
                </a:lnTo>
                <a:lnTo>
                  <a:pt x="21196" y="17195"/>
                </a:lnTo>
                <a:lnTo>
                  <a:pt x="17221" y="21145"/>
                </a:lnTo>
                <a:lnTo>
                  <a:pt x="22593" y="21145"/>
                </a:lnTo>
                <a:lnTo>
                  <a:pt x="24650" y="19088"/>
                </a:lnTo>
                <a:lnTo>
                  <a:pt x="24650" y="5524"/>
                </a:lnTo>
                <a:lnTo>
                  <a:pt x="22593" y="3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1495" y="7734404"/>
            <a:ext cx="67310" cy="41275"/>
          </a:xfrm>
          <a:custGeom>
            <a:avLst/>
            <a:gdLst/>
            <a:ahLst/>
            <a:cxnLst/>
            <a:rect l="l" t="t" r="r" b="b"/>
            <a:pathLst>
              <a:path w="67310" h="41275">
                <a:moveTo>
                  <a:pt x="33502" y="0"/>
                </a:moveTo>
                <a:lnTo>
                  <a:pt x="20343" y="1581"/>
                </a:lnTo>
                <a:lnTo>
                  <a:pt x="9707" y="5918"/>
                </a:lnTo>
                <a:lnTo>
                  <a:pt x="2593" y="12397"/>
                </a:lnTo>
                <a:lnTo>
                  <a:pt x="0" y="20408"/>
                </a:lnTo>
                <a:lnTo>
                  <a:pt x="2636" y="28342"/>
                </a:lnTo>
                <a:lnTo>
                  <a:pt x="9821" y="34826"/>
                </a:lnTo>
                <a:lnTo>
                  <a:pt x="20472" y="39200"/>
                </a:lnTo>
                <a:lnTo>
                  <a:pt x="33502" y="40805"/>
                </a:lnTo>
                <a:lnTo>
                  <a:pt x="46663" y="39227"/>
                </a:lnTo>
                <a:lnTo>
                  <a:pt x="51275" y="37350"/>
                </a:lnTo>
                <a:lnTo>
                  <a:pt x="33502" y="37350"/>
                </a:lnTo>
                <a:lnTo>
                  <a:pt x="21938" y="35994"/>
                </a:lnTo>
                <a:lnTo>
                  <a:pt x="12372" y="32323"/>
                </a:lnTo>
                <a:lnTo>
                  <a:pt x="5859" y="26929"/>
                </a:lnTo>
                <a:lnTo>
                  <a:pt x="3454" y="20408"/>
                </a:lnTo>
                <a:lnTo>
                  <a:pt x="5818" y="13816"/>
                </a:lnTo>
                <a:lnTo>
                  <a:pt x="12263" y="8426"/>
                </a:lnTo>
                <a:lnTo>
                  <a:pt x="21815" y="4789"/>
                </a:lnTo>
                <a:lnTo>
                  <a:pt x="33502" y="3454"/>
                </a:lnTo>
                <a:lnTo>
                  <a:pt x="51258" y="3454"/>
                </a:lnTo>
                <a:lnTo>
                  <a:pt x="46663" y="1581"/>
                </a:lnTo>
                <a:lnTo>
                  <a:pt x="33502" y="0"/>
                </a:lnTo>
                <a:close/>
              </a:path>
              <a:path w="67310" h="41275">
                <a:moveTo>
                  <a:pt x="51258" y="3454"/>
                </a:moveTo>
                <a:lnTo>
                  <a:pt x="33502" y="3454"/>
                </a:lnTo>
                <a:lnTo>
                  <a:pt x="45189" y="4789"/>
                </a:lnTo>
                <a:lnTo>
                  <a:pt x="54741" y="8426"/>
                </a:lnTo>
                <a:lnTo>
                  <a:pt x="61186" y="13816"/>
                </a:lnTo>
                <a:lnTo>
                  <a:pt x="63550" y="20408"/>
                </a:lnTo>
                <a:lnTo>
                  <a:pt x="61186" y="26999"/>
                </a:lnTo>
                <a:lnTo>
                  <a:pt x="54741" y="32384"/>
                </a:lnTo>
                <a:lnTo>
                  <a:pt x="45189" y="36017"/>
                </a:lnTo>
                <a:lnTo>
                  <a:pt x="33502" y="37350"/>
                </a:lnTo>
                <a:lnTo>
                  <a:pt x="51275" y="37350"/>
                </a:lnTo>
                <a:lnTo>
                  <a:pt x="57303" y="34898"/>
                </a:lnTo>
                <a:lnTo>
                  <a:pt x="64422" y="28423"/>
                </a:lnTo>
                <a:lnTo>
                  <a:pt x="67017" y="20408"/>
                </a:lnTo>
                <a:lnTo>
                  <a:pt x="64422" y="12397"/>
                </a:lnTo>
                <a:lnTo>
                  <a:pt x="57303" y="5918"/>
                </a:lnTo>
                <a:lnTo>
                  <a:pt x="51258" y="3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89406" y="7734404"/>
            <a:ext cx="67310" cy="41275"/>
          </a:xfrm>
          <a:custGeom>
            <a:avLst/>
            <a:gdLst/>
            <a:ahLst/>
            <a:cxnLst/>
            <a:rect l="l" t="t" r="r" b="b"/>
            <a:pathLst>
              <a:path w="67310" h="41275">
                <a:moveTo>
                  <a:pt x="33502" y="0"/>
                </a:moveTo>
                <a:lnTo>
                  <a:pt x="20343" y="1581"/>
                </a:lnTo>
                <a:lnTo>
                  <a:pt x="9707" y="5918"/>
                </a:lnTo>
                <a:lnTo>
                  <a:pt x="2593" y="12397"/>
                </a:lnTo>
                <a:lnTo>
                  <a:pt x="0" y="20408"/>
                </a:lnTo>
                <a:lnTo>
                  <a:pt x="2593" y="28423"/>
                </a:lnTo>
                <a:lnTo>
                  <a:pt x="9707" y="34898"/>
                </a:lnTo>
                <a:lnTo>
                  <a:pt x="20343" y="39227"/>
                </a:lnTo>
                <a:lnTo>
                  <a:pt x="33502" y="40805"/>
                </a:lnTo>
                <a:lnTo>
                  <a:pt x="46668" y="39227"/>
                </a:lnTo>
                <a:lnTo>
                  <a:pt x="51280" y="37350"/>
                </a:lnTo>
                <a:lnTo>
                  <a:pt x="33502" y="37350"/>
                </a:lnTo>
                <a:lnTo>
                  <a:pt x="21817" y="36017"/>
                </a:lnTo>
                <a:lnTo>
                  <a:pt x="12269" y="32384"/>
                </a:lnTo>
                <a:lnTo>
                  <a:pt x="5829" y="26999"/>
                </a:lnTo>
                <a:lnTo>
                  <a:pt x="3467" y="20408"/>
                </a:lnTo>
                <a:lnTo>
                  <a:pt x="5829" y="13816"/>
                </a:lnTo>
                <a:lnTo>
                  <a:pt x="12269" y="8426"/>
                </a:lnTo>
                <a:lnTo>
                  <a:pt x="21817" y="4789"/>
                </a:lnTo>
                <a:lnTo>
                  <a:pt x="33502" y="3454"/>
                </a:lnTo>
                <a:lnTo>
                  <a:pt x="51263" y="3454"/>
                </a:lnTo>
                <a:lnTo>
                  <a:pt x="46668" y="1581"/>
                </a:lnTo>
                <a:lnTo>
                  <a:pt x="33502" y="0"/>
                </a:lnTo>
                <a:close/>
              </a:path>
              <a:path w="67310" h="41275">
                <a:moveTo>
                  <a:pt x="51263" y="3454"/>
                </a:moveTo>
                <a:lnTo>
                  <a:pt x="33502" y="3454"/>
                </a:lnTo>
                <a:lnTo>
                  <a:pt x="45196" y="4789"/>
                </a:lnTo>
                <a:lnTo>
                  <a:pt x="54752" y="8426"/>
                </a:lnTo>
                <a:lnTo>
                  <a:pt x="61198" y="13816"/>
                </a:lnTo>
                <a:lnTo>
                  <a:pt x="63563" y="20408"/>
                </a:lnTo>
                <a:lnTo>
                  <a:pt x="61198" y="26999"/>
                </a:lnTo>
                <a:lnTo>
                  <a:pt x="54752" y="32384"/>
                </a:lnTo>
                <a:lnTo>
                  <a:pt x="45196" y="36017"/>
                </a:lnTo>
                <a:lnTo>
                  <a:pt x="33502" y="37350"/>
                </a:lnTo>
                <a:lnTo>
                  <a:pt x="51280" y="37350"/>
                </a:lnTo>
                <a:lnTo>
                  <a:pt x="57308" y="34898"/>
                </a:lnTo>
                <a:lnTo>
                  <a:pt x="64424" y="28423"/>
                </a:lnTo>
                <a:lnTo>
                  <a:pt x="67017" y="20408"/>
                </a:lnTo>
                <a:lnTo>
                  <a:pt x="64424" y="12397"/>
                </a:lnTo>
                <a:lnTo>
                  <a:pt x="57308" y="5918"/>
                </a:lnTo>
                <a:lnTo>
                  <a:pt x="51263" y="3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49737" y="7665866"/>
            <a:ext cx="130175" cy="78105"/>
          </a:xfrm>
          <a:custGeom>
            <a:avLst/>
            <a:gdLst/>
            <a:ahLst/>
            <a:cxnLst/>
            <a:rect l="l" t="t" r="r" b="b"/>
            <a:pathLst>
              <a:path w="130175" h="78104">
                <a:moveTo>
                  <a:pt x="64985" y="0"/>
                </a:moveTo>
                <a:lnTo>
                  <a:pt x="39717" y="3061"/>
                </a:lnTo>
                <a:lnTo>
                  <a:pt x="19057" y="11407"/>
                </a:lnTo>
                <a:lnTo>
                  <a:pt x="5115" y="23777"/>
                </a:lnTo>
                <a:lnTo>
                  <a:pt x="0" y="38912"/>
                </a:lnTo>
                <a:lnTo>
                  <a:pt x="5115" y="54032"/>
                </a:lnTo>
                <a:lnTo>
                  <a:pt x="19057" y="66395"/>
                </a:lnTo>
                <a:lnTo>
                  <a:pt x="39717" y="74738"/>
                </a:lnTo>
                <a:lnTo>
                  <a:pt x="64985" y="77800"/>
                </a:lnTo>
                <a:lnTo>
                  <a:pt x="90252" y="74738"/>
                </a:lnTo>
                <a:lnTo>
                  <a:pt x="91225" y="74345"/>
                </a:lnTo>
                <a:lnTo>
                  <a:pt x="64985" y="74345"/>
                </a:lnTo>
                <a:lnTo>
                  <a:pt x="41062" y="71557"/>
                </a:lnTo>
                <a:lnTo>
                  <a:pt x="21505" y="63958"/>
                </a:lnTo>
                <a:lnTo>
                  <a:pt x="8309" y="52694"/>
                </a:lnTo>
                <a:lnTo>
                  <a:pt x="3467" y="38912"/>
                </a:lnTo>
                <a:lnTo>
                  <a:pt x="8309" y="25121"/>
                </a:lnTo>
                <a:lnTo>
                  <a:pt x="21505" y="13849"/>
                </a:lnTo>
                <a:lnTo>
                  <a:pt x="41062" y="6244"/>
                </a:lnTo>
                <a:lnTo>
                  <a:pt x="64985" y="3454"/>
                </a:lnTo>
                <a:lnTo>
                  <a:pt x="91223" y="3454"/>
                </a:lnTo>
                <a:lnTo>
                  <a:pt x="90252" y="3061"/>
                </a:lnTo>
                <a:lnTo>
                  <a:pt x="64985" y="0"/>
                </a:lnTo>
                <a:close/>
              </a:path>
              <a:path w="130175" h="78104">
                <a:moveTo>
                  <a:pt x="91223" y="3454"/>
                </a:moveTo>
                <a:lnTo>
                  <a:pt x="64985" y="3454"/>
                </a:lnTo>
                <a:lnTo>
                  <a:pt x="88908" y="6244"/>
                </a:lnTo>
                <a:lnTo>
                  <a:pt x="108465" y="13849"/>
                </a:lnTo>
                <a:lnTo>
                  <a:pt x="121662" y="25121"/>
                </a:lnTo>
                <a:lnTo>
                  <a:pt x="126504" y="38912"/>
                </a:lnTo>
                <a:lnTo>
                  <a:pt x="121662" y="52694"/>
                </a:lnTo>
                <a:lnTo>
                  <a:pt x="108465" y="63958"/>
                </a:lnTo>
                <a:lnTo>
                  <a:pt x="88908" y="71557"/>
                </a:lnTo>
                <a:lnTo>
                  <a:pt x="64985" y="74345"/>
                </a:lnTo>
                <a:lnTo>
                  <a:pt x="91225" y="74345"/>
                </a:lnTo>
                <a:lnTo>
                  <a:pt x="110907" y="66395"/>
                </a:lnTo>
                <a:lnTo>
                  <a:pt x="124845" y="54032"/>
                </a:lnTo>
                <a:lnTo>
                  <a:pt x="129959" y="38912"/>
                </a:lnTo>
                <a:lnTo>
                  <a:pt x="124845" y="23777"/>
                </a:lnTo>
                <a:lnTo>
                  <a:pt x="110907" y="11407"/>
                </a:lnTo>
                <a:lnTo>
                  <a:pt x="91223" y="3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111299" y="421461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55771" y="434441"/>
            <a:ext cx="280860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38400" y="1884119"/>
            <a:ext cx="256730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ПРОТОЧНІ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ВОДОНАГРІВАЧІ</a:t>
            </a:r>
            <a:endParaRPr sz="2200">
              <a:latin typeface="HelveticaLTCYR-Compressed"/>
              <a:cs typeface="HelveticaLTCYR-Compressed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8136701" y="2621732"/>
          <a:ext cx="6544798" cy="81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798"/>
                <a:gridCol w="1512001"/>
                <a:gridCol w="1331998"/>
                <a:gridCol w="1332001"/>
              </a:tblGrid>
              <a:tr h="165646">
                <a:tc>
                  <a:txBody>
                    <a:bodyPr/>
                    <a:lstStyle/>
                    <a:p>
                      <a:pPr marL="28575">
                        <a:lnSpc>
                          <a:spcPts val="955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Модель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3-logic (3,5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кВт)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3-logic (5,5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кВт)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3-logic (6,5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кВт)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Система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управління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гідравлічна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гідравлічна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гідравлічна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Потужність,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кВт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1,5-2,0-3,5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2,2-3,3-5,5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3,0-3,5-6,5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Електроживлення,</a:t>
                      </a:r>
                      <a:r>
                        <a:rPr sz="850" spc="-6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В/Гц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220/50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8162325" y="3477559"/>
            <a:ext cx="31515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78480" algn="l"/>
              </a:tabLst>
            </a:pPr>
            <a:r>
              <a:rPr sz="850" dirty="0">
                <a:latin typeface="HelveticaLTCYR-Roman"/>
                <a:cs typeface="HelveticaLTCYR-Roman"/>
              </a:rPr>
              <a:t>Ма</a:t>
            </a:r>
            <a:r>
              <a:rPr sz="850" spc="-35" dirty="0">
                <a:latin typeface="HelveticaLTCYR-Roman"/>
                <a:cs typeface="HelveticaLTCYR-Roman"/>
              </a:rPr>
              <a:t>к</a:t>
            </a:r>
            <a:r>
              <a:rPr sz="850" dirty="0">
                <a:latin typeface="HelveticaLTCYR-Roman"/>
                <a:cs typeface="HelveticaLTCYR-Roman"/>
              </a:rPr>
              <a:t>симальні вит</a:t>
            </a:r>
            <a:r>
              <a:rPr sz="850" spc="-20" dirty="0">
                <a:latin typeface="HelveticaLTCYR-Roman"/>
                <a:cs typeface="HelveticaLTCYR-Roman"/>
              </a:rPr>
              <a:t>р</a:t>
            </a:r>
            <a:r>
              <a:rPr sz="850" spc="-25" dirty="0">
                <a:latin typeface="HelveticaLTCYR-Roman"/>
                <a:cs typeface="HelveticaLTCYR-Roman"/>
              </a:rPr>
              <a:t>а</a:t>
            </a:r>
            <a:r>
              <a:rPr sz="850" dirty="0">
                <a:latin typeface="HelveticaLTCYR-Roman"/>
                <a:cs typeface="HelveticaLTCYR-Roman"/>
              </a:rPr>
              <a:t>ти в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ди, л/хв, Δ t = 25 </a:t>
            </a:r>
            <a:r>
              <a:rPr sz="850" dirty="0">
                <a:latin typeface="Arial"/>
                <a:cs typeface="Arial"/>
              </a:rPr>
              <a:t>ͦ</a:t>
            </a:r>
            <a:r>
              <a:rPr sz="850" dirty="0">
                <a:latin typeface="HelveticaLTCYR-Roman"/>
                <a:cs typeface="HelveticaLTCYR-Roman"/>
              </a:rPr>
              <a:t> 	2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605331" y="3477559"/>
            <a:ext cx="1758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3,1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937326" y="3477559"/>
            <a:ext cx="1758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3,7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8136701" y="3641853"/>
          <a:ext cx="6544798" cy="215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798"/>
                <a:gridCol w="1512001"/>
                <a:gridCol w="1331998"/>
                <a:gridCol w="1332001"/>
              </a:tblGrid>
              <a:tr h="21599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Температура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нагрівання,</a:t>
                      </a:r>
                      <a:r>
                        <a:rPr sz="850" spc="-12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20-50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20-50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20-50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8162373" y="3909536"/>
            <a:ext cx="17259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Вага </a:t>
            </a:r>
            <a:r>
              <a:rPr sz="850" spc="-5" dirty="0">
                <a:latin typeface="HelveticaLTCYR-Roman"/>
                <a:cs typeface="HelveticaLTCYR-Roman"/>
              </a:rPr>
              <a:t>водонагрівача/в упаковці,</a:t>
            </a:r>
            <a:r>
              <a:rPr sz="850" spc="-4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кг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093324" y="3909536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1,5/1,7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515349" y="3909536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1,3/1,5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847343" y="3909536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1,3/1,5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8136701" y="4073852"/>
          <a:ext cx="6544798" cy="2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798"/>
                <a:gridCol w="1512001"/>
                <a:gridCol w="1331998"/>
                <a:gridCol w="1332001"/>
              </a:tblGrid>
              <a:tr h="2160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Габарити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(ВхШхГ),</a:t>
                      </a:r>
                      <a:r>
                        <a:rPr sz="850" spc="-6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135*270*100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135*270*100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135*270*100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60" name="object 60"/>
          <p:cNvSpPr txBox="1"/>
          <p:nvPr/>
        </p:nvSpPr>
        <p:spPr>
          <a:xfrm>
            <a:off x="8162373" y="4485557"/>
            <a:ext cx="7226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25" dirty="0">
                <a:latin typeface="HelveticaLTCYR-Roman"/>
                <a:cs typeface="HelveticaLTCYR-Roman"/>
              </a:rPr>
              <a:t>К</a:t>
            </a:r>
            <a:r>
              <a:rPr sz="850" dirty="0">
                <a:latin typeface="HelveticaLTCYR-Roman"/>
                <a:cs typeface="HelveticaLTCYR-Roman"/>
              </a:rPr>
              <a:t>омплек</a:t>
            </a:r>
            <a:r>
              <a:rPr sz="850" spc="-35" dirty="0">
                <a:latin typeface="HelveticaLTCYR-Roman"/>
                <a:cs typeface="HelveticaLTCYR-Roman"/>
              </a:rPr>
              <a:t>т</a:t>
            </a:r>
            <a:r>
              <a:rPr sz="850" dirty="0">
                <a:latin typeface="HelveticaLTCYR-Roman"/>
                <a:cs typeface="HelveticaLTCYR-Roman"/>
              </a:rPr>
              <a:t>ація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555625" y="4337989"/>
            <a:ext cx="143129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73660" algn="ctr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усюди </a:t>
            </a:r>
            <a:r>
              <a:rPr sz="850" dirty="0">
                <a:latin typeface="HelveticaLTCYR-Roman"/>
                <a:cs typeface="HelveticaLTCYR-Roman"/>
              </a:rPr>
              <a:t>– </a:t>
            </a:r>
            <a:r>
              <a:rPr sz="850" spc="-5" dirty="0">
                <a:latin typeface="HelveticaLTCYR-Roman"/>
                <a:cs typeface="HelveticaLTCYR-Roman"/>
              </a:rPr>
              <a:t>кран </a:t>
            </a:r>
            <a:r>
              <a:rPr sz="850" dirty="0">
                <a:latin typeface="HelveticaLTCYR-Roman"/>
                <a:cs typeface="HelveticaLTCYR-Roman"/>
              </a:rPr>
              <a:t>(T);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душ(S);  </a:t>
            </a:r>
            <a:r>
              <a:rPr sz="850" spc="-5" dirty="0">
                <a:latin typeface="HelveticaLTCYR-Roman"/>
                <a:cs typeface="HelveticaLTCYR-Roman"/>
              </a:rPr>
              <a:t>кран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9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душ(TS)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850" dirty="0">
                <a:latin typeface="HelveticaLTCYR-Roman"/>
                <a:cs typeface="HelveticaLTCYR-Roman"/>
              </a:rPr>
              <a:t>вилка и кабель в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5" dirty="0">
                <a:latin typeface="HelveticaLTCYR-Roman"/>
                <a:cs typeface="HelveticaLTCYR-Roman"/>
              </a:rPr>
              <a:t>комплекті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046522" y="4420679"/>
            <a:ext cx="26257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tabLst>
                <a:tab pos="1610360" algn="l"/>
              </a:tabLst>
            </a:pPr>
            <a:r>
              <a:rPr sz="850" spc="-15" dirty="0">
                <a:latin typeface="HelveticaLTCYR-Roman"/>
                <a:cs typeface="HelveticaLTCYR-Roman"/>
              </a:rPr>
              <a:t>усюди </a:t>
            </a:r>
            <a:r>
              <a:rPr sz="850" dirty="0">
                <a:latin typeface="HelveticaLTCYR-Roman"/>
                <a:cs typeface="HelveticaLTCYR-Roman"/>
              </a:rPr>
              <a:t>– </a:t>
            </a:r>
            <a:r>
              <a:rPr sz="850" spc="-5" dirty="0">
                <a:latin typeface="HelveticaLTCYR-Roman"/>
                <a:cs typeface="HelveticaLTCYR-Roman"/>
              </a:rPr>
              <a:t>кран </a:t>
            </a:r>
            <a:r>
              <a:rPr sz="850" dirty="0">
                <a:latin typeface="HelveticaLTCYR-Roman"/>
                <a:cs typeface="HelveticaLTCYR-Roman"/>
              </a:rPr>
              <a:t>(T); душ(S); </a:t>
            </a:r>
            <a:r>
              <a:rPr sz="850" spc="-15" dirty="0">
                <a:latin typeface="HelveticaLTCYR-Roman"/>
                <a:cs typeface="HelveticaLTCYR-Roman"/>
              </a:rPr>
              <a:t>усюди </a:t>
            </a:r>
            <a:r>
              <a:rPr sz="850" dirty="0">
                <a:latin typeface="HelveticaLTCYR-Roman"/>
                <a:cs typeface="HelveticaLTCYR-Roman"/>
              </a:rPr>
              <a:t>– </a:t>
            </a:r>
            <a:r>
              <a:rPr sz="850" spc="-5" dirty="0">
                <a:latin typeface="HelveticaLTCYR-Roman"/>
                <a:cs typeface="HelveticaLTCYR-Roman"/>
              </a:rPr>
              <a:t>кран </a:t>
            </a:r>
            <a:r>
              <a:rPr sz="850" dirty="0">
                <a:latin typeface="HelveticaLTCYR-Roman"/>
                <a:cs typeface="HelveticaLTCYR-Roman"/>
              </a:rPr>
              <a:t>(T); душ(S);  </a:t>
            </a:r>
            <a:r>
              <a:rPr sz="850" spc="-5" dirty="0">
                <a:latin typeface="HelveticaLTCYR-Roman"/>
                <a:cs typeface="HelveticaLTCYR-Roman"/>
              </a:rPr>
              <a:t>кран</a:t>
            </a:r>
            <a:r>
              <a:rPr sz="850" dirty="0">
                <a:latin typeface="HelveticaLTCYR-Roman"/>
                <a:cs typeface="HelveticaLTCYR-Roman"/>
              </a:rPr>
              <a:t> і душ(TS)	</a:t>
            </a:r>
            <a:r>
              <a:rPr sz="850" spc="-5" dirty="0">
                <a:latin typeface="HelveticaLTCYR-Roman"/>
                <a:cs typeface="HelveticaLTCYR-Roman"/>
              </a:rPr>
              <a:t>кран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9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душ(TS)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988299" y="378990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36/37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784005" y="5918403"/>
            <a:ext cx="5164493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29494" y="2213243"/>
            <a:ext cx="3154502" cy="1924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1296" y="7594816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5" h="437515">
                <a:moveTo>
                  <a:pt x="437045" y="437007"/>
                </a:moveTo>
                <a:lnTo>
                  <a:pt x="0" y="437007"/>
                </a:lnTo>
                <a:lnTo>
                  <a:pt x="0" y="0"/>
                </a:lnTo>
                <a:lnTo>
                  <a:pt x="437045" y="0"/>
                </a:lnTo>
                <a:lnTo>
                  <a:pt x="437045" y="4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1877" y="7623319"/>
            <a:ext cx="47625" cy="101600"/>
          </a:xfrm>
          <a:custGeom>
            <a:avLst/>
            <a:gdLst/>
            <a:ahLst/>
            <a:cxnLst/>
            <a:rect l="l" t="t" r="r" b="b"/>
            <a:pathLst>
              <a:path w="47625" h="101600">
                <a:moveTo>
                  <a:pt x="27609" y="0"/>
                </a:moveTo>
                <a:lnTo>
                  <a:pt x="0" y="0"/>
                </a:lnTo>
                <a:lnTo>
                  <a:pt x="0" y="62128"/>
                </a:lnTo>
                <a:lnTo>
                  <a:pt x="1555" y="74329"/>
                </a:lnTo>
                <a:lnTo>
                  <a:pt x="6035" y="85505"/>
                </a:lnTo>
                <a:lnTo>
                  <a:pt x="13215" y="94839"/>
                </a:lnTo>
                <a:lnTo>
                  <a:pt x="22872" y="101511"/>
                </a:lnTo>
                <a:lnTo>
                  <a:pt x="32981" y="95249"/>
                </a:lnTo>
                <a:lnTo>
                  <a:pt x="23358" y="91267"/>
                </a:lnTo>
                <a:lnTo>
                  <a:pt x="15843" y="83804"/>
                </a:lnTo>
                <a:lnTo>
                  <a:pt x="10947" y="73783"/>
                </a:lnTo>
                <a:lnTo>
                  <a:pt x="9182" y="62128"/>
                </a:lnTo>
                <a:lnTo>
                  <a:pt x="9182" y="25"/>
                </a:lnTo>
                <a:lnTo>
                  <a:pt x="27609" y="25"/>
                </a:lnTo>
                <a:close/>
              </a:path>
              <a:path w="47625" h="101600">
                <a:moveTo>
                  <a:pt x="27609" y="25"/>
                </a:moveTo>
                <a:lnTo>
                  <a:pt x="18389" y="25"/>
                </a:lnTo>
                <a:lnTo>
                  <a:pt x="18389" y="62128"/>
                </a:lnTo>
                <a:lnTo>
                  <a:pt x="39662" y="86588"/>
                </a:lnTo>
                <a:lnTo>
                  <a:pt x="42138" y="87172"/>
                </a:lnTo>
                <a:lnTo>
                  <a:pt x="44551" y="87998"/>
                </a:lnTo>
                <a:lnTo>
                  <a:pt x="47536" y="86093"/>
                </a:lnTo>
                <a:lnTo>
                  <a:pt x="45669" y="78701"/>
                </a:lnTo>
                <a:lnTo>
                  <a:pt x="42938" y="77939"/>
                </a:lnTo>
                <a:lnTo>
                  <a:pt x="40081" y="77444"/>
                </a:lnTo>
                <a:lnTo>
                  <a:pt x="35509" y="77317"/>
                </a:lnTo>
                <a:lnTo>
                  <a:pt x="33578" y="76682"/>
                </a:lnTo>
                <a:lnTo>
                  <a:pt x="31407" y="73964"/>
                </a:lnTo>
                <a:lnTo>
                  <a:pt x="29298" y="71437"/>
                </a:lnTo>
                <a:lnTo>
                  <a:pt x="27609" y="67081"/>
                </a:lnTo>
                <a:lnTo>
                  <a:pt x="27609" y="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04598" y="7656041"/>
            <a:ext cx="120014" cy="119380"/>
          </a:xfrm>
          <a:custGeom>
            <a:avLst/>
            <a:gdLst/>
            <a:ahLst/>
            <a:cxnLst/>
            <a:rect l="l" t="t" r="r" b="b"/>
            <a:pathLst>
              <a:path w="120015" h="119379">
                <a:moveTo>
                  <a:pt x="58133" y="74498"/>
                </a:moveTo>
                <a:lnTo>
                  <a:pt x="53822" y="74498"/>
                </a:lnTo>
                <a:lnTo>
                  <a:pt x="81165" y="118351"/>
                </a:lnTo>
                <a:lnTo>
                  <a:pt x="82359" y="118935"/>
                </a:lnTo>
                <a:lnTo>
                  <a:pt x="84569" y="118846"/>
                </a:lnTo>
                <a:lnTo>
                  <a:pt x="85001" y="118694"/>
                </a:lnTo>
                <a:lnTo>
                  <a:pt x="86690" y="117944"/>
                </a:lnTo>
                <a:lnTo>
                  <a:pt x="87591" y="116154"/>
                </a:lnTo>
                <a:lnTo>
                  <a:pt x="87385" y="115277"/>
                </a:lnTo>
                <a:lnTo>
                  <a:pt x="83604" y="115277"/>
                </a:lnTo>
                <a:lnTo>
                  <a:pt x="58133" y="74498"/>
                </a:lnTo>
                <a:close/>
              </a:path>
              <a:path w="120015" h="119379">
                <a:moveTo>
                  <a:pt x="119655" y="35788"/>
                </a:moveTo>
                <a:lnTo>
                  <a:pt x="115671" y="35788"/>
                </a:lnTo>
                <a:lnTo>
                  <a:pt x="70650" y="63842"/>
                </a:lnTo>
                <a:lnTo>
                  <a:pt x="83604" y="115277"/>
                </a:lnTo>
                <a:lnTo>
                  <a:pt x="87385" y="115277"/>
                </a:lnTo>
                <a:lnTo>
                  <a:pt x="87172" y="114376"/>
                </a:lnTo>
                <a:lnTo>
                  <a:pt x="74904" y="65557"/>
                </a:lnTo>
                <a:lnTo>
                  <a:pt x="117601" y="38912"/>
                </a:lnTo>
                <a:lnTo>
                  <a:pt x="119176" y="37896"/>
                </a:lnTo>
                <a:lnTo>
                  <a:pt x="119735" y="35979"/>
                </a:lnTo>
                <a:lnTo>
                  <a:pt x="119655" y="35788"/>
                </a:lnTo>
                <a:close/>
              </a:path>
              <a:path w="120015" h="119379">
                <a:moveTo>
                  <a:pt x="37363" y="0"/>
                </a:moveTo>
                <a:lnTo>
                  <a:pt x="35178" y="101"/>
                </a:lnTo>
                <a:lnTo>
                  <a:pt x="34696" y="317"/>
                </a:lnTo>
                <a:lnTo>
                  <a:pt x="33019" y="1003"/>
                </a:lnTo>
                <a:lnTo>
                  <a:pt x="32105" y="2806"/>
                </a:lnTo>
                <a:lnTo>
                  <a:pt x="32588" y="4584"/>
                </a:lnTo>
                <a:lnTo>
                  <a:pt x="44805" y="53378"/>
                </a:lnTo>
                <a:lnTo>
                  <a:pt x="41833" y="55270"/>
                </a:lnTo>
                <a:lnTo>
                  <a:pt x="584" y="81013"/>
                </a:lnTo>
                <a:lnTo>
                  <a:pt x="0" y="82943"/>
                </a:lnTo>
                <a:lnTo>
                  <a:pt x="685" y="84620"/>
                </a:lnTo>
                <a:lnTo>
                  <a:pt x="1295" y="86042"/>
                </a:lnTo>
                <a:lnTo>
                  <a:pt x="2628" y="86868"/>
                </a:lnTo>
                <a:lnTo>
                  <a:pt x="4978" y="86779"/>
                </a:lnTo>
                <a:lnTo>
                  <a:pt x="19370" y="83172"/>
                </a:lnTo>
                <a:lnTo>
                  <a:pt x="4063" y="83172"/>
                </a:lnTo>
                <a:lnTo>
                  <a:pt x="49034" y="55105"/>
                </a:lnTo>
                <a:lnTo>
                  <a:pt x="36131" y="3670"/>
                </a:lnTo>
                <a:lnTo>
                  <a:pt x="40497" y="3670"/>
                </a:lnTo>
                <a:lnTo>
                  <a:pt x="38595" y="622"/>
                </a:lnTo>
                <a:lnTo>
                  <a:pt x="37363" y="0"/>
                </a:lnTo>
                <a:close/>
              </a:path>
              <a:path w="120015" h="119379">
                <a:moveTo>
                  <a:pt x="55511" y="70294"/>
                </a:moveTo>
                <a:lnTo>
                  <a:pt x="4063" y="83172"/>
                </a:lnTo>
                <a:lnTo>
                  <a:pt x="19370" y="83172"/>
                </a:lnTo>
                <a:lnTo>
                  <a:pt x="53822" y="74498"/>
                </a:lnTo>
                <a:lnTo>
                  <a:pt x="58133" y="74498"/>
                </a:lnTo>
                <a:lnTo>
                  <a:pt x="55511" y="70294"/>
                </a:lnTo>
                <a:close/>
              </a:path>
              <a:path w="120015" h="119379">
                <a:moveTo>
                  <a:pt x="40497" y="3670"/>
                </a:moveTo>
                <a:lnTo>
                  <a:pt x="36131" y="3670"/>
                </a:lnTo>
                <a:lnTo>
                  <a:pt x="64211" y="48666"/>
                </a:lnTo>
                <a:lnTo>
                  <a:pt x="81161" y="44424"/>
                </a:lnTo>
                <a:lnTo>
                  <a:pt x="65925" y="44424"/>
                </a:lnTo>
                <a:lnTo>
                  <a:pt x="40497" y="3670"/>
                </a:lnTo>
                <a:close/>
              </a:path>
              <a:path w="120015" h="119379">
                <a:moveTo>
                  <a:pt x="117119" y="32092"/>
                </a:moveTo>
                <a:lnTo>
                  <a:pt x="114795" y="32207"/>
                </a:lnTo>
                <a:lnTo>
                  <a:pt x="65925" y="44424"/>
                </a:lnTo>
                <a:lnTo>
                  <a:pt x="81161" y="44424"/>
                </a:lnTo>
                <a:lnTo>
                  <a:pt x="115671" y="35788"/>
                </a:lnTo>
                <a:lnTo>
                  <a:pt x="119655" y="35788"/>
                </a:lnTo>
                <a:lnTo>
                  <a:pt x="118465" y="32931"/>
                </a:lnTo>
                <a:lnTo>
                  <a:pt x="117119" y="32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04717" y="7731433"/>
            <a:ext cx="153035" cy="207645"/>
          </a:xfrm>
          <a:custGeom>
            <a:avLst/>
            <a:gdLst/>
            <a:ahLst/>
            <a:cxnLst/>
            <a:rect l="l" t="t" r="r" b="b"/>
            <a:pathLst>
              <a:path w="153034" h="207645">
                <a:moveTo>
                  <a:pt x="800" y="197573"/>
                </a:moveTo>
                <a:lnTo>
                  <a:pt x="0" y="203733"/>
                </a:lnTo>
                <a:lnTo>
                  <a:pt x="7264" y="207200"/>
                </a:lnTo>
                <a:lnTo>
                  <a:pt x="12407" y="207200"/>
                </a:lnTo>
                <a:lnTo>
                  <a:pt x="21869" y="205272"/>
                </a:lnTo>
                <a:lnTo>
                  <a:pt x="29637" y="200025"/>
                </a:lnTo>
                <a:lnTo>
                  <a:pt x="31006" y="198005"/>
                </a:lnTo>
                <a:lnTo>
                  <a:pt x="2247" y="198005"/>
                </a:lnTo>
                <a:lnTo>
                  <a:pt x="1574" y="197650"/>
                </a:lnTo>
                <a:lnTo>
                  <a:pt x="800" y="197573"/>
                </a:lnTo>
                <a:close/>
              </a:path>
              <a:path w="153034" h="207645">
                <a:moveTo>
                  <a:pt x="89706" y="35407"/>
                </a:moveTo>
                <a:lnTo>
                  <a:pt x="66738" y="35407"/>
                </a:lnTo>
                <a:lnTo>
                  <a:pt x="78560" y="38198"/>
                </a:lnTo>
                <a:lnTo>
                  <a:pt x="88017" y="45531"/>
                </a:lnTo>
                <a:lnTo>
                  <a:pt x="94302" y="56219"/>
                </a:lnTo>
                <a:lnTo>
                  <a:pt x="96608" y="69075"/>
                </a:lnTo>
                <a:lnTo>
                  <a:pt x="96608" y="182791"/>
                </a:lnTo>
                <a:lnTo>
                  <a:pt x="98546" y="192262"/>
                </a:lnTo>
                <a:lnTo>
                  <a:pt x="103805" y="200025"/>
                </a:lnTo>
                <a:lnTo>
                  <a:pt x="111580" y="205272"/>
                </a:lnTo>
                <a:lnTo>
                  <a:pt x="121069" y="207200"/>
                </a:lnTo>
                <a:lnTo>
                  <a:pt x="128333" y="207200"/>
                </a:lnTo>
                <a:lnTo>
                  <a:pt x="137785" y="205272"/>
                </a:lnTo>
                <a:lnTo>
                  <a:pt x="145540" y="200025"/>
                </a:lnTo>
                <a:lnTo>
                  <a:pt x="146922" y="197980"/>
                </a:lnTo>
                <a:lnTo>
                  <a:pt x="112737" y="197980"/>
                </a:lnTo>
                <a:lnTo>
                  <a:pt x="105829" y="191033"/>
                </a:lnTo>
                <a:lnTo>
                  <a:pt x="105816" y="69075"/>
                </a:lnTo>
                <a:lnTo>
                  <a:pt x="102950" y="53043"/>
                </a:lnTo>
                <a:lnTo>
                  <a:pt x="94945" y="39439"/>
                </a:lnTo>
                <a:lnTo>
                  <a:pt x="89706" y="35407"/>
                </a:lnTo>
                <a:close/>
              </a:path>
              <a:path w="153034" h="207645">
                <a:moveTo>
                  <a:pt x="66738" y="26225"/>
                </a:moveTo>
                <a:lnTo>
                  <a:pt x="50875" y="29941"/>
                </a:lnTo>
                <a:lnTo>
                  <a:pt x="38534" y="39439"/>
                </a:lnTo>
                <a:lnTo>
                  <a:pt x="30523" y="53043"/>
                </a:lnTo>
                <a:lnTo>
                  <a:pt x="27647" y="69075"/>
                </a:lnTo>
                <a:lnTo>
                  <a:pt x="27647" y="191033"/>
                </a:lnTo>
                <a:lnTo>
                  <a:pt x="20701" y="197980"/>
                </a:lnTo>
                <a:lnTo>
                  <a:pt x="2247" y="198005"/>
                </a:lnTo>
                <a:lnTo>
                  <a:pt x="31006" y="198005"/>
                </a:lnTo>
                <a:lnTo>
                  <a:pt x="34901" y="192262"/>
                </a:lnTo>
                <a:lnTo>
                  <a:pt x="36855" y="182791"/>
                </a:lnTo>
                <a:lnTo>
                  <a:pt x="36855" y="69075"/>
                </a:lnTo>
                <a:lnTo>
                  <a:pt x="39161" y="56219"/>
                </a:lnTo>
                <a:lnTo>
                  <a:pt x="45448" y="45531"/>
                </a:lnTo>
                <a:lnTo>
                  <a:pt x="54909" y="38198"/>
                </a:lnTo>
                <a:lnTo>
                  <a:pt x="66738" y="35407"/>
                </a:lnTo>
                <a:lnTo>
                  <a:pt x="89706" y="35407"/>
                </a:lnTo>
                <a:lnTo>
                  <a:pt x="82606" y="29941"/>
                </a:lnTo>
                <a:lnTo>
                  <a:pt x="66738" y="26225"/>
                </a:lnTo>
                <a:close/>
              </a:path>
              <a:path w="153034" h="207645">
                <a:moveTo>
                  <a:pt x="150139" y="0"/>
                </a:moveTo>
                <a:lnTo>
                  <a:pt x="140893" y="2349"/>
                </a:lnTo>
                <a:lnTo>
                  <a:pt x="142367" y="4940"/>
                </a:lnTo>
                <a:lnTo>
                  <a:pt x="143560" y="8178"/>
                </a:lnTo>
                <a:lnTo>
                  <a:pt x="143497" y="191033"/>
                </a:lnTo>
                <a:lnTo>
                  <a:pt x="136563" y="197980"/>
                </a:lnTo>
                <a:lnTo>
                  <a:pt x="146922" y="197980"/>
                </a:lnTo>
                <a:lnTo>
                  <a:pt x="150788" y="192262"/>
                </a:lnTo>
                <a:lnTo>
                  <a:pt x="152717" y="182791"/>
                </a:lnTo>
                <a:lnTo>
                  <a:pt x="152717" y="7556"/>
                </a:lnTo>
                <a:lnTo>
                  <a:pt x="151726" y="3517"/>
                </a:lnTo>
                <a:lnTo>
                  <a:pt x="150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7748" y="7743769"/>
            <a:ext cx="178435" cy="213360"/>
          </a:xfrm>
          <a:custGeom>
            <a:avLst/>
            <a:gdLst/>
            <a:ahLst/>
            <a:cxnLst/>
            <a:rect l="l" t="t" r="r" b="b"/>
            <a:pathLst>
              <a:path w="178434" h="213359">
                <a:moveTo>
                  <a:pt x="2298" y="207124"/>
                </a:moveTo>
                <a:lnTo>
                  <a:pt x="0" y="211950"/>
                </a:lnTo>
                <a:lnTo>
                  <a:pt x="3200" y="212763"/>
                </a:lnTo>
                <a:lnTo>
                  <a:pt x="6527" y="213283"/>
                </a:lnTo>
                <a:lnTo>
                  <a:pt x="19380" y="213283"/>
                </a:lnTo>
                <a:lnTo>
                  <a:pt x="30859" y="210965"/>
                </a:lnTo>
                <a:lnTo>
                  <a:pt x="2298" y="207124"/>
                </a:lnTo>
                <a:close/>
              </a:path>
              <a:path w="178434" h="213359">
                <a:moveTo>
                  <a:pt x="89358" y="41490"/>
                </a:moveTo>
                <a:lnTo>
                  <a:pt x="78371" y="41490"/>
                </a:lnTo>
                <a:lnTo>
                  <a:pt x="85128" y="47015"/>
                </a:lnTo>
                <a:lnTo>
                  <a:pt x="85166" y="170459"/>
                </a:lnTo>
                <a:lnTo>
                  <a:pt x="88552" y="187126"/>
                </a:lnTo>
                <a:lnTo>
                  <a:pt x="97740" y="200739"/>
                </a:lnTo>
                <a:lnTo>
                  <a:pt x="111360" y="209917"/>
                </a:lnTo>
                <a:lnTo>
                  <a:pt x="128041" y="213283"/>
                </a:lnTo>
                <a:lnTo>
                  <a:pt x="135267" y="213283"/>
                </a:lnTo>
                <a:lnTo>
                  <a:pt x="151930" y="209901"/>
                </a:lnTo>
                <a:lnTo>
                  <a:pt x="160547" y="204089"/>
                </a:lnTo>
                <a:lnTo>
                  <a:pt x="128041" y="204089"/>
                </a:lnTo>
                <a:lnTo>
                  <a:pt x="114959" y="201432"/>
                </a:lnTo>
                <a:lnTo>
                  <a:pt x="104255" y="194222"/>
                </a:lnTo>
                <a:lnTo>
                  <a:pt x="97021" y="183538"/>
                </a:lnTo>
                <a:lnTo>
                  <a:pt x="94348" y="170459"/>
                </a:lnTo>
                <a:lnTo>
                  <a:pt x="94348" y="56743"/>
                </a:lnTo>
                <a:lnTo>
                  <a:pt x="92639" y="47065"/>
                </a:lnTo>
                <a:lnTo>
                  <a:pt x="89358" y="41490"/>
                </a:lnTo>
                <a:close/>
              </a:path>
              <a:path w="178434" h="213359">
                <a:moveTo>
                  <a:pt x="34613" y="210207"/>
                </a:moveTo>
                <a:lnTo>
                  <a:pt x="30859" y="210965"/>
                </a:lnTo>
                <a:lnTo>
                  <a:pt x="31381" y="211035"/>
                </a:lnTo>
                <a:lnTo>
                  <a:pt x="33451" y="211035"/>
                </a:lnTo>
                <a:lnTo>
                  <a:pt x="34613" y="210207"/>
                </a:lnTo>
                <a:close/>
              </a:path>
              <a:path w="178434" h="213359">
                <a:moveTo>
                  <a:pt x="73698" y="32296"/>
                </a:moveTo>
                <a:lnTo>
                  <a:pt x="65906" y="34172"/>
                </a:lnTo>
                <a:lnTo>
                  <a:pt x="59315" y="39319"/>
                </a:lnTo>
                <a:lnTo>
                  <a:pt x="54752" y="47065"/>
                </a:lnTo>
                <a:lnTo>
                  <a:pt x="53047" y="56743"/>
                </a:lnTo>
                <a:lnTo>
                  <a:pt x="53047" y="172529"/>
                </a:lnTo>
                <a:lnTo>
                  <a:pt x="52806" y="174637"/>
                </a:lnTo>
                <a:lnTo>
                  <a:pt x="52273" y="177330"/>
                </a:lnTo>
                <a:lnTo>
                  <a:pt x="51879" y="178689"/>
                </a:lnTo>
                <a:lnTo>
                  <a:pt x="51574" y="179971"/>
                </a:lnTo>
                <a:lnTo>
                  <a:pt x="51219" y="181165"/>
                </a:lnTo>
                <a:lnTo>
                  <a:pt x="50749" y="182321"/>
                </a:lnTo>
                <a:lnTo>
                  <a:pt x="50444" y="183172"/>
                </a:lnTo>
                <a:lnTo>
                  <a:pt x="50088" y="183959"/>
                </a:lnTo>
                <a:lnTo>
                  <a:pt x="49263" y="185674"/>
                </a:lnTo>
                <a:lnTo>
                  <a:pt x="47218" y="189204"/>
                </a:lnTo>
                <a:lnTo>
                  <a:pt x="46558" y="190068"/>
                </a:lnTo>
                <a:lnTo>
                  <a:pt x="46278" y="190500"/>
                </a:lnTo>
                <a:lnTo>
                  <a:pt x="45618" y="191236"/>
                </a:lnTo>
                <a:lnTo>
                  <a:pt x="41554" y="196316"/>
                </a:lnTo>
                <a:lnTo>
                  <a:pt x="36093" y="200190"/>
                </a:lnTo>
                <a:lnTo>
                  <a:pt x="29781" y="202298"/>
                </a:lnTo>
                <a:lnTo>
                  <a:pt x="35090" y="204787"/>
                </a:lnTo>
                <a:lnTo>
                  <a:pt x="35902" y="206667"/>
                </a:lnTo>
                <a:lnTo>
                  <a:pt x="34912" y="209994"/>
                </a:lnTo>
                <a:lnTo>
                  <a:pt x="34613" y="210207"/>
                </a:lnTo>
                <a:lnTo>
                  <a:pt x="36070" y="209901"/>
                </a:lnTo>
                <a:lnTo>
                  <a:pt x="49671" y="200725"/>
                </a:lnTo>
                <a:lnTo>
                  <a:pt x="58854" y="187126"/>
                </a:lnTo>
                <a:lnTo>
                  <a:pt x="62255" y="170459"/>
                </a:lnTo>
                <a:lnTo>
                  <a:pt x="62306" y="47015"/>
                </a:lnTo>
                <a:lnTo>
                  <a:pt x="69037" y="41490"/>
                </a:lnTo>
                <a:lnTo>
                  <a:pt x="89358" y="41490"/>
                </a:lnTo>
                <a:lnTo>
                  <a:pt x="88080" y="39319"/>
                </a:lnTo>
                <a:lnTo>
                  <a:pt x="81493" y="34172"/>
                </a:lnTo>
                <a:lnTo>
                  <a:pt x="73698" y="32296"/>
                </a:lnTo>
                <a:close/>
              </a:path>
              <a:path w="178434" h="213359">
                <a:moveTo>
                  <a:pt x="168922" y="0"/>
                </a:moveTo>
                <a:lnTo>
                  <a:pt x="168922" y="170459"/>
                </a:lnTo>
                <a:lnTo>
                  <a:pt x="166256" y="183538"/>
                </a:lnTo>
                <a:lnTo>
                  <a:pt x="159038" y="194222"/>
                </a:lnTo>
                <a:lnTo>
                  <a:pt x="148359" y="201432"/>
                </a:lnTo>
                <a:lnTo>
                  <a:pt x="135305" y="204089"/>
                </a:lnTo>
                <a:lnTo>
                  <a:pt x="160547" y="204089"/>
                </a:lnTo>
                <a:lnTo>
                  <a:pt x="165534" y="200725"/>
                </a:lnTo>
                <a:lnTo>
                  <a:pt x="174711" y="187126"/>
                </a:lnTo>
                <a:lnTo>
                  <a:pt x="178104" y="170459"/>
                </a:lnTo>
                <a:lnTo>
                  <a:pt x="178104" y="14782"/>
                </a:lnTo>
                <a:lnTo>
                  <a:pt x="168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64911" y="7623319"/>
            <a:ext cx="76835" cy="326390"/>
          </a:xfrm>
          <a:custGeom>
            <a:avLst/>
            <a:gdLst/>
            <a:ahLst/>
            <a:cxnLst/>
            <a:rect l="l" t="t" r="r" b="b"/>
            <a:pathLst>
              <a:path w="76834" h="326390">
                <a:moveTo>
                  <a:pt x="10579" y="318731"/>
                </a:moveTo>
                <a:lnTo>
                  <a:pt x="13068" y="321614"/>
                </a:lnTo>
                <a:lnTo>
                  <a:pt x="15773" y="324256"/>
                </a:lnTo>
                <a:lnTo>
                  <a:pt x="18910" y="326402"/>
                </a:lnTo>
                <a:lnTo>
                  <a:pt x="19367" y="322973"/>
                </a:lnTo>
                <a:lnTo>
                  <a:pt x="10579" y="318731"/>
                </a:lnTo>
                <a:close/>
              </a:path>
              <a:path w="76834" h="326390">
                <a:moveTo>
                  <a:pt x="76784" y="25"/>
                </a:moveTo>
                <a:lnTo>
                  <a:pt x="67589" y="25"/>
                </a:lnTo>
                <a:lnTo>
                  <a:pt x="67589" y="62128"/>
                </a:lnTo>
                <a:lnTo>
                  <a:pt x="65363" y="74930"/>
                </a:lnTo>
                <a:lnTo>
                  <a:pt x="59251" y="85612"/>
                </a:lnTo>
                <a:lnTo>
                  <a:pt x="50015" y="92962"/>
                </a:lnTo>
                <a:lnTo>
                  <a:pt x="30934" y="97619"/>
                </a:lnTo>
                <a:lnTo>
                  <a:pt x="24549" y="102741"/>
                </a:lnTo>
                <a:lnTo>
                  <a:pt x="20097" y="110499"/>
                </a:lnTo>
                <a:lnTo>
                  <a:pt x="18425" y="120192"/>
                </a:lnTo>
                <a:lnTo>
                  <a:pt x="18476" y="293001"/>
                </a:lnTo>
                <a:lnTo>
                  <a:pt x="18592" y="293979"/>
                </a:lnTo>
                <a:lnTo>
                  <a:pt x="19062" y="296354"/>
                </a:lnTo>
                <a:lnTo>
                  <a:pt x="19367" y="297192"/>
                </a:lnTo>
                <a:lnTo>
                  <a:pt x="19786" y="298564"/>
                </a:lnTo>
                <a:lnTo>
                  <a:pt x="24333" y="306552"/>
                </a:lnTo>
                <a:lnTo>
                  <a:pt x="28943" y="296913"/>
                </a:lnTo>
                <a:lnTo>
                  <a:pt x="28117" y="295097"/>
                </a:lnTo>
                <a:lnTo>
                  <a:pt x="27742" y="293509"/>
                </a:lnTo>
                <a:lnTo>
                  <a:pt x="27686" y="110274"/>
                </a:lnTo>
                <a:lnTo>
                  <a:pt x="34442" y="105003"/>
                </a:lnTo>
                <a:lnTo>
                  <a:pt x="38417" y="104940"/>
                </a:lnTo>
                <a:lnTo>
                  <a:pt x="54147" y="101161"/>
                </a:lnTo>
                <a:lnTo>
                  <a:pt x="66244" y="91611"/>
                </a:lnTo>
                <a:lnTo>
                  <a:pt x="74020" y="78022"/>
                </a:lnTo>
                <a:lnTo>
                  <a:pt x="76784" y="62128"/>
                </a:lnTo>
                <a:lnTo>
                  <a:pt x="76784" y="25"/>
                </a:lnTo>
                <a:close/>
              </a:path>
              <a:path w="76834" h="326390">
                <a:moveTo>
                  <a:pt x="76784" y="0"/>
                </a:moveTo>
                <a:lnTo>
                  <a:pt x="49149" y="0"/>
                </a:lnTo>
                <a:lnTo>
                  <a:pt x="49174" y="66928"/>
                </a:lnTo>
                <a:lnTo>
                  <a:pt x="47485" y="71132"/>
                </a:lnTo>
                <a:lnTo>
                  <a:pt x="45212" y="73710"/>
                </a:lnTo>
                <a:lnTo>
                  <a:pt x="42913" y="76403"/>
                </a:lnTo>
                <a:lnTo>
                  <a:pt x="40601" y="77317"/>
                </a:lnTo>
                <a:lnTo>
                  <a:pt x="2788" y="104266"/>
                </a:lnTo>
                <a:lnTo>
                  <a:pt x="0" y="120192"/>
                </a:lnTo>
                <a:lnTo>
                  <a:pt x="87" y="296036"/>
                </a:lnTo>
                <a:lnTo>
                  <a:pt x="952" y="300062"/>
                </a:lnTo>
                <a:lnTo>
                  <a:pt x="2387" y="304317"/>
                </a:lnTo>
                <a:lnTo>
                  <a:pt x="12827" y="305739"/>
                </a:lnTo>
                <a:lnTo>
                  <a:pt x="11747" y="303618"/>
                </a:lnTo>
                <a:lnTo>
                  <a:pt x="10947" y="301421"/>
                </a:lnTo>
                <a:lnTo>
                  <a:pt x="10172" y="298500"/>
                </a:lnTo>
                <a:lnTo>
                  <a:pt x="9575" y="296036"/>
                </a:lnTo>
                <a:lnTo>
                  <a:pt x="9286" y="293979"/>
                </a:lnTo>
                <a:lnTo>
                  <a:pt x="9231" y="120192"/>
                </a:lnTo>
                <a:lnTo>
                  <a:pt x="11449" y="107399"/>
                </a:lnTo>
                <a:lnTo>
                  <a:pt x="17570" y="96700"/>
                </a:lnTo>
                <a:lnTo>
                  <a:pt x="26815" y="89359"/>
                </a:lnTo>
                <a:lnTo>
                  <a:pt x="38417" y="86575"/>
                </a:lnTo>
                <a:lnTo>
                  <a:pt x="45885" y="84704"/>
                </a:lnTo>
                <a:lnTo>
                  <a:pt x="52260" y="79567"/>
                </a:lnTo>
                <a:lnTo>
                  <a:pt x="56701" y="71822"/>
                </a:lnTo>
                <a:lnTo>
                  <a:pt x="58369" y="62128"/>
                </a:lnTo>
                <a:lnTo>
                  <a:pt x="58369" y="25"/>
                </a:lnTo>
                <a:lnTo>
                  <a:pt x="76784" y="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5326" y="7901941"/>
            <a:ext cx="78740" cy="78105"/>
          </a:xfrm>
          <a:custGeom>
            <a:avLst/>
            <a:gdLst/>
            <a:ahLst/>
            <a:cxnLst/>
            <a:rect l="l" t="t" r="r" b="b"/>
            <a:pathLst>
              <a:path w="78740" h="78104">
                <a:moveTo>
                  <a:pt x="2476" y="24663"/>
                </a:moveTo>
                <a:lnTo>
                  <a:pt x="1028" y="25742"/>
                </a:lnTo>
                <a:lnTo>
                  <a:pt x="571" y="27343"/>
                </a:lnTo>
                <a:lnTo>
                  <a:pt x="0" y="29070"/>
                </a:lnTo>
                <a:lnTo>
                  <a:pt x="888" y="30937"/>
                </a:lnTo>
                <a:lnTo>
                  <a:pt x="2476" y="31711"/>
                </a:lnTo>
                <a:lnTo>
                  <a:pt x="28955" y="44348"/>
                </a:lnTo>
                <a:lnTo>
                  <a:pt x="25056" y="73926"/>
                </a:lnTo>
                <a:lnTo>
                  <a:pt x="24904" y="75184"/>
                </a:lnTo>
                <a:lnTo>
                  <a:pt x="25984" y="76898"/>
                </a:lnTo>
                <a:lnTo>
                  <a:pt x="27736" y="77444"/>
                </a:lnTo>
                <a:lnTo>
                  <a:pt x="30187" y="77558"/>
                </a:lnTo>
                <a:lnTo>
                  <a:pt x="31457" y="76796"/>
                </a:lnTo>
                <a:lnTo>
                  <a:pt x="32824" y="73926"/>
                </a:lnTo>
                <a:lnTo>
                  <a:pt x="28778" y="73926"/>
                </a:lnTo>
                <a:lnTo>
                  <a:pt x="32956" y="42176"/>
                </a:lnTo>
                <a:lnTo>
                  <a:pt x="4089" y="28359"/>
                </a:lnTo>
                <a:lnTo>
                  <a:pt x="31991" y="28359"/>
                </a:lnTo>
                <a:lnTo>
                  <a:pt x="4571" y="24739"/>
                </a:lnTo>
                <a:lnTo>
                  <a:pt x="2476" y="24663"/>
                </a:lnTo>
                <a:close/>
              </a:path>
              <a:path w="78740" h="78104">
                <a:moveTo>
                  <a:pt x="42532" y="44932"/>
                </a:moveTo>
                <a:lnTo>
                  <a:pt x="38740" y="52870"/>
                </a:lnTo>
                <a:lnTo>
                  <a:pt x="28778" y="73926"/>
                </a:lnTo>
                <a:lnTo>
                  <a:pt x="32824" y="73926"/>
                </a:lnTo>
                <a:lnTo>
                  <a:pt x="44729" y="48958"/>
                </a:lnTo>
                <a:lnTo>
                  <a:pt x="72642" y="48958"/>
                </a:lnTo>
                <a:lnTo>
                  <a:pt x="42532" y="44932"/>
                </a:lnTo>
                <a:close/>
              </a:path>
              <a:path w="78740" h="78104">
                <a:moveTo>
                  <a:pt x="72642" y="48958"/>
                </a:moveTo>
                <a:lnTo>
                  <a:pt x="44729" y="48958"/>
                </a:lnTo>
                <a:lnTo>
                  <a:pt x="73799" y="52870"/>
                </a:lnTo>
                <a:lnTo>
                  <a:pt x="75882" y="52870"/>
                </a:lnTo>
                <a:lnTo>
                  <a:pt x="77342" y="51816"/>
                </a:lnTo>
                <a:lnTo>
                  <a:pt x="78132" y="49174"/>
                </a:lnTo>
                <a:lnTo>
                  <a:pt x="74256" y="49174"/>
                </a:lnTo>
                <a:lnTo>
                  <a:pt x="72642" y="48958"/>
                </a:lnTo>
                <a:close/>
              </a:path>
              <a:path w="78740" h="78104">
                <a:moveTo>
                  <a:pt x="74470" y="45186"/>
                </a:moveTo>
                <a:lnTo>
                  <a:pt x="68389" y="45186"/>
                </a:lnTo>
                <a:lnTo>
                  <a:pt x="66433" y="45440"/>
                </a:lnTo>
                <a:lnTo>
                  <a:pt x="74256" y="49174"/>
                </a:lnTo>
                <a:lnTo>
                  <a:pt x="78132" y="49174"/>
                </a:lnTo>
                <a:lnTo>
                  <a:pt x="78333" y="48501"/>
                </a:lnTo>
                <a:lnTo>
                  <a:pt x="77508" y="46609"/>
                </a:lnTo>
                <a:lnTo>
                  <a:pt x="74470" y="45186"/>
                </a:lnTo>
                <a:close/>
              </a:path>
              <a:path w="78740" h="78104">
                <a:moveTo>
                  <a:pt x="46062" y="35712"/>
                </a:moveTo>
                <a:lnTo>
                  <a:pt x="66420" y="45440"/>
                </a:lnTo>
                <a:lnTo>
                  <a:pt x="68389" y="45186"/>
                </a:lnTo>
                <a:lnTo>
                  <a:pt x="74470" y="45186"/>
                </a:lnTo>
                <a:lnTo>
                  <a:pt x="72186" y="44119"/>
                </a:lnTo>
                <a:lnTo>
                  <a:pt x="55774" y="36283"/>
                </a:lnTo>
                <a:lnTo>
                  <a:pt x="48107" y="36283"/>
                </a:lnTo>
                <a:lnTo>
                  <a:pt x="46062" y="35712"/>
                </a:lnTo>
                <a:close/>
              </a:path>
              <a:path w="78740" h="78104">
                <a:moveTo>
                  <a:pt x="53303" y="3695"/>
                </a:moveTo>
                <a:lnTo>
                  <a:pt x="49568" y="3695"/>
                </a:lnTo>
                <a:lnTo>
                  <a:pt x="45351" y="35382"/>
                </a:lnTo>
                <a:lnTo>
                  <a:pt x="46062" y="35712"/>
                </a:lnTo>
                <a:lnTo>
                  <a:pt x="48107" y="36283"/>
                </a:lnTo>
                <a:lnTo>
                  <a:pt x="55774" y="36283"/>
                </a:lnTo>
                <a:lnTo>
                  <a:pt x="49390" y="33235"/>
                </a:lnTo>
                <a:lnTo>
                  <a:pt x="50510" y="24663"/>
                </a:lnTo>
                <a:lnTo>
                  <a:pt x="53303" y="3695"/>
                </a:lnTo>
                <a:close/>
              </a:path>
              <a:path w="78740" h="78104">
                <a:moveTo>
                  <a:pt x="31991" y="28359"/>
                </a:moveTo>
                <a:lnTo>
                  <a:pt x="4089" y="28359"/>
                </a:lnTo>
                <a:lnTo>
                  <a:pt x="35813" y="32588"/>
                </a:lnTo>
                <a:lnTo>
                  <a:pt x="37724" y="28575"/>
                </a:lnTo>
                <a:lnTo>
                  <a:pt x="33654" y="28575"/>
                </a:lnTo>
                <a:lnTo>
                  <a:pt x="31991" y="28359"/>
                </a:lnTo>
                <a:close/>
              </a:path>
              <a:path w="78740" h="78104">
                <a:moveTo>
                  <a:pt x="49923" y="0"/>
                </a:moveTo>
                <a:lnTo>
                  <a:pt x="48196" y="0"/>
                </a:lnTo>
                <a:lnTo>
                  <a:pt x="46862" y="774"/>
                </a:lnTo>
                <a:lnTo>
                  <a:pt x="46157" y="2374"/>
                </a:lnTo>
                <a:lnTo>
                  <a:pt x="38531" y="18288"/>
                </a:lnTo>
                <a:lnTo>
                  <a:pt x="33654" y="28575"/>
                </a:lnTo>
                <a:lnTo>
                  <a:pt x="37724" y="28575"/>
                </a:lnTo>
                <a:lnTo>
                  <a:pt x="49568" y="3695"/>
                </a:lnTo>
                <a:lnTo>
                  <a:pt x="53303" y="3695"/>
                </a:lnTo>
                <a:lnTo>
                  <a:pt x="53479" y="2374"/>
                </a:lnTo>
                <a:lnTo>
                  <a:pt x="52400" y="673"/>
                </a:lnTo>
                <a:lnTo>
                  <a:pt x="50647" y="165"/>
                </a:lnTo>
                <a:lnTo>
                  <a:pt x="49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3999" y="0"/>
            <a:ext cx="4944110" cy="10692130"/>
          </a:xfrm>
          <a:custGeom>
            <a:avLst/>
            <a:gdLst/>
            <a:ahLst/>
            <a:cxnLst/>
            <a:rect l="l" t="t" r="r" b="b"/>
            <a:pathLst>
              <a:path w="4944109" h="10692130">
                <a:moveTo>
                  <a:pt x="0" y="10692003"/>
                </a:moveTo>
                <a:lnTo>
                  <a:pt x="4943995" y="10692003"/>
                </a:lnTo>
                <a:lnTo>
                  <a:pt x="494399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15993" y="3263405"/>
            <a:ext cx="2867660" cy="512445"/>
          </a:xfrm>
          <a:custGeom>
            <a:avLst/>
            <a:gdLst/>
            <a:ahLst/>
            <a:cxnLst/>
            <a:rect l="l" t="t" r="r" b="b"/>
            <a:pathLst>
              <a:path w="2867659" h="512445">
                <a:moveTo>
                  <a:pt x="0" y="512394"/>
                </a:moveTo>
                <a:lnTo>
                  <a:pt x="2867406" y="512394"/>
                </a:lnTo>
                <a:lnTo>
                  <a:pt x="2867406" y="0"/>
                </a:lnTo>
                <a:lnTo>
                  <a:pt x="0" y="0"/>
                </a:lnTo>
                <a:lnTo>
                  <a:pt x="0" y="512394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39300" y="2298569"/>
            <a:ext cx="2803525" cy="154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0890">
              <a:lnSpc>
                <a:spcPct val="79300"/>
              </a:lnSpc>
            </a:pPr>
            <a:r>
              <a:rPr sz="4200" spc="-105" dirty="0"/>
              <a:t>ВИЗНАНА  ЯКіСТЬ</a:t>
            </a:r>
            <a:endParaRPr sz="4200"/>
          </a:p>
          <a:p>
            <a:pPr marL="12700">
              <a:lnSpc>
                <a:spcPts val="4000"/>
              </a:lnSpc>
            </a:pPr>
            <a:r>
              <a:rPr sz="4200" dirty="0"/>
              <a:t>з </a:t>
            </a:r>
            <a:r>
              <a:rPr sz="4200" spc="-80" dirty="0"/>
              <a:t>1916</a:t>
            </a:r>
            <a:r>
              <a:rPr sz="4200" spc="-515" dirty="0"/>
              <a:t> </a:t>
            </a:r>
            <a:r>
              <a:rPr sz="4200" spc="-105" dirty="0"/>
              <a:t>РОКУ!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13968045" y="356037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02/03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8298" y="4971131"/>
            <a:ext cx="3229610" cy="449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30" dirty="0">
                <a:latin typeface="HelveticaLTCYR-Roman"/>
                <a:cs typeface="HelveticaLTCYR-Roman"/>
              </a:rPr>
              <a:t>1916 </a:t>
            </a:r>
            <a:r>
              <a:rPr sz="1100" spc="-10" dirty="0">
                <a:latin typeface="HelveticaLTCYR-Roman"/>
                <a:cs typeface="HelveticaLTCYR-Roman"/>
              </a:rPr>
              <a:t>році </a:t>
            </a:r>
            <a:r>
              <a:rPr sz="1100" spc="-5" dirty="0">
                <a:latin typeface="HelveticaLTCYR-Roman"/>
                <a:cs typeface="HelveticaLTCYR-Roman"/>
              </a:rPr>
              <a:t>на </a:t>
            </a:r>
            <a:r>
              <a:rPr sz="1100" spc="-10" dirty="0">
                <a:latin typeface="HelveticaLTCYR-Roman"/>
                <a:cs typeface="HelveticaLTCYR-Roman"/>
              </a:rPr>
              <a:t>північному </a:t>
            </a:r>
            <a:r>
              <a:rPr sz="1100" spc="-30" dirty="0">
                <a:latin typeface="HelveticaLTCYR-Roman"/>
                <a:cs typeface="HelveticaLTCYR-Roman"/>
              </a:rPr>
              <a:t>сході </a:t>
            </a:r>
            <a:r>
              <a:rPr sz="1100" spc="-15" dirty="0">
                <a:latin typeface="HelveticaLTCYR-Roman"/>
                <a:cs typeface="HelveticaLTCYR-Roman"/>
              </a:rPr>
              <a:t>Італії </a:t>
            </a:r>
            <a:r>
              <a:rPr sz="1100" spc="-25" dirty="0">
                <a:latin typeface="HelveticaLTCYR-Roman"/>
                <a:cs typeface="HelveticaLTCYR-Roman"/>
              </a:rPr>
              <a:t>молодий  </a:t>
            </a:r>
            <a:r>
              <a:rPr sz="1100" spc="-10" dirty="0">
                <a:latin typeface="HelveticaLTCYR-Roman"/>
                <a:cs typeface="HelveticaLTCYR-Roman"/>
              </a:rPr>
              <a:t>підприємець Антоніо </a:t>
            </a:r>
            <a:r>
              <a:rPr sz="1100" spc="-15" dirty="0">
                <a:latin typeface="HelveticaLTCYR-Roman"/>
                <a:cs typeface="HelveticaLTCYR-Roman"/>
              </a:rPr>
              <a:t>Зануссі почав випуск </a:t>
            </a:r>
            <a:r>
              <a:rPr sz="1100" spc="-20" dirty="0">
                <a:latin typeface="HelveticaLTCYR-Roman"/>
                <a:cs typeface="HelveticaLTCYR-Roman"/>
              </a:rPr>
              <a:t>ку-  </a:t>
            </a:r>
            <a:r>
              <a:rPr sz="1100" spc="-15" dirty="0">
                <a:latin typeface="HelveticaLTCYR-Roman"/>
                <a:cs typeface="HelveticaLTCYR-Roman"/>
              </a:rPr>
              <a:t>хонних </a:t>
            </a:r>
            <a:r>
              <a:rPr sz="1100" spc="-10" dirty="0">
                <a:latin typeface="HelveticaLTCYR-Roman"/>
                <a:cs typeface="HelveticaLTCYR-Roman"/>
              </a:rPr>
              <a:t>плит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5" dirty="0">
                <a:latin typeface="HelveticaLTCYR-Roman"/>
                <a:cs typeface="HelveticaLTCYR-Roman"/>
              </a:rPr>
              <a:t>швидко </a:t>
            </a:r>
            <a:r>
              <a:rPr sz="1100" spc="-10" dirty="0">
                <a:latin typeface="HelveticaLTCYR-Roman"/>
                <a:cs typeface="HelveticaLTCYR-Roman"/>
              </a:rPr>
              <a:t>зумів створити ряд но-  </a:t>
            </a:r>
            <a:r>
              <a:rPr sz="1100" spc="-15" dirty="0">
                <a:latin typeface="HelveticaLTCYR-Roman"/>
                <a:cs typeface="HelveticaLTCYR-Roman"/>
              </a:rPr>
              <a:t>ваторських </a:t>
            </a:r>
            <a:r>
              <a:rPr sz="1100" spc="-10" dirty="0">
                <a:latin typeface="HelveticaLTCYR-Roman"/>
                <a:cs typeface="HelveticaLTCYR-Roman"/>
              </a:rPr>
              <a:t>виробів. </a:t>
            </a:r>
            <a:r>
              <a:rPr sz="1100" spc="-5" dirty="0">
                <a:latin typeface="HelveticaLTCYR-Roman"/>
                <a:cs typeface="HelveticaLTCYR-Roman"/>
              </a:rPr>
              <a:t>До </a:t>
            </a:r>
            <a:r>
              <a:rPr sz="1100" spc="-10" dirty="0">
                <a:latin typeface="HelveticaLTCYR-Roman"/>
                <a:cs typeface="HelveticaLTCYR-Roman"/>
              </a:rPr>
              <a:t>50-х років </a:t>
            </a:r>
            <a:r>
              <a:rPr sz="1100" spc="-5" dirty="0">
                <a:latin typeface="HelveticaLTCYR-Roman"/>
                <a:cs typeface="HelveticaLTCYR-Roman"/>
              </a:rPr>
              <a:t>ХХ </a:t>
            </a:r>
            <a:r>
              <a:rPr sz="1100" spc="-15" dirty="0">
                <a:latin typeface="HelveticaLTCYR-Roman"/>
                <a:cs typeface="HelveticaLTCYR-Roman"/>
              </a:rPr>
              <a:t>століття  керівництво компанією,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10" dirty="0">
                <a:latin typeface="HelveticaLTCYR-Roman"/>
                <a:cs typeface="HelveticaLTCYR-Roman"/>
              </a:rPr>
              <a:t>якій </a:t>
            </a:r>
            <a:r>
              <a:rPr sz="1100" spc="-15" dirty="0">
                <a:latin typeface="HelveticaLTCYR-Roman"/>
                <a:cs typeface="HelveticaLTCYR-Roman"/>
              </a:rPr>
              <a:t>працювало </a:t>
            </a:r>
            <a:r>
              <a:rPr sz="1100" spc="-10" dirty="0">
                <a:latin typeface="HelveticaLTCYR-Roman"/>
                <a:cs typeface="HelveticaLTCYR-Roman"/>
              </a:rPr>
              <a:t>300  співробітників, взяв </a:t>
            </a:r>
            <a:r>
              <a:rPr sz="1100" spc="-5" dirty="0">
                <a:latin typeface="HelveticaLTCYR-Roman"/>
                <a:cs typeface="HelveticaLTCYR-Roman"/>
              </a:rPr>
              <a:t>на </a:t>
            </a:r>
            <a:r>
              <a:rPr sz="1100" spc="-10" dirty="0">
                <a:latin typeface="HelveticaLTCYR-Roman"/>
                <a:cs typeface="HelveticaLTCYR-Roman"/>
              </a:rPr>
              <a:t>себе Ліно </a:t>
            </a:r>
            <a:r>
              <a:rPr sz="1100" spc="-15" dirty="0">
                <a:latin typeface="HelveticaLTCYR-Roman"/>
                <a:cs typeface="HelveticaLTCYR-Roman"/>
              </a:rPr>
              <a:t>Зануссі, </a:t>
            </a:r>
            <a:r>
              <a:rPr sz="1100" spc="-10" dirty="0">
                <a:latin typeface="HelveticaLTCYR-Roman"/>
                <a:cs typeface="HelveticaLTCYR-Roman"/>
              </a:rPr>
              <a:t>син  Антоніо.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Компанія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вже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була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відома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по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всій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Європі  завдяки </a:t>
            </a:r>
            <a:r>
              <a:rPr sz="1100" spc="-15" dirty="0">
                <a:latin typeface="HelveticaLTCYR-Roman"/>
                <a:cs typeface="HelveticaLTCYR-Roman"/>
              </a:rPr>
              <a:t>продукції, </a:t>
            </a:r>
            <a:r>
              <a:rPr sz="1100" spc="-10" dirty="0">
                <a:latin typeface="HelveticaLTCYR-Roman"/>
                <a:cs typeface="HelveticaLTCYR-Roman"/>
              </a:rPr>
              <a:t>яка відрізнялася унікальною  для </a:t>
            </a:r>
            <a:r>
              <a:rPr sz="1100" spc="-20" dirty="0">
                <a:latin typeface="HelveticaLTCYR-Roman"/>
                <a:cs typeface="HelveticaLTCYR-Roman"/>
              </a:rPr>
              <a:t>того </a:t>
            </a:r>
            <a:r>
              <a:rPr sz="1100" spc="-10" dirty="0">
                <a:latin typeface="HelveticaLTCYR-Roman"/>
                <a:cs typeface="HelveticaLTCYR-Roman"/>
              </a:rPr>
              <a:t>часу </a:t>
            </a:r>
            <a:r>
              <a:rPr sz="1100" spc="-15" dirty="0">
                <a:latin typeface="HelveticaLTCYR-Roman"/>
                <a:cs typeface="HelveticaLTCYR-Roman"/>
              </a:rPr>
              <a:t>компактністю, продуктивністю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15" dirty="0">
                <a:latin typeface="HelveticaLTCYR-Roman"/>
                <a:cs typeface="HelveticaLTCYR-Roman"/>
              </a:rPr>
              <a:t>зручністю</a:t>
            </a:r>
            <a:r>
              <a:rPr sz="1100" spc="-3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експлуатації.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  <a:spcBef>
                <a:spcPts val="565"/>
              </a:spcBef>
            </a:pPr>
            <a:r>
              <a:rPr sz="1100" dirty="0">
                <a:latin typeface="HelveticaLTCYR-Roman"/>
                <a:cs typeface="HelveticaLTCYR-Roman"/>
              </a:rPr>
              <a:t>У </a:t>
            </a:r>
            <a:r>
              <a:rPr sz="1100" spc="-10" dirty="0">
                <a:latin typeface="HelveticaLTCYR-Roman"/>
                <a:cs typeface="HelveticaLTCYR-Roman"/>
              </a:rPr>
              <a:t>80-х роках </a:t>
            </a:r>
            <a:r>
              <a:rPr sz="1100" spc="-15" dirty="0">
                <a:latin typeface="HelveticaLTCYR-Roman"/>
                <a:cs typeface="HelveticaLTCYR-Roman"/>
              </a:rPr>
              <a:t>компанія </a:t>
            </a:r>
            <a:r>
              <a:rPr sz="1100" spc="-10" dirty="0">
                <a:latin typeface="HelveticaLTCYR-Roman"/>
                <a:cs typeface="HelveticaLTCYR-Roman"/>
              </a:rPr>
              <a:t>Zanussi </a:t>
            </a:r>
            <a:r>
              <a:rPr sz="1100" spc="-20" dirty="0">
                <a:latin typeface="HelveticaLTCYR-Roman"/>
                <a:cs typeface="HelveticaLTCYR-Roman"/>
              </a:rPr>
              <a:t>стала </a:t>
            </a:r>
            <a:r>
              <a:rPr sz="1100" spc="-10" dirty="0">
                <a:latin typeface="HelveticaLTCYR-Roman"/>
                <a:cs typeface="HelveticaLTCYR-Roman"/>
              </a:rPr>
              <a:t>частиною  </a:t>
            </a:r>
            <a:r>
              <a:rPr sz="1100" spc="-15" dirty="0">
                <a:latin typeface="HelveticaLTCYR-Roman"/>
                <a:cs typeface="HelveticaLTCYR-Roman"/>
              </a:rPr>
              <a:t>концерну Electrolux </a:t>
            </a:r>
            <a:r>
              <a:rPr sz="1100" spc="-5" dirty="0">
                <a:latin typeface="HelveticaLTCYR-Roman"/>
                <a:cs typeface="HelveticaLTCYR-Roman"/>
              </a:rPr>
              <a:t>AB </a:t>
            </a:r>
            <a:r>
              <a:rPr sz="1100" spc="-15" dirty="0">
                <a:latin typeface="HelveticaLTCYR-Roman"/>
                <a:cs typeface="HelveticaLTCYR-Roman"/>
              </a:rPr>
              <a:t>Stockholm, </a:t>
            </a:r>
            <a:r>
              <a:rPr sz="1100" spc="-10" dirty="0">
                <a:latin typeface="HelveticaLTCYR-Roman"/>
                <a:cs typeface="HelveticaLTCYR-Roman"/>
              </a:rPr>
              <a:t>інвестиції</a:t>
            </a:r>
            <a:r>
              <a:rPr sz="1100" spc="-20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якого  </a:t>
            </a:r>
            <a:r>
              <a:rPr sz="1100" spc="-15" dirty="0">
                <a:latin typeface="HelveticaLTCYR-Roman"/>
                <a:cs typeface="HelveticaLTCYR-Roman"/>
              </a:rPr>
              <a:t>допомогли продовжити </a:t>
            </a:r>
            <a:r>
              <a:rPr sz="1100" spc="-10" dirty="0">
                <a:latin typeface="HelveticaLTCYR-Roman"/>
                <a:cs typeface="HelveticaLTCYR-Roman"/>
              </a:rPr>
              <a:t>розробку </a:t>
            </a:r>
            <a:r>
              <a:rPr sz="1100" spc="-15" dirty="0">
                <a:latin typeface="HelveticaLTCYR-Roman"/>
                <a:cs typeface="HelveticaLTCYR-Roman"/>
              </a:rPr>
              <a:t>високоякісних 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приладів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10" dirty="0">
                <a:latin typeface="HelveticaLTCYR-Roman"/>
                <a:cs typeface="HelveticaLTCYR-Roman"/>
              </a:rPr>
              <a:t>неповторним </a:t>
            </a:r>
            <a:r>
              <a:rPr sz="1100" spc="-15" dirty="0">
                <a:latin typeface="HelveticaLTCYR-Roman"/>
                <a:cs typeface="HelveticaLTCYR-Roman"/>
              </a:rPr>
              <a:t>італійським </a:t>
            </a:r>
            <a:r>
              <a:rPr sz="1100" spc="-10" dirty="0">
                <a:latin typeface="HelveticaLTCYR-Roman"/>
                <a:cs typeface="HelveticaLTCYR-Roman"/>
              </a:rPr>
              <a:t>дизай-  ном. </a:t>
            </a:r>
            <a:r>
              <a:rPr sz="1100" spc="-5" dirty="0">
                <a:latin typeface="HelveticaLTCYR-Roman"/>
                <a:cs typeface="HelveticaLTCYR-Roman"/>
              </a:rPr>
              <a:t>Це </a:t>
            </a:r>
            <a:r>
              <a:rPr sz="1100" spc="-10" dirty="0">
                <a:latin typeface="HelveticaLTCYR-Roman"/>
                <a:cs typeface="HelveticaLTCYR-Roman"/>
              </a:rPr>
              <a:t>надійна, </a:t>
            </a:r>
            <a:r>
              <a:rPr sz="1100" spc="-20" dirty="0">
                <a:latin typeface="HelveticaLTCYR-Roman"/>
                <a:cs typeface="HelveticaLTCYR-Roman"/>
              </a:rPr>
              <a:t>багатофункціональна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легка 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15" dirty="0">
                <a:latin typeface="HelveticaLTCYR-Roman"/>
                <a:cs typeface="HelveticaLTCYR-Roman"/>
              </a:rPr>
              <a:t>управлінні техніка, </a:t>
            </a:r>
            <a:r>
              <a:rPr sz="1100" spc="-10" dirty="0">
                <a:latin typeface="HelveticaLTCYR-Roman"/>
                <a:cs typeface="HelveticaLTCYR-Roman"/>
              </a:rPr>
              <a:t>яка придумана спеціально  для </a:t>
            </a:r>
            <a:r>
              <a:rPr sz="1100" spc="-20" dirty="0">
                <a:latin typeface="HelveticaLTCYR-Roman"/>
                <a:cs typeface="HelveticaLTCYR-Roman"/>
              </a:rPr>
              <a:t>того, </a:t>
            </a:r>
            <a:r>
              <a:rPr sz="1100" spc="-10" dirty="0">
                <a:latin typeface="HelveticaLTCYR-Roman"/>
                <a:cs typeface="HelveticaLTCYR-Roman"/>
              </a:rPr>
              <a:t>щоб допомогти Вам звільнитися від ба-  </a:t>
            </a:r>
            <a:r>
              <a:rPr sz="1100" spc="-30" dirty="0">
                <a:latin typeface="HelveticaLTCYR-Roman"/>
                <a:cs typeface="HelveticaLTCYR-Roman"/>
              </a:rPr>
              <a:t>гатьох </a:t>
            </a:r>
            <a:r>
              <a:rPr sz="1100" spc="-10" dirty="0">
                <a:latin typeface="HelveticaLTCYR-Roman"/>
                <a:cs typeface="HelveticaLTCYR-Roman"/>
              </a:rPr>
              <a:t>повсякденних </a:t>
            </a:r>
            <a:r>
              <a:rPr sz="1100" spc="-15" dirty="0">
                <a:latin typeface="HelveticaLTCYR-Roman"/>
                <a:cs typeface="HelveticaLTCYR-Roman"/>
              </a:rPr>
              <a:t>побутових </a:t>
            </a:r>
            <a:r>
              <a:rPr sz="1100" spc="-10" dirty="0">
                <a:latin typeface="HelveticaLTCYR-Roman"/>
                <a:cs typeface="HelveticaLTCYR-Roman"/>
              </a:rPr>
              <a:t>турбот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5" dirty="0">
                <a:latin typeface="HelveticaLTCYR-Roman"/>
                <a:cs typeface="HelveticaLTCYR-Roman"/>
              </a:rPr>
              <a:t>насолод-  </a:t>
            </a:r>
            <a:r>
              <a:rPr sz="1100" spc="-15" dirty="0">
                <a:latin typeface="HelveticaLTCYR-Roman"/>
                <a:cs typeface="HelveticaLTCYR-Roman"/>
              </a:rPr>
              <a:t>жуватися</a:t>
            </a:r>
            <a:r>
              <a:rPr sz="1100" spc="-9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життям.</a:t>
            </a:r>
            <a:endParaRPr sz="1100">
              <a:latin typeface="HelveticaLTCYR-Roman"/>
              <a:cs typeface="HelveticaLTCYR-Roman"/>
            </a:endParaRPr>
          </a:p>
          <a:p>
            <a:pPr marL="12700" marR="5715" algn="just">
              <a:lnSpc>
                <a:spcPts val="1200"/>
              </a:lnSpc>
              <a:spcBef>
                <a:spcPts val="565"/>
              </a:spcBef>
            </a:pPr>
            <a:r>
              <a:rPr sz="1100" spc="-5" dirty="0">
                <a:latin typeface="HelveticaLTCYR-Roman"/>
                <a:cs typeface="HelveticaLTCYR-Roman"/>
              </a:rPr>
              <a:t>Ми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10" dirty="0">
                <a:latin typeface="HelveticaLTCYR-Roman"/>
                <a:cs typeface="HelveticaLTCYR-Roman"/>
              </a:rPr>
              <a:t>Zanussi </a:t>
            </a:r>
            <a:r>
              <a:rPr sz="1100" spc="-15" dirty="0">
                <a:latin typeface="HelveticaLTCYR-Roman"/>
                <a:cs typeface="HelveticaLTCYR-Roman"/>
              </a:rPr>
              <a:t>вважаємо, </a:t>
            </a:r>
            <a:r>
              <a:rPr sz="1100" spc="-5" dirty="0">
                <a:latin typeface="HelveticaLTCYR-Roman"/>
                <a:cs typeface="HelveticaLTCYR-Roman"/>
              </a:rPr>
              <a:t>що </a:t>
            </a:r>
            <a:r>
              <a:rPr sz="1100" spc="-10" dirty="0">
                <a:latin typeface="HelveticaLTCYR-Roman"/>
                <a:cs typeface="HelveticaLTCYR-Roman"/>
              </a:rPr>
              <a:t>час безцінний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не  </a:t>
            </a:r>
            <a:r>
              <a:rPr sz="1100" spc="-20" dirty="0">
                <a:latin typeface="HelveticaLTCYR-Roman"/>
                <a:cs typeface="HelveticaLTCYR-Roman"/>
              </a:rPr>
              <a:t>можна </a:t>
            </a:r>
            <a:r>
              <a:rPr sz="1100" spc="-15" dirty="0">
                <a:latin typeface="HelveticaLTCYR-Roman"/>
                <a:cs typeface="HelveticaLTCYR-Roman"/>
              </a:rPr>
              <a:t>витрачати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його </a:t>
            </a:r>
            <a:r>
              <a:rPr sz="1100" spc="-10" dirty="0">
                <a:latin typeface="HelveticaLTCYR-Roman"/>
                <a:cs typeface="HelveticaLTCYR-Roman"/>
              </a:rPr>
              <a:t>даремно! Підвищити  якість життя, забезпечити </a:t>
            </a:r>
            <a:r>
              <a:rPr sz="1100" spc="-15" dirty="0">
                <a:latin typeface="HelveticaLTCYR-Roman"/>
                <a:cs typeface="HelveticaLTCYR-Roman"/>
              </a:rPr>
              <a:t>зручність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0" dirty="0">
                <a:latin typeface="HelveticaLTCYR-Roman"/>
                <a:cs typeface="HelveticaLTCYR-Roman"/>
              </a:rPr>
              <a:t>комфорт  </a:t>
            </a:r>
            <a:r>
              <a:rPr sz="1100" spc="-10" dirty="0">
                <a:latin typeface="HelveticaLTCYR-Roman"/>
                <a:cs typeface="HelveticaLTCYR-Roman"/>
              </a:rPr>
              <a:t>Вам </a:t>
            </a:r>
            <a:r>
              <a:rPr sz="1100" spc="-15" dirty="0">
                <a:latin typeface="HelveticaLTCYR-Roman"/>
                <a:cs typeface="HelveticaLTCYR-Roman"/>
              </a:rPr>
              <a:t>допоможуть </a:t>
            </a:r>
            <a:r>
              <a:rPr sz="1100" spc="-10" dirty="0">
                <a:latin typeface="HelveticaLTCYR-Roman"/>
                <a:cs typeface="HelveticaLTCYR-Roman"/>
              </a:rPr>
              <a:t>наші рішення, які </a:t>
            </a:r>
            <a:r>
              <a:rPr sz="1100" spc="-35" dirty="0">
                <a:latin typeface="HelveticaLTCYR-Roman"/>
                <a:cs typeface="HelveticaLTCYR-Roman"/>
              </a:rPr>
              <a:t>будуть чудово  </a:t>
            </a:r>
            <a:r>
              <a:rPr sz="1100" spc="-15" dirty="0">
                <a:latin typeface="HelveticaLTCYR-Roman"/>
                <a:cs typeface="HelveticaLTCYR-Roman"/>
              </a:rPr>
              <a:t>поєднуватися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10" dirty="0">
                <a:latin typeface="HelveticaLTCYR-Roman"/>
                <a:cs typeface="HelveticaLTCYR-Roman"/>
              </a:rPr>
              <a:t>Вашим способом життя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20" dirty="0">
                <a:latin typeface="HelveticaLTCYR-Roman"/>
                <a:cs typeface="HelveticaLTCYR-Roman"/>
              </a:rPr>
              <a:t>стануть  </a:t>
            </a:r>
            <a:r>
              <a:rPr sz="1100" spc="-15" dirty="0">
                <a:latin typeface="HelveticaLTCYR-Roman"/>
                <a:cs typeface="HelveticaLTCYR-Roman"/>
              </a:rPr>
              <a:t>гармонійним </a:t>
            </a:r>
            <a:r>
              <a:rPr sz="1100" spc="-10" dirty="0">
                <a:latin typeface="HelveticaLTCYR-Roman"/>
                <a:cs typeface="HelveticaLTCYR-Roman"/>
              </a:rPr>
              <a:t>елементом </a:t>
            </a:r>
            <a:r>
              <a:rPr sz="1100" spc="-15" dirty="0">
                <a:latin typeface="HelveticaLTCYR-Roman"/>
                <a:cs typeface="HelveticaLTCYR-Roman"/>
              </a:rPr>
              <a:t>Вашого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інтер'єру.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  <a:spcBef>
                <a:spcPts val="565"/>
              </a:spcBef>
            </a:pPr>
            <a:r>
              <a:rPr sz="1100" dirty="0">
                <a:latin typeface="HelveticaLTCYR-Roman"/>
                <a:cs typeface="HelveticaLTCYR-Roman"/>
              </a:rPr>
              <a:t>У </a:t>
            </a:r>
            <a:r>
              <a:rPr sz="1100" spc="-10" dirty="0">
                <a:latin typeface="HelveticaLTCYR-Roman"/>
                <a:cs typeface="HelveticaLTCYR-Roman"/>
              </a:rPr>
              <a:t>нашому асортименті </a:t>
            </a:r>
            <a:r>
              <a:rPr sz="1100" spc="-5" dirty="0">
                <a:latin typeface="HelveticaLTCYR-Roman"/>
                <a:cs typeface="HelveticaLTCYR-Roman"/>
              </a:rPr>
              <a:t>Ви </a:t>
            </a:r>
            <a:r>
              <a:rPr sz="1100" spc="-10" dirty="0">
                <a:latin typeface="HelveticaLTCYR-Roman"/>
                <a:cs typeface="HelveticaLTCYR-Roman"/>
              </a:rPr>
              <a:t>знайдете надійні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10" dirty="0">
                <a:latin typeface="HelveticaLTCYR-Roman"/>
                <a:cs typeface="HelveticaLTCYR-Roman"/>
              </a:rPr>
              <a:t>стильні </a:t>
            </a:r>
            <a:r>
              <a:rPr sz="1100" spc="-15" dirty="0">
                <a:latin typeface="HelveticaLTCYR-Roman"/>
                <a:cs typeface="HelveticaLTCYR-Roman"/>
              </a:rPr>
              <a:t>водонагрівачі, </a:t>
            </a:r>
            <a:r>
              <a:rPr sz="1100" spc="-10" dirty="0">
                <a:latin typeface="HelveticaLTCYR-Roman"/>
                <a:cs typeface="HelveticaLTCYR-Roman"/>
              </a:rPr>
              <a:t>які змінять Ваше життя на  </a:t>
            </a:r>
            <a:r>
              <a:rPr sz="1100" spc="-15" dirty="0">
                <a:latin typeface="HelveticaLTCYR-Roman"/>
                <a:cs typeface="HelveticaLTCYR-Roman"/>
              </a:rPr>
              <a:t>краще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5" dirty="0">
                <a:latin typeface="HelveticaLTCYR-Roman"/>
                <a:cs typeface="HelveticaLTCYR-Roman"/>
              </a:rPr>
              <a:t>зроблять </a:t>
            </a:r>
            <a:r>
              <a:rPr sz="1100" spc="-20" dirty="0">
                <a:latin typeface="HelveticaLTCYR-Roman"/>
                <a:cs typeface="HelveticaLTCYR-Roman"/>
              </a:rPr>
              <a:t>його </a:t>
            </a:r>
            <a:r>
              <a:rPr sz="1100" spc="-10" dirty="0">
                <a:latin typeface="HelveticaLTCYR-Roman"/>
                <a:cs typeface="HelveticaLTCYR-Roman"/>
              </a:rPr>
              <a:t>більш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комфортним.</a:t>
            </a:r>
            <a:endParaRPr sz="1100">
              <a:latin typeface="HelveticaLTCYR-Roman"/>
              <a:cs typeface="HelveticaLTCYR-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5301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87299" y="1453375"/>
            <a:ext cx="374713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700" spc="-180" dirty="0"/>
              <a:t>ГАЗОВІ  </a:t>
            </a:r>
            <a:r>
              <a:rPr sz="4700" spc="-120" dirty="0"/>
              <a:t>ПРОТОЧНІ  ВОДОНАГРІ</a:t>
            </a:r>
            <a:r>
              <a:rPr sz="4700" spc="-190" dirty="0"/>
              <a:t>В</a:t>
            </a:r>
            <a:r>
              <a:rPr sz="4700" spc="-310" dirty="0"/>
              <a:t>А</a:t>
            </a:r>
            <a:r>
              <a:rPr sz="4700" spc="-120" dirty="0"/>
              <a:t>ЧІ</a:t>
            </a:r>
            <a:endParaRPr sz="4700"/>
          </a:p>
        </p:txBody>
      </p:sp>
      <p:sp>
        <p:nvSpPr>
          <p:cNvPr id="4" name="object 4"/>
          <p:cNvSpPr txBox="1"/>
          <p:nvPr/>
        </p:nvSpPr>
        <p:spPr>
          <a:xfrm>
            <a:off x="8994800" y="6647049"/>
            <a:ext cx="3352800" cy="123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Бажаєте </a:t>
            </a:r>
            <a:r>
              <a:rPr sz="1100" dirty="0">
                <a:latin typeface="HelveticaLTCYR-Roman"/>
                <a:cs typeface="HelveticaLTCYR-Roman"/>
              </a:rPr>
              <a:t>забезпечити себе і своїх </a:t>
            </a:r>
            <a:r>
              <a:rPr sz="1100" spc="-5" dirty="0">
                <a:latin typeface="HelveticaLTCYR-Roman"/>
                <a:cs typeface="HelveticaLTCYR-Roman"/>
              </a:rPr>
              <a:t>близьких  комфортної </a:t>
            </a:r>
            <a:r>
              <a:rPr sz="1100" dirty="0">
                <a:latin typeface="HelveticaLTCYR-Roman"/>
                <a:cs typeface="HelveticaLTCYR-Roman"/>
              </a:rPr>
              <a:t>і надійною роботою </a:t>
            </a:r>
            <a:r>
              <a:rPr sz="1100" spc="-10" dirty="0">
                <a:latin typeface="HelveticaLTCYR-Roman"/>
                <a:cs typeface="HelveticaLTCYR-Roman"/>
              </a:rPr>
              <a:t>газової </a:t>
            </a:r>
            <a:r>
              <a:rPr sz="1100" spc="-15" dirty="0">
                <a:latin typeface="HelveticaLTCYR-Roman"/>
                <a:cs typeface="HelveticaLTCYR-Roman"/>
              </a:rPr>
              <a:t>колонки, 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при цьому вигідно доповнити свій інтер'єр стиль-  ним дизайнерським рішенням? </a:t>
            </a:r>
            <a:r>
              <a:rPr sz="1100" spc="-10" dirty="0">
                <a:latin typeface="HelveticaLTCYR-Roman"/>
                <a:cs typeface="HelveticaLTCYR-Roman"/>
              </a:rPr>
              <a:t>Легко. </a:t>
            </a:r>
            <a:r>
              <a:rPr sz="1100" spc="-50" dirty="0">
                <a:latin typeface="HelveticaLTCYR-Roman"/>
                <a:cs typeface="HelveticaLTCYR-Roman"/>
              </a:rPr>
              <a:t>Газові </a:t>
            </a:r>
            <a:r>
              <a:rPr sz="1100" spc="-15" dirty="0">
                <a:latin typeface="HelveticaLTCYR-Roman"/>
                <a:cs typeface="HelveticaLTCYR-Roman"/>
              </a:rPr>
              <a:t>ко-  </a:t>
            </a:r>
            <a:r>
              <a:rPr sz="1100" dirty="0">
                <a:latin typeface="HelveticaLTCYR-Roman"/>
                <a:cs typeface="HelveticaLTCYR-Roman"/>
              </a:rPr>
              <a:t>лонки Zanussi спроектовані з </a:t>
            </a:r>
            <a:r>
              <a:rPr sz="1100" spc="-5" dirty="0">
                <a:latin typeface="HelveticaLTCYR-Roman"/>
                <a:cs typeface="HelveticaLTCYR-Roman"/>
              </a:rPr>
              <a:t>урахуванням </a:t>
            </a:r>
            <a:r>
              <a:rPr sz="1100" dirty="0">
                <a:latin typeface="HelveticaLTCYR-Roman"/>
                <a:cs typeface="HelveticaLTCYR-Roman"/>
              </a:rPr>
              <a:t>всіх  </a:t>
            </a:r>
            <a:r>
              <a:rPr sz="1100" spc="-30" dirty="0">
                <a:latin typeface="HelveticaLTCYR-Roman"/>
                <a:cs typeface="HelveticaLTCYR-Roman"/>
              </a:rPr>
              <a:t>вимог, </a:t>
            </a:r>
            <a:r>
              <a:rPr sz="1100" dirty="0">
                <a:latin typeface="HelveticaLTCYR-Roman"/>
                <a:cs typeface="HelveticaLTCYR-Roman"/>
              </a:rPr>
              <a:t>що </a:t>
            </a:r>
            <a:r>
              <a:rPr sz="1100" spc="-5" dirty="0">
                <a:latin typeface="HelveticaLTCYR-Roman"/>
                <a:cs typeface="HelveticaLTCYR-Roman"/>
              </a:rPr>
              <a:t>пред'являються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5" dirty="0">
                <a:latin typeface="HelveticaLTCYR-Roman"/>
                <a:cs typeface="HelveticaLTCYR-Roman"/>
              </a:rPr>
              <a:t>Україні </a:t>
            </a:r>
            <a:r>
              <a:rPr sz="1100" dirty="0">
                <a:latin typeface="HelveticaLTCYR-Roman"/>
                <a:cs typeface="HelveticaLTCYR-Roman"/>
              </a:rPr>
              <a:t>до </a:t>
            </a:r>
            <a:r>
              <a:rPr sz="1100" spc="-10" dirty="0">
                <a:latin typeface="HelveticaLTCYR-Roman"/>
                <a:cs typeface="HelveticaLTCYR-Roman"/>
              </a:rPr>
              <a:t>газової  </a:t>
            </a:r>
            <a:r>
              <a:rPr sz="1100" spc="-5" dirty="0">
                <a:latin typeface="HelveticaLTCYR-Roman"/>
                <a:cs typeface="HelveticaLTCYR-Roman"/>
              </a:rPr>
              <a:t>водонагрівальної </a:t>
            </a:r>
            <a:r>
              <a:rPr sz="1100" spc="-10" dirty="0">
                <a:latin typeface="HelveticaLTCYR-Roman"/>
                <a:cs typeface="HelveticaLTCYR-Roman"/>
              </a:rPr>
              <a:t>техніки. </a:t>
            </a:r>
            <a:r>
              <a:rPr sz="1100" dirty="0">
                <a:latin typeface="HelveticaLTCYR-Roman"/>
                <a:cs typeface="HelveticaLTCYR-Roman"/>
              </a:rPr>
              <a:t>А дизайн приладу </a:t>
            </a:r>
            <a:r>
              <a:rPr sz="1100" spc="-10" dirty="0">
                <a:latin typeface="HelveticaLTCYR-Roman"/>
                <a:cs typeface="HelveticaLTCYR-Roman"/>
              </a:rPr>
              <a:t>вико-  </a:t>
            </a:r>
            <a:r>
              <a:rPr sz="1100" dirty="0">
                <a:latin typeface="HelveticaLTCYR-Roman"/>
                <a:cs typeface="HelveticaLTCYR-Roman"/>
              </a:rPr>
              <a:t>наний відповідно до </a:t>
            </a:r>
            <a:r>
              <a:rPr sz="1100" spc="-10" dirty="0">
                <a:latin typeface="HelveticaLTCYR-Roman"/>
                <a:cs typeface="HelveticaLTCYR-Roman"/>
              </a:rPr>
              <a:t>останніх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тенденцій.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9994" y="6120003"/>
            <a:ext cx="3342004" cy="27114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ПРОДУКТИВНІСТЬ </a:t>
            </a:r>
            <a:r>
              <a:rPr sz="1400" b="1" dirty="0">
                <a:latin typeface="Helvetica Inserat LT Cyrillic"/>
                <a:cs typeface="Helvetica Inserat LT Cyrillic"/>
              </a:rPr>
              <a:t>И</a:t>
            </a:r>
            <a:r>
              <a:rPr sz="1400" b="1" spc="-170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БЕЗОПЕЧНІСТЬ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72744" y="352507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38/39</a:t>
            </a:r>
            <a:endParaRPr sz="2600">
              <a:latin typeface="HelveticaLTCYR-Compressed"/>
              <a:cs typeface="HelveticaLTCYR-Compres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5301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76945" y="3409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40/41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6299" y="1510752"/>
            <a:ext cx="5205730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</a:pPr>
            <a:r>
              <a:rPr sz="4200" spc="-25" dirty="0"/>
              <a:t>Водонагрівачі:</a:t>
            </a:r>
            <a:r>
              <a:rPr sz="4200" spc="-114" dirty="0"/>
              <a:t> </a:t>
            </a:r>
            <a:r>
              <a:rPr sz="4200" spc="-25" dirty="0"/>
              <a:t>функції  </a:t>
            </a:r>
            <a:r>
              <a:rPr sz="4200" dirty="0"/>
              <a:t>і</a:t>
            </a:r>
            <a:r>
              <a:rPr sz="4200" spc="-110" dirty="0"/>
              <a:t> </a:t>
            </a:r>
            <a:r>
              <a:rPr sz="4200" spc="-45" dirty="0"/>
              <a:t>технології</a:t>
            </a:r>
            <a:endParaRPr sz="4200"/>
          </a:p>
          <a:p>
            <a:pPr marL="12700">
              <a:lnSpc>
                <a:spcPts val="4200"/>
              </a:lnSpc>
            </a:pPr>
            <a:r>
              <a:rPr sz="4200" spc="-25" dirty="0"/>
              <a:t>FONTE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8122559" y="4272483"/>
            <a:ext cx="3014345" cy="199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35" dirty="0">
                <a:latin typeface="HelveticaLTCYR-Roman"/>
                <a:cs typeface="HelveticaLTCYR-Roman"/>
              </a:rPr>
              <a:t>Перераховувати </a:t>
            </a:r>
            <a:r>
              <a:rPr sz="1100" spc="-20" dirty="0">
                <a:latin typeface="HelveticaLTCYR-Roman"/>
                <a:cs typeface="HelveticaLTCYR-Roman"/>
              </a:rPr>
              <a:t>рівні </a:t>
            </a:r>
            <a:r>
              <a:rPr sz="1100" spc="-25" dirty="0">
                <a:latin typeface="HelveticaLTCYR-Roman"/>
                <a:cs typeface="HelveticaLTCYR-Roman"/>
              </a:rPr>
              <a:t>безпеки </a:t>
            </a:r>
            <a:r>
              <a:rPr sz="1100" spc="-35" dirty="0">
                <a:latin typeface="HelveticaLTCYR-Roman"/>
                <a:cs typeface="HelveticaLTCYR-Roman"/>
              </a:rPr>
              <a:t>колонок </a:t>
            </a:r>
            <a:r>
              <a:rPr sz="1100" spc="-25" dirty="0">
                <a:latin typeface="HelveticaLTCYR-Roman"/>
                <a:cs typeface="HelveticaLTCYR-Roman"/>
              </a:rPr>
              <a:t>Zanussi  </a:t>
            </a:r>
            <a:r>
              <a:rPr sz="1100" spc="-35" dirty="0">
                <a:latin typeface="HelveticaLTCYR-Roman"/>
                <a:cs typeface="HelveticaLTCYR-Roman"/>
              </a:rPr>
              <a:t>можна </a:t>
            </a:r>
            <a:r>
              <a:rPr sz="1100" spc="-25" dirty="0">
                <a:latin typeface="HelveticaLTCYR-Roman"/>
                <a:cs typeface="HelveticaLTCYR-Roman"/>
              </a:rPr>
              <a:t>практично нескінченно: датчик тяги,  </a:t>
            </a:r>
            <a:r>
              <a:rPr sz="1100" spc="-15" dirty="0">
                <a:latin typeface="HelveticaLTCYR-Roman"/>
                <a:cs typeface="HelveticaLTCYR-Roman"/>
              </a:rPr>
              <a:t>що </a:t>
            </a:r>
            <a:r>
              <a:rPr sz="1100" spc="-30" dirty="0">
                <a:latin typeface="HelveticaLTCYR-Roman"/>
                <a:cs typeface="HelveticaLTCYR-Roman"/>
              </a:rPr>
              <a:t>спрацьовує </a:t>
            </a:r>
            <a:r>
              <a:rPr sz="1100" spc="-20" dirty="0">
                <a:latin typeface="HelveticaLTCYR-Roman"/>
                <a:cs typeface="HelveticaLTCYR-Roman"/>
              </a:rPr>
              <a:t>при </a:t>
            </a:r>
            <a:r>
              <a:rPr sz="1100" spc="-15" dirty="0">
                <a:latin typeface="HelveticaLTCYR-Roman"/>
                <a:cs typeface="HelveticaLTCYR-Roman"/>
              </a:rPr>
              <a:t>її </a:t>
            </a:r>
            <a:r>
              <a:rPr sz="1100" spc="-25" dirty="0">
                <a:latin typeface="HelveticaLTCYR-Roman"/>
                <a:cs typeface="HelveticaLTCYR-Roman"/>
              </a:rPr>
              <a:t>відсутності </a:t>
            </a:r>
            <a:r>
              <a:rPr sz="1100" spc="-20" dirty="0">
                <a:latin typeface="HelveticaLTCYR-Roman"/>
                <a:cs typeface="HelveticaLTCYR-Roman"/>
              </a:rPr>
              <a:t>або </a:t>
            </a:r>
            <a:r>
              <a:rPr sz="1100" spc="-25" dirty="0">
                <a:latin typeface="HelveticaLTCYR-Roman"/>
                <a:cs typeface="HelveticaLTCYR-Roman"/>
              </a:rPr>
              <a:t>зворотній  </a:t>
            </a:r>
            <a:r>
              <a:rPr sz="1100" spc="-20" dirty="0">
                <a:latin typeface="HelveticaLTCYR-Roman"/>
                <a:cs typeface="HelveticaLTCYR-Roman"/>
              </a:rPr>
              <a:t>тязі; </a:t>
            </a:r>
            <a:r>
              <a:rPr sz="1100" spc="-25" dirty="0">
                <a:latin typeface="HelveticaLTCYR-Roman"/>
                <a:cs typeface="HelveticaLTCYR-Roman"/>
              </a:rPr>
              <a:t>захисний </a:t>
            </a:r>
            <a:r>
              <a:rPr sz="1100" spc="-50" dirty="0">
                <a:latin typeface="HelveticaLTCYR-Roman"/>
                <a:cs typeface="HelveticaLTCYR-Roman"/>
              </a:rPr>
              <a:t>термостат, </a:t>
            </a:r>
            <a:r>
              <a:rPr sz="1100" spc="-20" dirty="0">
                <a:latin typeface="HelveticaLTCYR-Roman"/>
                <a:cs typeface="HelveticaLTCYR-Roman"/>
              </a:rPr>
              <a:t>який </a:t>
            </a:r>
            <a:r>
              <a:rPr sz="1100" spc="-35" dirty="0">
                <a:latin typeface="HelveticaLTCYR-Roman"/>
                <a:cs typeface="HelveticaLTCYR-Roman"/>
              </a:rPr>
              <a:t>контролює </a:t>
            </a:r>
            <a:r>
              <a:rPr sz="1100" spc="-20" dirty="0">
                <a:latin typeface="HelveticaLTCYR-Roman"/>
                <a:cs typeface="HelveticaLTCYR-Roman"/>
              </a:rPr>
              <a:t>тем-  </a:t>
            </a:r>
            <a:r>
              <a:rPr sz="1100" spc="-30" dirty="0">
                <a:latin typeface="HelveticaLTCYR-Roman"/>
                <a:cs typeface="HelveticaLTCYR-Roman"/>
              </a:rPr>
              <a:t>пературу </a:t>
            </a:r>
            <a:r>
              <a:rPr sz="1100" spc="-35" dirty="0">
                <a:latin typeface="HelveticaLTCYR-Roman"/>
                <a:cs typeface="HelveticaLTCYR-Roman"/>
              </a:rPr>
              <a:t>води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25" dirty="0">
                <a:latin typeface="HelveticaLTCYR-Roman"/>
                <a:cs typeface="HelveticaLTCYR-Roman"/>
              </a:rPr>
              <a:t>теплообміннику; </a:t>
            </a:r>
            <a:r>
              <a:rPr sz="1100" spc="-30" dirty="0">
                <a:latin typeface="HelveticaLTCYR-Roman"/>
                <a:cs typeface="HelveticaLTCYR-Roman"/>
              </a:rPr>
              <a:t>гідравлічний  </a:t>
            </a:r>
            <a:r>
              <a:rPr sz="1100" spc="-25" dirty="0">
                <a:latin typeface="HelveticaLTCYR-Roman"/>
                <a:cs typeface="HelveticaLTCYR-Roman"/>
              </a:rPr>
              <a:t>запобіжний клапан, необхідний </a:t>
            </a:r>
            <a:r>
              <a:rPr sz="1100" spc="-20" dirty="0">
                <a:latin typeface="HelveticaLTCYR-Roman"/>
                <a:cs typeface="HelveticaLTCYR-Roman"/>
              </a:rPr>
              <a:t>для </a:t>
            </a:r>
            <a:r>
              <a:rPr sz="1100" spc="-30" dirty="0">
                <a:latin typeface="HelveticaLTCYR-Roman"/>
                <a:cs typeface="HelveticaLTCYR-Roman"/>
              </a:rPr>
              <a:t>того, </a:t>
            </a:r>
            <a:r>
              <a:rPr sz="1100" spc="-25" dirty="0">
                <a:latin typeface="HelveticaLTCYR-Roman"/>
                <a:cs typeface="HelveticaLTCYR-Roman"/>
              </a:rPr>
              <a:t>щоб  </a:t>
            </a:r>
            <a:r>
              <a:rPr sz="1100" spc="-35" dirty="0">
                <a:latin typeface="HelveticaLTCYR-Roman"/>
                <a:cs typeface="HelveticaLTCYR-Roman"/>
              </a:rPr>
              <a:t>газ надходив </a:t>
            </a:r>
            <a:r>
              <a:rPr sz="1100" spc="-15" dirty="0">
                <a:latin typeface="HelveticaLTCYR-Roman"/>
                <a:cs typeface="HelveticaLTCYR-Roman"/>
              </a:rPr>
              <a:t>на </a:t>
            </a:r>
            <a:r>
              <a:rPr sz="1100" spc="-25" dirty="0">
                <a:latin typeface="HelveticaLTCYR-Roman"/>
                <a:cs typeface="HelveticaLTCYR-Roman"/>
              </a:rPr>
              <a:t>пальник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20" dirty="0">
                <a:latin typeface="HelveticaLTCYR-Roman"/>
                <a:cs typeface="HelveticaLTCYR-Roman"/>
              </a:rPr>
              <a:t>тому </a:t>
            </a:r>
            <a:r>
              <a:rPr sz="1100" spc="-40" dirty="0">
                <a:latin typeface="HelveticaLTCYR-Roman"/>
                <a:cs typeface="HelveticaLTCYR-Roman"/>
              </a:rPr>
              <a:t>випадку, </a:t>
            </a:r>
            <a:r>
              <a:rPr sz="1100" spc="-25" dirty="0">
                <a:latin typeface="HelveticaLTCYR-Roman"/>
                <a:cs typeface="HelveticaLTCYR-Roman"/>
              </a:rPr>
              <a:t>якщо 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25" dirty="0">
                <a:latin typeface="HelveticaLTCYR-Roman"/>
                <a:cs typeface="HelveticaLTCYR-Roman"/>
              </a:rPr>
              <a:t>теплообміннику циркулює </a:t>
            </a:r>
            <a:r>
              <a:rPr sz="1100" spc="-35" dirty="0">
                <a:latin typeface="HelveticaLTCYR-Roman"/>
                <a:cs typeface="HelveticaLTCYR-Roman"/>
              </a:rPr>
              <a:t>вода; </a:t>
            </a:r>
            <a:r>
              <a:rPr sz="1100" spc="-40" dirty="0">
                <a:latin typeface="HelveticaLTCYR-Roman"/>
                <a:cs typeface="HelveticaLTCYR-Roman"/>
              </a:rPr>
              <a:t>контроль  </a:t>
            </a:r>
            <a:r>
              <a:rPr sz="1100" spc="-25" dirty="0">
                <a:latin typeface="HelveticaLTCYR-Roman"/>
                <a:cs typeface="HelveticaLTCYR-Roman"/>
              </a:rPr>
              <a:t>іонізації </a:t>
            </a:r>
            <a:r>
              <a:rPr sz="1100" spc="-30" dirty="0">
                <a:latin typeface="HelveticaLTCYR-Roman"/>
                <a:cs typeface="HelveticaLTCYR-Roman"/>
              </a:rPr>
              <a:t>полум'я </a:t>
            </a:r>
            <a:r>
              <a:rPr sz="1100" spc="-35" dirty="0">
                <a:latin typeface="HelveticaLTCYR-Roman"/>
                <a:cs typeface="HelveticaLTCYR-Roman"/>
              </a:rPr>
              <a:t>контролює </a:t>
            </a:r>
            <a:r>
              <a:rPr sz="1100" spc="-25" dirty="0">
                <a:latin typeface="HelveticaLTCYR-Roman"/>
                <a:cs typeface="HelveticaLTCYR-Roman"/>
              </a:rPr>
              <a:t>наявність або  відсутність </a:t>
            </a:r>
            <a:r>
              <a:rPr sz="1100" spc="-30" dirty="0">
                <a:latin typeface="HelveticaLTCYR-Roman"/>
                <a:cs typeface="HelveticaLTCYR-Roman"/>
              </a:rPr>
              <a:t>полум'я </a:t>
            </a:r>
            <a:r>
              <a:rPr sz="1100" spc="-15" dirty="0">
                <a:latin typeface="HelveticaLTCYR-Roman"/>
                <a:cs typeface="HelveticaLTCYR-Roman"/>
              </a:rPr>
              <a:t>на </a:t>
            </a:r>
            <a:r>
              <a:rPr sz="1100" spc="-25" dirty="0">
                <a:latin typeface="HelveticaLTCYR-Roman"/>
                <a:cs typeface="HelveticaLTCYR-Roman"/>
              </a:rPr>
              <a:t>пальнику; </a:t>
            </a:r>
            <a:r>
              <a:rPr sz="1100" spc="-20" dirty="0">
                <a:latin typeface="HelveticaLTCYR-Roman"/>
                <a:cs typeface="HelveticaLTCYR-Roman"/>
              </a:rPr>
              <a:t>для захи-  сту </a:t>
            </a:r>
            <a:r>
              <a:rPr sz="1100" spc="-30" dirty="0">
                <a:latin typeface="HelveticaLTCYR-Roman"/>
                <a:cs typeface="HelveticaLTCYR-Roman"/>
              </a:rPr>
              <a:t>передньої </a:t>
            </a:r>
            <a:r>
              <a:rPr sz="1100" spc="-25" dirty="0">
                <a:latin typeface="HelveticaLTCYR-Roman"/>
                <a:cs typeface="HelveticaLTCYR-Roman"/>
              </a:rPr>
              <a:t>панелі </a:t>
            </a:r>
            <a:r>
              <a:rPr sz="1100" spc="-20" dirty="0">
                <a:latin typeface="HelveticaLTCYR-Roman"/>
                <a:cs typeface="HelveticaLTCYR-Roman"/>
              </a:rPr>
              <a:t>від </a:t>
            </a:r>
            <a:r>
              <a:rPr sz="1100" spc="-30" dirty="0">
                <a:latin typeface="HelveticaLTCYR-Roman"/>
                <a:cs typeface="HelveticaLTCYR-Roman"/>
              </a:rPr>
              <a:t>прогорання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35" dirty="0">
                <a:latin typeface="HelveticaLTCYR-Roman"/>
                <a:cs typeface="HelveticaLTCYR-Roman"/>
              </a:rPr>
              <a:t>газовій  колонці </a:t>
            </a:r>
            <a:r>
              <a:rPr sz="1100" spc="-25" dirty="0">
                <a:latin typeface="HelveticaLTCYR-Roman"/>
                <a:cs typeface="HelveticaLTCYR-Roman"/>
              </a:rPr>
              <a:t>Zanussi </a:t>
            </a:r>
            <a:r>
              <a:rPr sz="1100" spc="-30" dirty="0">
                <a:latin typeface="HelveticaLTCYR-Roman"/>
                <a:cs typeface="HelveticaLTCYR-Roman"/>
              </a:rPr>
              <a:t>використовується </a:t>
            </a:r>
            <a:r>
              <a:rPr sz="1100" spc="-25" dirty="0">
                <a:latin typeface="HelveticaLTCYR-Roman"/>
                <a:cs typeface="HelveticaLTCYR-Roman"/>
              </a:rPr>
              <a:t>спеціальна  </a:t>
            </a:r>
            <a:r>
              <a:rPr sz="1100" spc="-30" dirty="0">
                <a:latin typeface="HelveticaLTCYR-Roman"/>
                <a:cs typeface="HelveticaLTCYR-Roman"/>
              </a:rPr>
              <a:t>металева </a:t>
            </a:r>
            <a:r>
              <a:rPr sz="1100" spc="-25" dirty="0">
                <a:latin typeface="HelveticaLTCYR-Roman"/>
                <a:cs typeface="HelveticaLTCYR-Roman"/>
              </a:rPr>
              <a:t>пластина </a:t>
            </a:r>
            <a:r>
              <a:rPr sz="1100" dirty="0">
                <a:latin typeface="HelveticaLTCYR-Roman"/>
                <a:cs typeface="HelveticaLTCYR-Roman"/>
              </a:rPr>
              <a:t>з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перфорацією.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2559" y="9301822"/>
            <a:ext cx="301434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0" dirty="0">
                <a:latin typeface="HelveticaLTCYR-Roman"/>
                <a:cs typeface="HelveticaLTCYR-Roman"/>
              </a:rPr>
              <a:t>Два </a:t>
            </a:r>
            <a:r>
              <a:rPr sz="1100" spc="-20" dirty="0">
                <a:latin typeface="HelveticaLTCYR-Roman"/>
                <a:cs typeface="HelveticaLTCYR-Roman"/>
              </a:rPr>
              <a:t>кілограми високоякісної </a:t>
            </a:r>
            <a:r>
              <a:rPr sz="1100" spc="-15" dirty="0">
                <a:latin typeface="HelveticaLTCYR-Roman"/>
                <a:cs typeface="HelveticaLTCYR-Roman"/>
              </a:rPr>
              <a:t>міді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15" dirty="0">
                <a:latin typeface="HelveticaLTCYR-Roman"/>
                <a:cs typeface="HelveticaLTCYR-Roman"/>
              </a:rPr>
              <a:t>надійним  захисним покриттям,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15" dirty="0">
                <a:latin typeface="HelveticaLTCYR-Roman"/>
                <a:cs typeface="HelveticaLTCYR-Roman"/>
              </a:rPr>
              <a:t>яких </a:t>
            </a:r>
            <a:r>
              <a:rPr sz="1100" spc="-20" dirty="0">
                <a:latin typeface="HelveticaLTCYR-Roman"/>
                <a:cs typeface="HelveticaLTCYR-Roman"/>
              </a:rPr>
              <a:t>виконаний  </a:t>
            </a:r>
            <a:r>
              <a:rPr sz="1100" spc="-15" dirty="0">
                <a:latin typeface="HelveticaLTCYR-Roman"/>
                <a:cs typeface="HelveticaLTCYR-Roman"/>
              </a:rPr>
              <a:t>теплообмінник </a:t>
            </a:r>
            <a:r>
              <a:rPr sz="1100" spc="-20" dirty="0">
                <a:latin typeface="HelveticaLTCYR-Roman"/>
                <a:cs typeface="HelveticaLTCYR-Roman"/>
              </a:rPr>
              <a:t>газових </a:t>
            </a:r>
            <a:r>
              <a:rPr sz="1100" spc="-25" dirty="0">
                <a:latin typeface="HelveticaLTCYR-Roman"/>
                <a:cs typeface="HelveticaLTCYR-Roman"/>
              </a:rPr>
              <a:t>колонок </a:t>
            </a:r>
            <a:r>
              <a:rPr sz="1100" spc="-15" dirty="0">
                <a:latin typeface="HelveticaLTCYR-Roman"/>
                <a:cs typeface="HelveticaLTCYR-Roman"/>
              </a:rPr>
              <a:t>Zanussi </a:t>
            </a:r>
            <a:r>
              <a:rPr sz="1100" spc="-25" dirty="0">
                <a:latin typeface="HelveticaLTCYR-Roman"/>
                <a:cs typeface="HelveticaLTCYR-Roman"/>
              </a:rPr>
              <a:t>гаран-  </a:t>
            </a:r>
            <a:r>
              <a:rPr sz="1100" spc="-15" dirty="0">
                <a:latin typeface="HelveticaLTCYR-Roman"/>
                <a:cs typeface="HelveticaLTCYR-Roman"/>
              </a:rPr>
              <a:t>тують надійну безперебійну роботу </a:t>
            </a:r>
            <a:r>
              <a:rPr sz="1100" spc="-10" dirty="0">
                <a:latin typeface="HelveticaLTCYR-Roman"/>
                <a:cs typeface="HelveticaLTCYR-Roman"/>
              </a:rPr>
              <a:t>для Вас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15" dirty="0">
                <a:latin typeface="HelveticaLTCYR-Roman"/>
                <a:cs typeface="HelveticaLTCYR-Roman"/>
              </a:rPr>
              <a:t>Ваших</a:t>
            </a:r>
            <a:r>
              <a:rPr sz="1100" spc="-9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близьких.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87284" y="7168324"/>
            <a:ext cx="301371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20" dirty="0">
                <a:latin typeface="HelveticaLTCYR-Roman"/>
                <a:cs typeface="HelveticaLTCYR-Roman"/>
              </a:rPr>
              <a:t>Користуватися газовими </a:t>
            </a:r>
            <a:r>
              <a:rPr sz="1100" spc="-25" dirty="0">
                <a:latin typeface="HelveticaLTCYR-Roman"/>
                <a:cs typeface="HelveticaLTCYR-Roman"/>
              </a:rPr>
              <a:t>колонками </a:t>
            </a:r>
            <a:r>
              <a:rPr sz="1100" spc="-15" dirty="0">
                <a:latin typeface="HelveticaLTCYR-Roman"/>
                <a:cs typeface="HelveticaLTCYR-Roman"/>
              </a:rPr>
              <a:t>Zanussi </a:t>
            </a:r>
            <a:r>
              <a:rPr sz="1100" dirty="0">
                <a:latin typeface="HelveticaLTCYR-Roman"/>
                <a:cs typeface="HelveticaLTCYR-Roman"/>
              </a:rPr>
              <a:t>-  </a:t>
            </a:r>
            <a:r>
              <a:rPr sz="1100" spc="-25" dirty="0">
                <a:latin typeface="HelveticaLTCYR-Roman"/>
                <a:cs typeface="HelveticaLTCYR-Roman"/>
              </a:rPr>
              <a:t>одне</a:t>
            </a:r>
            <a:r>
              <a:rPr sz="1100" spc="-11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задоволення.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15" dirty="0">
                <a:latin typeface="HelveticaLTCYR-Roman"/>
                <a:cs typeface="HelveticaLTCYR-Roman"/>
              </a:rPr>
              <a:t>Електронний розпал </a:t>
            </a:r>
            <a:r>
              <a:rPr sz="1100" spc="-20" dirty="0">
                <a:latin typeface="HelveticaLTCYR-Roman"/>
                <a:cs typeface="HelveticaLTCYR-Roman"/>
              </a:rPr>
              <a:t>дозволяє економити </a:t>
            </a:r>
            <a:r>
              <a:rPr sz="1100" spc="-25" dirty="0">
                <a:latin typeface="HelveticaLTCYR-Roman"/>
                <a:cs typeface="HelveticaLTCYR-Roman"/>
              </a:rPr>
              <a:t>газ,  </a:t>
            </a:r>
            <a:r>
              <a:rPr sz="1100" spc="-15" dirty="0">
                <a:latin typeface="HelveticaLTCYR-Roman"/>
                <a:cs typeface="HelveticaLTCYR-Roman"/>
              </a:rPr>
              <a:t>підвищує рівень безпеки, робить </a:t>
            </a:r>
            <a:r>
              <a:rPr sz="1100" spc="-25" dirty="0">
                <a:latin typeface="HelveticaLTCYR-Roman"/>
                <a:cs typeface="HelveticaLTCYR-Roman"/>
              </a:rPr>
              <a:t>використан-  </a:t>
            </a:r>
            <a:r>
              <a:rPr sz="1100" spc="-10" dirty="0">
                <a:latin typeface="HelveticaLTCYR-Roman"/>
                <a:cs typeface="HelveticaLTCYR-Roman"/>
              </a:rPr>
              <a:t>ня </a:t>
            </a:r>
            <a:r>
              <a:rPr sz="1100" spc="-15" dirty="0">
                <a:latin typeface="HelveticaLTCYR-Roman"/>
                <a:cs typeface="HelveticaLTCYR-Roman"/>
              </a:rPr>
              <a:t>приладу більш </a:t>
            </a:r>
            <a:r>
              <a:rPr sz="1100" spc="-20" dirty="0">
                <a:latin typeface="HelveticaLTCYR-Roman"/>
                <a:cs typeface="HelveticaLTCYR-Roman"/>
              </a:rPr>
              <a:t>зручним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екологічним.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87982" y="4272762"/>
            <a:ext cx="3013710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0" dirty="0">
                <a:latin typeface="HelveticaLTCYR-Roman"/>
                <a:cs typeface="HelveticaLTCYR-Roman"/>
              </a:rPr>
              <a:t>Вас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нічого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не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повинно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відволікати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від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40" dirty="0">
                <a:latin typeface="HelveticaLTCYR-Roman"/>
                <a:cs typeface="HelveticaLTCYR-Roman"/>
              </a:rPr>
              <a:t>часу,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яке  </a:t>
            </a:r>
            <a:r>
              <a:rPr sz="1100" spc="-10" dirty="0">
                <a:latin typeface="HelveticaLTCYR-Roman"/>
                <a:cs typeface="HelveticaLTCYR-Roman"/>
              </a:rPr>
              <a:t>Ви </a:t>
            </a:r>
            <a:r>
              <a:rPr sz="1100" spc="-15" dirty="0">
                <a:latin typeface="HelveticaLTCYR-Roman"/>
                <a:cs typeface="HelveticaLTCYR-Roman"/>
              </a:rPr>
              <a:t>присвячуєте собі! </a:t>
            </a:r>
            <a:r>
              <a:rPr sz="1100" spc="-10" dirty="0">
                <a:latin typeface="HelveticaLTCYR-Roman"/>
                <a:cs typeface="HelveticaLTCYR-Roman"/>
              </a:rPr>
              <a:t>Ми </a:t>
            </a:r>
            <a:r>
              <a:rPr sz="1100" spc="-25" dirty="0">
                <a:latin typeface="HelveticaLTCYR-Roman"/>
                <a:cs typeface="HelveticaLTCYR-Roman"/>
              </a:rPr>
              <a:t>подбали </a:t>
            </a:r>
            <a:r>
              <a:rPr sz="1100" spc="-10" dirty="0">
                <a:latin typeface="HelveticaLTCYR-Roman"/>
                <a:cs typeface="HelveticaLTCYR-Roman"/>
              </a:rPr>
              <a:t>про це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пе-  </a:t>
            </a:r>
            <a:r>
              <a:rPr sz="1100" spc="-20" dirty="0">
                <a:latin typeface="HelveticaLTCYR-Roman"/>
                <a:cs typeface="HelveticaLTCYR-Roman"/>
              </a:rPr>
              <a:t>редбачили </a:t>
            </a:r>
            <a:r>
              <a:rPr sz="1100" spc="-15" dirty="0">
                <a:latin typeface="HelveticaLTCYR-Roman"/>
                <a:cs typeface="HelveticaLTCYR-Roman"/>
              </a:rPr>
              <a:t>унікальну </a:t>
            </a:r>
            <a:r>
              <a:rPr sz="1100" spc="-20" dirty="0">
                <a:latin typeface="HelveticaLTCYR-Roman"/>
                <a:cs typeface="HelveticaLTCYR-Roman"/>
              </a:rPr>
              <a:t>конструкцію </a:t>
            </a:r>
            <a:r>
              <a:rPr sz="1100" spc="-15" dirty="0">
                <a:latin typeface="HelveticaLTCYR-Roman"/>
                <a:cs typeface="HelveticaLTCYR-Roman"/>
              </a:rPr>
              <a:t>пальника </a:t>
            </a:r>
            <a:r>
              <a:rPr sz="1100" dirty="0">
                <a:latin typeface="HelveticaLTCYR-Roman"/>
                <a:cs typeface="HelveticaLTCYR-Roman"/>
              </a:rPr>
              <a:t>з  </a:t>
            </a:r>
            <a:r>
              <a:rPr sz="1100" spc="-15" dirty="0">
                <a:latin typeface="HelveticaLTCYR-Roman"/>
                <a:cs typeface="HelveticaLTCYR-Roman"/>
              </a:rPr>
              <a:t>поздовжнім </a:t>
            </a:r>
            <a:r>
              <a:rPr sz="1100" spc="-20" dirty="0">
                <a:latin typeface="HelveticaLTCYR-Roman"/>
                <a:cs typeface="HelveticaLTCYR-Roman"/>
              </a:rPr>
              <a:t>розташування </a:t>
            </a:r>
            <a:r>
              <a:rPr sz="1100" spc="-15" dirty="0">
                <a:latin typeface="HelveticaLTCYR-Roman"/>
                <a:cs typeface="HelveticaLTCYR-Roman"/>
              </a:rPr>
              <a:t>форсунок, завдяки  якій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Ви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не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чуєте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роботу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Вашої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газової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колонки.  </a:t>
            </a:r>
            <a:r>
              <a:rPr sz="1100" spc="-15" dirty="0">
                <a:latin typeface="HelveticaLTCYR-Roman"/>
                <a:cs typeface="HelveticaLTCYR-Roman"/>
              </a:rPr>
              <a:t>Завдяки двом </a:t>
            </a:r>
            <a:r>
              <a:rPr sz="1100" spc="-20" dirty="0">
                <a:latin typeface="HelveticaLTCYR-Roman"/>
                <a:cs typeface="HelveticaLTCYR-Roman"/>
              </a:rPr>
              <a:t>електродам </a:t>
            </a:r>
            <a:r>
              <a:rPr sz="1100" spc="-30" dirty="0">
                <a:latin typeface="HelveticaLTCYR-Roman"/>
                <a:cs typeface="HelveticaLTCYR-Roman"/>
              </a:rPr>
              <a:t>розпалу, газ  </a:t>
            </a:r>
            <a:r>
              <a:rPr sz="1100" spc="-15" dirty="0">
                <a:latin typeface="HelveticaLTCYR-Roman"/>
                <a:cs typeface="HelveticaLTCYR-Roman"/>
              </a:rPr>
              <a:t>запалюється рівномірно </a:t>
            </a:r>
            <a:r>
              <a:rPr sz="1100" spc="-10" dirty="0">
                <a:latin typeface="HelveticaLTCYR-Roman"/>
                <a:cs typeface="HelveticaLTCYR-Roman"/>
              </a:rPr>
              <a:t>по </a:t>
            </a:r>
            <a:r>
              <a:rPr sz="1100" spc="-15" dirty="0">
                <a:latin typeface="HelveticaLTCYR-Roman"/>
                <a:cs typeface="HelveticaLTCYR-Roman"/>
              </a:rPr>
              <a:t>всій площі пальни-  </a:t>
            </a:r>
            <a:r>
              <a:rPr sz="1100" spc="-10" dirty="0">
                <a:latin typeface="HelveticaLTCYR-Roman"/>
                <a:cs typeface="HelveticaLTCYR-Roman"/>
              </a:rPr>
              <a:t>ка, </a:t>
            </a:r>
            <a:r>
              <a:rPr sz="1100" spc="-15" dirty="0">
                <a:latin typeface="HelveticaLTCYR-Roman"/>
                <a:cs typeface="HelveticaLTCYR-Roman"/>
              </a:rPr>
              <a:t>виключаючи </a:t>
            </a:r>
            <a:r>
              <a:rPr sz="1100" spc="-20" dirty="0">
                <a:latin typeface="HelveticaLTCYR-Roman"/>
                <a:cs typeface="HelveticaLTCYR-Roman"/>
              </a:rPr>
              <a:t>можливість </a:t>
            </a:r>
            <a:r>
              <a:rPr sz="1100" spc="-15" dirty="0">
                <a:latin typeface="HelveticaLTCYR-Roman"/>
                <a:cs typeface="HelveticaLTCYR-Roman"/>
              </a:rPr>
              <a:t>появи </a:t>
            </a:r>
            <a:r>
              <a:rPr sz="1100" spc="-20" dirty="0">
                <a:latin typeface="HelveticaLTCYR-Roman"/>
                <a:cs typeface="HelveticaLTCYR-Roman"/>
              </a:rPr>
              <a:t>характер-  </a:t>
            </a:r>
            <a:r>
              <a:rPr sz="1100" spc="-25" dirty="0">
                <a:latin typeface="HelveticaLTCYR-Roman"/>
                <a:cs typeface="HelveticaLTCYR-Roman"/>
              </a:rPr>
              <a:t>ного </a:t>
            </a:r>
            <a:r>
              <a:rPr sz="1100" spc="-20" dirty="0">
                <a:latin typeface="HelveticaLTCYR-Roman"/>
                <a:cs typeface="HelveticaLTCYR-Roman"/>
              </a:rPr>
              <a:t>«звуку спалаха» </a:t>
            </a:r>
            <a:r>
              <a:rPr sz="1100" spc="-10" dirty="0">
                <a:latin typeface="HelveticaLTCYR-Roman"/>
                <a:cs typeface="HelveticaLTCYR-Roman"/>
              </a:rPr>
              <a:t>при </a:t>
            </a:r>
            <a:r>
              <a:rPr sz="1100" spc="-15" dirty="0">
                <a:latin typeface="HelveticaLTCYR-Roman"/>
                <a:cs typeface="HelveticaLTCYR-Roman"/>
              </a:rPr>
              <a:t>включенні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колонки.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87982" y="9302102"/>
            <a:ext cx="301371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5" dirty="0">
                <a:latin typeface="HelveticaLTCYR-Roman"/>
                <a:cs typeface="HelveticaLTCYR-Roman"/>
              </a:rPr>
              <a:t>Діаметр </a:t>
            </a:r>
            <a:r>
              <a:rPr sz="1100" spc="-30" dirty="0">
                <a:latin typeface="HelveticaLTCYR-Roman"/>
                <a:cs typeface="HelveticaLTCYR-Roman"/>
              </a:rPr>
              <a:t>димоходу </a:t>
            </a:r>
            <a:r>
              <a:rPr sz="1100" spc="-25" dirty="0">
                <a:latin typeface="HelveticaLTCYR-Roman"/>
                <a:cs typeface="HelveticaLTCYR-Roman"/>
              </a:rPr>
              <a:t>колонки </a:t>
            </a:r>
            <a:r>
              <a:rPr sz="1100" spc="-15" dirty="0">
                <a:latin typeface="HelveticaLTCYR-Roman"/>
                <a:cs typeface="HelveticaLTCYR-Roman"/>
              </a:rPr>
              <a:t>складає </a:t>
            </a:r>
            <a:r>
              <a:rPr sz="1100" spc="-20" dirty="0">
                <a:latin typeface="HelveticaLTCYR-Roman"/>
                <a:cs typeface="HelveticaLTCYR-Roman"/>
              </a:rPr>
              <a:t>всього </a:t>
            </a:r>
            <a:r>
              <a:rPr sz="1100" spc="-75" dirty="0">
                <a:latin typeface="HelveticaLTCYR-Roman"/>
                <a:cs typeface="HelveticaLTCYR-Roman"/>
              </a:rPr>
              <a:t>110  </a:t>
            </a:r>
            <a:r>
              <a:rPr sz="1100" spc="-10" dirty="0">
                <a:latin typeface="HelveticaLTCYR-Roman"/>
                <a:cs typeface="HelveticaLTCYR-Roman"/>
              </a:rPr>
              <a:t>мм, </a:t>
            </a:r>
            <a:r>
              <a:rPr sz="1100" spc="-15" dirty="0">
                <a:latin typeface="HelveticaLTCYR-Roman"/>
                <a:cs typeface="HelveticaLTCYR-Roman"/>
              </a:rPr>
              <a:t>тому </a:t>
            </a:r>
            <a:r>
              <a:rPr sz="1100" spc="-10" dirty="0">
                <a:latin typeface="HelveticaLTCYR-Roman"/>
                <a:cs typeface="HelveticaLTCYR-Roman"/>
              </a:rPr>
              <a:t>її </a:t>
            </a:r>
            <a:r>
              <a:rPr sz="1100" spc="-25" dirty="0">
                <a:latin typeface="HelveticaLTCYR-Roman"/>
                <a:cs typeface="HelveticaLTCYR-Roman"/>
              </a:rPr>
              <a:t>можна </a:t>
            </a:r>
            <a:r>
              <a:rPr sz="1100" spc="-20" dirty="0">
                <a:latin typeface="HelveticaLTCYR-Roman"/>
                <a:cs typeface="HelveticaLTCYR-Roman"/>
              </a:rPr>
              <a:t>підключати практично </a:t>
            </a:r>
            <a:r>
              <a:rPr sz="1100" spc="-15" dirty="0">
                <a:latin typeface="HelveticaLTCYR-Roman"/>
                <a:cs typeface="HelveticaLTCYR-Roman"/>
              </a:rPr>
              <a:t>до  </a:t>
            </a:r>
            <a:r>
              <a:rPr sz="1100" spc="-40" dirty="0">
                <a:latin typeface="HelveticaLTCYR-Roman"/>
                <a:cs typeface="HelveticaLTCYR-Roman"/>
              </a:rPr>
              <a:t>будь-якої </a:t>
            </a:r>
            <a:r>
              <a:rPr sz="1100" spc="-15" dirty="0">
                <a:latin typeface="HelveticaLTCYR-Roman"/>
                <a:cs typeface="HelveticaLTCYR-Roman"/>
              </a:rPr>
              <a:t>системи </a:t>
            </a:r>
            <a:r>
              <a:rPr sz="1100" spc="-25" dirty="0">
                <a:latin typeface="HelveticaLTCYR-Roman"/>
                <a:cs typeface="HelveticaLTCYR-Roman"/>
              </a:rPr>
              <a:t>відводу </a:t>
            </a:r>
            <a:r>
              <a:rPr sz="1100" spc="-15" dirty="0">
                <a:latin typeface="HelveticaLTCYR-Roman"/>
                <a:cs typeface="HelveticaLTCYR-Roman"/>
              </a:rPr>
              <a:t>димових</a:t>
            </a:r>
            <a:r>
              <a:rPr sz="110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газів.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1721" y="7168464"/>
            <a:ext cx="3014345" cy="123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30" dirty="0">
                <a:latin typeface="HelveticaLTCYR-Roman"/>
                <a:cs typeface="HelveticaLTCYR-Roman"/>
              </a:rPr>
              <a:t>Конструкція </a:t>
            </a:r>
            <a:r>
              <a:rPr sz="1100" spc="-35" dirty="0">
                <a:latin typeface="HelveticaLTCYR-Roman"/>
                <a:cs typeface="HelveticaLTCYR-Roman"/>
              </a:rPr>
              <a:t>колектора </a:t>
            </a:r>
            <a:r>
              <a:rPr sz="1100" spc="-25" dirty="0">
                <a:latin typeface="HelveticaLTCYR-Roman"/>
                <a:cs typeface="HelveticaLTCYR-Roman"/>
              </a:rPr>
              <a:t>димових </a:t>
            </a:r>
            <a:r>
              <a:rPr sz="1100" spc="-30" dirty="0">
                <a:latin typeface="HelveticaLTCYR-Roman"/>
                <a:cs typeface="HelveticaLTCYR-Roman"/>
              </a:rPr>
              <a:t>газів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30" dirty="0">
                <a:latin typeface="HelveticaLTCYR-Roman"/>
                <a:cs typeface="HelveticaLTCYR-Roman"/>
              </a:rPr>
              <a:t>загну-  </a:t>
            </a:r>
            <a:r>
              <a:rPr sz="1100" spc="-20" dirty="0">
                <a:latin typeface="HelveticaLTCYR-Roman"/>
                <a:cs typeface="HelveticaLTCYR-Roman"/>
              </a:rPr>
              <a:t>тими </a:t>
            </a:r>
            <a:r>
              <a:rPr sz="1100" spc="-35" dirty="0">
                <a:latin typeface="HelveticaLTCYR-Roman"/>
                <a:cs typeface="HelveticaLTCYR-Roman"/>
              </a:rPr>
              <a:t>вгору </a:t>
            </a:r>
            <a:r>
              <a:rPr sz="1100" spc="-25" dirty="0">
                <a:latin typeface="HelveticaLTCYR-Roman"/>
                <a:cs typeface="HelveticaLTCYR-Roman"/>
              </a:rPr>
              <a:t>«лопатками» повністю виключає  </a:t>
            </a:r>
            <a:r>
              <a:rPr sz="1100" spc="-20" dirty="0">
                <a:latin typeface="HelveticaLTCYR-Roman"/>
                <a:cs typeface="HelveticaLTCYR-Roman"/>
              </a:rPr>
              <a:t>витік </a:t>
            </a:r>
            <a:r>
              <a:rPr sz="1100" spc="-30" dirty="0">
                <a:latin typeface="HelveticaLTCYR-Roman"/>
                <a:cs typeface="HelveticaLTCYR-Roman"/>
              </a:rPr>
              <a:t>чадного газу </a:t>
            </a:r>
            <a:r>
              <a:rPr sz="1100" dirty="0">
                <a:latin typeface="HelveticaLTCYR-Roman"/>
                <a:cs typeface="HelveticaLTCYR-Roman"/>
              </a:rPr>
              <a:t>в </a:t>
            </a:r>
            <a:r>
              <a:rPr sz="1100" spc="-25" dirty="0">
                <a:latin typeface="HelveticaLTCYR-Roman"/>
                <a:cs typeface="HelveticaLTCYR-Roman"/>
              </a:rPr>
              <a:t>приміщення. </a:t>
            </a:r>
            <a:r>
              <a:rPr sz="1100" spc="-80" dirty="0">
                <a:latin typeface="HelveticaLTCYR-Roman"/>
                <a:cs typeface="HelveticaLTCYR-Roman"/>
              </a:rPr>
              <a:t>Така  </a:t>
            </a:r>
            <a:r>
              <a:rPr sz="1100" spc="-30" dirty="0">
                <a:latin typeface="HelveticaLTCYR-Roman"/>
                <a:cs typeface="HelveticaLTCYR-Roman"/>
              </a:rPr>
              <a:t>конструкція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відповідає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35" dirty="0">
                <a:latin typeface="HelveticaLTCYR-Roman"/>
                <a:cs typeface="HelveticaLTCYR-Roman"/>
              </a:rPr>
              <a:t>стандартам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якості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45" dirty="0">
                <a:latin typeface="HelveticaLTCYR-Roman"/>
                <a:cs typeface="HelveticaLTCYR-Roman"/>
              </a:rPr>
              <a:t>ЄС,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а  </a:t>
            </a:r>
            <a:r>
              <a:rPr sz="1100" spc="-30" dirty="0">
                <a:latin typeface="HelveticaLTCYR-Roman"/>
                <a:cs typeface="HelveticaLTCYR-Roman"/>
              </a:rPr>
              <a:t>високоякісна оцинкована сталь, застосовувана  </a:t>
            </a:r>
            <a:r>
              <a:rPr sz="1100" spc="-20" dirty="0">
                <a:latin typeface="HelveticaLTCYR-Roman"/>
                <a:cs typeface="HelveticaLTCYR-Roman"/>
              </a:rPr>
              <a:t>для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виробництва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35" dirty="0">
                <a:latin typeface="HelveticaLTCYR-Roman"/>
                <a:cs typeface="HelveticaLTCYR-Roman"/>
              </a:rPr>
              <a:t>колектора,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запобігає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утворен-  </a:t>
            </a:r>
            <a:r>
              <a:rPr sz="1100" spc="-15" dirty="0">
                <a:latin typeface="HelveticaLTCYR-Roman"/>
                <a:cs typeface="HelveticaLTCYR-Roman"/>
              </a:rPr>
              <a:t>ню </a:t>
            </a:r>
            <a:r>
              <a:rPr sz="1100" spc="-30" dirty="0">
                <a:latin typeface="HelveticaLTCYR-Roman"/>
                <a:cs typeface="HelveticaLTCYR-Roman"/>
              </a:rPr>
              <a:t>корозії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30" dirty="0">
                <a:latin typeface="HelveticaLTCYR-Roman"/>
                <a:cs typeface="HelveticaLTCYR-Roman"/>
              </a:rPr>
              <a:t>подовжує </a:t>
            </a:r>
            <a:r>
              <a:rPr sz="1100" spc="-25" dirty="0">
                <a:latin typeface="HelveticaLTCYR-Roman"/>
                <a:cs typeface="HelveticaLTCYR-Roman"/>
              </a:rPr>
              <a:t>термін служби </a:t>
            </a:r>
            <a:r>
              <a:rPr sz="1100" spc="-40" dirty="0">
                <a:latin typeface="HelveticaLTCYR-Roman"/>
                <a:cs typeface="HelveticaLTCYR-Roman"/>
              </a:rPr>
              <a:t>колонки.  Ніколи </a:t>
            </a:r>
            <a:r>
              <a:rPr sz="1100" spc="-15" dirty="0">
                <a:latin typeface="HelveticaLTCYR-Roman"/>
                <a:cs typeface="HelveticaLTCYR-Roman"/>
              </a:rPr>
              <a:t>не </a:t>
            </a:r>
            <a:r>
              <a:rPr sz="1100" spc="-25" dirty="0">
                <a:latin typeface="HelveticaLTCYR-Roman"/>
                <a:cs typeface="HelveticaLTCYR-Roman"/>
              </a:rPr>
              <a:t>замислювалися </a:t>
            </a:r>
            <a:r>
              <a:rPr sz="1100" spc="-20" dirty="0">
                <a:latin typeface="HelveticaLTCYR-Roman"/>
                <a:cs typeface="HelveticaLTCYR-Roman"/>
              </a:rPr>
              <a:t>про це? Саме</a:t>
            </a:r>
            <a:r>
              <a:rPr sz="1100" spc="-170" dirty="0">
                <a:latin typeface="HelveticaLTCYR-Roman"/>
                <a:cs typeface="HelveticaLTCYR-Roman"/>
              </a:rPr>
              <a:t> </a:t>
            </a:r>
            <a:r>
              <a:rPr sz="1100" spc="-25" dirty="0">
                <a:latin typeface="HelveticaLTCYR-Roman"/>
                <a:cs typeface="HelveticaLTCYR-Roman"/>
              </a:rPr>
              <a:t>час.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8299" y="3784803"/>
            <a:ext cx="298577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0" dirty="0">
                <a:latin typeface="Helvetica Inserat LT Cyrillic"/>
                <a:cs typeface="Helvetica Inserat LT Cyrillic"/>
              </a:rPr>
              <a:t>CИСТЕМА</a:t>
            </a:r>
            <a:r>
              <a:rPr sz="1400" b="1" spc="-170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БЕЗПЕКИ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8299" y="8821204"/>
            <a:ext cx="298577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0" dirty="0">
                <a:latin typeface="Helvetica Inserat LT Cyrillic"/>
                <a:cs typeface="Helvetica Inserat LT Cyrillic"/>
              </a:rPr>
              <a:t>МІДНИЙ</a:t>
            </a:r>
            <a:r>
              <a:rPr sz="1400" b="1" spc="-16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ТЕПЛООБМІННИК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03037" y="6680403"/>
            <a:ext cx="298513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ЕЛЕКТРОНИЙ</a:t>
            </a:r>
            <a:r>
              <a:rPr sz="1400" b="1" spc="-13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РОЗПАЛ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03799" y="3784803"/>
            <a:ext cx="298513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0" dirty="0">
                <a:latin typeface="Helvetica Inserat LT Cyrillic"/>
                <a:cs typeface="Helvetica Inserat LT Cyrillic"/>
              </a:rPr>
              <a:t>ТИХА</a:t>
            </a:r>
            <a:r>
              <a:rPr sz="1400" b="1" spc="-140" dirty="0">
                <a:latin typeface="Helvetica Inserat LT Cyrillic"/>
                <a:cs typeface="Helvetica Inserat LT Cyrillic"/>
              </a:rPr>
              <a:t> </a:t>
            </a:r>
            <a:r>
              <a:rPr sz="1400" b="1" spc="-40" dirty="0">
                <a:latin typeface="Helvetica Inserat LT Cyrillic"/>
                <a:cs typeface="Helvetica Inserat LT Cyrillic"/>
              </a:rPr>
              <a:t>РОБОТА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03799" y="8821204"/>
            <a:ext cx="298513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УНІВЕРСАЛЬНІСТЬ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6013" y="6681902"/>
            <a:ext cx="298577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ЄВРОПЕЙСЬКА</a:t>
            </a:r>
            <a:r>
              <a:rPr sz="1400" b="1" spc="-13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ЯКІСТЬ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700" y="4142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7900" y="428104"/>
            <a:ext cx="180467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ГАЗОВІ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ПРОТОЧНІ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399" y="1795932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0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319" y="8487263"/>
            <a:ext cx="315341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Електронний </a:t>
            </a:r>
            <a:r>
              <a:rPr sz="1000" spc="5" dirty="0">
                <a:latin typeface="HelveticaLTCYR-Roman"/>
                <a:cs typeface="HelveticaLTCYR-Roman"/>
              </a:rPr>
              <a:t>розпал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пальника</a:t>
            </a:r>
            <a:endParaRPr sz="1000">
              <a:latin typeface="HelveticaLTCYR-Roman"/>
              <a:cs typeface="HelveticaLTCYR-Roman"/>
            </a:endParaRPr>
          </a:p>
          <a:p>
            <a:pPr marL="120650" marR="128905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LED-дисплей, </a:t>
            </a:r>
            <a:r>
              <a:rPr sz="1000" dirty="0">
                <a:latin typeface="HelveticaLTCYR-Roman"/>
                <a:cs typeface="HelveticaLTCYR-Roman"/>
              </a:rPr>
              <a:t>з індикацією температури </a:t>
            </a:r>
            <a:r>
              <a:rPr sz="1000" spc="-5" dirty="0">
                <a:latin typeface="HelveticaLTCYR-Roman"/>
                <a:cs typeface="HelveticaLTCYR-Roman"/>
              </a:rPr>
              <a:t>нагріву  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Пальник з </a:t>
            </a:r>
            <a:r>
              <a:rPr sz="1000" spc="-5" dirty="0">
                <a:latin typeface="HelveticaLTCYR-Roman"/>
                <a:cs typeface="HelveticaLTCYR-Roman"/>
              </a:rPr>
              <a:t>нержавіючої </a:t>
            </a:r>
            <a:r>
              <a:rPr sz="1000" spc="5" dirty="0">
                <a:latin typeface="HelveticaLTCYR-Roman"/>
                <a:cs typeface="HelveticaLTCYR-Roman"/>
              </a:rPr>
              <a:t>сталі </a:t>
            </a:r>
            <a:r>
              <a:rPr sz="1000" dirty="0">
                <a:latin typeface="HelveticaLTCYR-Roman"/>
                <a:cs typeface="HelveticaLTCYR-Roman"/>
              </a:rPr>
              <a:t>з поздовжнім розта-  шування</a:t>
            </a:r>
            <a:r>
              <a:rPr sz="1000" spc="-7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форсунок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Високонадійний мідний</a:t>
            </a:r>
            <a:r>
              <a:rPr sz="1000" spc="3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теплообмінник</a:t>
            </a:r>
            <a:endParaRPr sz="1000">
              <a:latin typeface="HelveticaLTCYR-Roman"/>
              <a:cs typeface="HelveticaLTCYR-Roman"/>
            </a:endParaRPr>
          </a:p>
          <a:p>
            <a:pPr marL="120650" marR="40259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Колектор </a:t>
            </a:r>
            <a:r>
              <a:rPr sz="1000" spc="-5" dirty="0">
                <a:latin typeface="HelveticaLTCYR-Roman"/>
                <a:cs typeface="HelveticaLTCYR-Roman"/>
              </a:rPr>
              <a:t>відведення </a:t>
            </a:r>
            <a:r>
              <a:rPr sz="1000" dirty="0">
                <a:latin typeface="HelveticaLTCYR-Roman"/>
                <a:cs typeface="HelveticaLTCYR-Roman"/>
              </a:rPr>
              <a:t>димових газів з  </a:t>
            </a:r>
            <a:r>
              <a:rPr sz="1000" spc="-5" dirty="0">
                <a:latin typeface="HelveticaLTCYR-Roman"/>
                <a:cs typeface="HelveticaLTCYR-Roman"/>
              </a:rPr>
              <a:t>оцинкованої </a:t>
            </a:r>
            <a:r>
              <a:rPr sz="1000" spc="5" dirty="0">
                <a:latin typeface="HelveticaLTCYR-Roman"/>
                <a:cs typeface="HelveticaLTCYR-Roman"/>
              </a:rPr>
              <a:t>сталі </a:t>
            </a:r>
            <a:r>
              <a:rPr sz="1000" dirty="0">
                <a:latin typeface="HelveticaLTCYR-Roman"/>
                <a:cs typeface="HelveticaLTCYR-Roman"/>
              </a:rPr>
              <a:t>європейської</a:t>
            </a:r>
            <a:r>
              <a:rPr sz="1000" spc="6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конструкції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5" dirty="0">
                <a:latin typeface="HelveticaLTCYR-Roman"/>
                <a:cs typeface="HelveticaLTCYR-Roman"/>
              </a:rPr>
              <a:t>потужності</a:t>
            </a:r>
            <a:r>
              <a:rPr sz="1000" spc="12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Багаторівнева </a:t>
            </a:r>
            <a:r>
              <a:rPr sz="1000" dirty="0">
                <a:latin typeface="HelveticaLTCYR-Roman"/>
                <a:cs typeface="HelveticaLTCYR-Roman"/>
              </a:rPr>
              <a:t>система</a:t>
            </a:r>
            <a:r>
              <a:rPr sz="1000" spc="7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безпеки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9500" y="8301866"/>
            <a:ext cx="6546215" cy="0"/>
          </a:xfrm>
          <a:custGeom>
            <a:avLst/>
            <a:gdLst/>
            <a:ahLst/>
            <a:cxnLst/>
            <a:rect l="l" t="t" r="r" b="b"/>
            <a:pathLst>
              <a:path w="6546215">
                <a:moveTo>
                  <a:pt x="0" y="0"/>
                </a:moveTo>
                <a:lnTo>
                  <a:pt x="654589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500" y="10335342"/>
            <a:ext cx="3112770" cy="0"/>
          </a:xfrm>
          <a:custGeom>
            <a:avLst/>
            <a:gdLst/>
            <a:ahLst/>
            <a:cxnLst/>
            <a:rect l="l" t="t" r="r" b="b"/>
            <a:pathLst>
              <a:path w="3112770">
                <a:moveTo>
                  <a:pt x="0" y="0"/>
                </a:moveTo>
                <a:lnTo>
                  <a:pt x="31126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8818" y="8487263"/>
            <a:ext cx="2475230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Робота </a:t>
            </a:r>
            <a:r>
              <a:rPr sz="1000" dirty="0">
                <a:latin typeface="HelveticaLTCYR-Roman"/>
                <a:cs typeface="HelveticaLTCYR-Roman"/>
              </a:rPr>
              <a:t>при </a:t>
            </a:r>
            <a:r>
              <a:rPr sz="1000" spc="-5" dirty="0">
                <a:latin typeface="HelveticaLTCYR-Roman"/>
                <a:cs typeface="HelveticaLTCYR-Roman"/>
              </a:rPr>
              <a:t>низькому </a:t>
            </a:r>
            <a:r>
              <a:rPr sz="1000" spc="5" dirty="0">
                <a:latin typeface="HelveticaLTCYR-Roman"/>
                <a:cs typeface="HelveticaLTCYR-Roman"/>
              </a:rPr>
              <a:t>тиску </a:t>
            </a:r>
            <a:r>
              <a:rPr sz="1000" spc="-5" dirty="0">
                <a:latin typeface="HelveticaLTCYR-Roman"/>
                <a:cs typeface="HelveticaLTCYR-Roman"/>
              </a:rPr>
              <a:t>води </a:t>
            </a:r>
            <a:r>
              <a:rPr sz="1000" dirty="0">
                <a:latin typeface="HelveticaLTCYR-Roman"/>
                <a:cs typeface="HelveticaLTCYR-Roman"/>
              </a:rPr>
              <a:t>і</a:t>
            </a:r>
            <a:r>
              <a:rPr sz="1000" spc="17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газу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Низька </a:t>
            </a:r>
            <a:r>
              <a:rPr sz="1000" spc="-5" dirty="0">
                <a:latin typeface="HelveticaLTCYR-Roman"/>
                <a:cs typeface="HelveticaLTCYR-Roman"/>
              </a:rPr>
              <a:t>витрата</a:t>
            </a:r>
            <a:r>
              <a:rPr sz="1000" dirty="0">
                <a:latin typeface="HelveticaLTCYR-Roman"/>
                <a:cs typeface="HelveticaLTCYR-Roman"/>
              </a:rPr>
              <a:t> газу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5" dirty="0">
                <a:latin typeface="HelveticaLTCYR-Roman"/>
                <a:cs typeface="HelveticaLTCYR-Roman"/>
              </a:rPr>
              <a:t>Тиха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робота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Діаметр </a:t>
            </a:r>
            <a:r>
              <a:rPr sz="1000" spc="-5" dirty="0">
                <a:latin typeface="HelveticaLTCYR-Roman"/>
                <a:cs typeface="HelveticaLTCYR-Roman"/>
              </a:rPr>
              <a:t>димоходу </a:t>
            </a:r>
            <a:r>
              <a:rPr sz="1000" spc="-50" dirty="0">
                <a:latin typeface="HelveticaLTCYR-Roman"/>
                <a:cs typeface="HelveticaLTCYR-Roman"/>
              </a:rPr>
              <a:t>110</a:t>
            </a:r>
            <a:r>
              <a:rPr sz="1000" spc="2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- 2</a:t>
            </a:r>
            <a:r>
              <a:rPr sz="1000" spc="4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роки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529" y="4535500"/>
            <a:ext cx="314515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Надійний і безпечний </a:t>
            </a:r>
            <a:r>
              <a:rPr sz="1100" spc="-10" dirty="0">
                <a:latin typeface="HelveticaLTCYR-Roman"/>
                <a:cs typeface="HelveticaLTCYR-Roman"/>
              </a:rPr>
              <a:t>газовий </a:t>
            </a:r>
            <a:r>
              <a:rPr sz="1100" spc="-5" dirty="0">
                <a:latin typeface="HelveticaLTCYR-Roman"/>
                <a:cs typeface="HelveticaLTCYR-Roman"/>
              </a:rPr>
              <a:t>водонагрівач?  </a:t>
            </a:r>
            <a:r>
              <a:rPr sz="1100" spc="-10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20" dirty="0">
                <a:latin typeface="HelveticaLTCYR-Roman"/>
                <a:cs typeface="HelveticaLTCYR-Roman"/>
              </a:rPr>
              <a:t>Теплообмінник </a:t>
            </a:r>
            <a:r>
              <a:rPr sz="1100" spc="-5" dirty="0">
                <a:latin typeface="HelveticaLTCYR-Roman"/>
                <a:cs typeface="HelveticaLTCYR-Roman"/>
              </a:rPr>
              <a:t>виготовлений </a:t>
            </a:r>
            <a:r>
              <a:rPr sz="1100" dirty="0">
                <a:latin typeface="HelveticaLTCYR-Roman"/>
                <a:cs typeface="HelveticaLTCYR-Roman"/>
              </a:rPr>
              <a:t>з міді й покри-  тий спеціальним покриттям, </a:t>
            </a:r>
            <a:r>
              <a:rPr sz="1100" spc="-15" dirty="0">
                <a:latin typeface="HelveticaLTCYR-Roman"/>
                <a:cs typeface="HelveticaLTCYR-Roman"/>
              </a:rPr>
              <a:t>яке </a:t>
            </a:r>
            <a:r>
              <a:rPr sz="1100" dirty="0">
                <a:latin typeface="HelveticaLTCYR-Roman"/>
                <a:cs typeface="HelveticaLTCYR-Roman"/>
              </a:rPr>
              <a:t>захищає </a:t>
            </a:r>
            <a:r>
              <a:rPr sz="1100" spc="-15" dirty="0">
                <a:latin typeface="HelveticaLTCYR-Roman"/>
                <a:cs typeface="HelveticaLTCYR-Roman"/>
              </a:rPr>
              <a:t>його 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від </a:t>
            </a:r>
            <a:r>
              <a:rPr sz="1100" spc="-10" dirty="0">
                <a:latin typeface="HelveticaLTCYR-Roman"/>
                <a:cs typeface="HelveticaLTCYR-Roman"/>
              </a:rPr>
              <a:t>корозії </a:t>
            </a:r>
            <a:r>
              <a:rPr sz="1100" dirty="0">
                <a:latin typeface="HelveticaLTCYR-Roman"/>
                <a:cs typeface="HelveticaLTCYR-Roman"/>
              </a:rPr>
              <a:t>і значно </a:t>
            </a:r>
            <a:r>
              <a:rPr sz="1100" spc="-10" dirty="0">
                <a:latin typeface="HelveticaLTCYR-Roman"/>
                <a:cs typeface="HelveticaLTCYR-Roman"/>
              </a:rPr>
              <a:t>продовжує </a:t>
            </a:r>
            <a:r>
              <a:rPr sz="1100" dirty="0">
                <a:latin typeface="HelveticaLTCYR-Roman"/>
                <a:cs typeface="HelveticaLTCYR-Roman"/>
              </a:rPr>
              <a:t>термін служ-  би. А європейська </a:t>
            </a:r>
            <a:r>
              <a:rPr sz="1100" spc="-10" dirty="0">
                <a:latin typeface="HelveticaLTCYR-Roman"/>
                <a:cs typeface="HelveticaLTCYR-Roman"/>
              </a:rPr>
              <a:t>конструкція </a:t>
            </a:r>
            <a:r>
              <a:rPr sz="1100" spc="-15" dirty="0">
                <a:latin typeface="HelveticaLTCYR-Roman"/>
                <a:cs typeface="HelveticaLTCYR-Roman"/>
              </a:rPr>
              <a:t>колектора </a:t>
            </a:r>
            <a:r>
              <a:rPr sz="1100" dirty="0">
                <a:latin typeface="HelveticaLTCYR-Roman"/>
                <a:cs typeface="HelveticaLTCYR-Roman"/>
              </a:rPr>
              <a:t>ди-  мових </a:t>
            </a:r>
            <a:r>
              <a:rPr sz="1100" spc="-10" dirty="0">
                <a:latin typeface="HelveticaLTCYR-Roman"/>
                <a:cs typeface="HelveticaLTCYR-Roman"/>
              </a:rPr>
              <a:t>газів </a:t>
            </a:r>
            <a:r>
              <a:rPr sz="1100" dirty="0">
                <a:latin typeface="HelveticaLTCYR-Roman"/>
                <a:cs typeface="HelveticaLTCYR-Roman"/>
              </a:rPr>
              <a:t>повністю виключає витік чадно-  </a:t>
            </a:r>
            <a:r>
              <a:rPr sz="1100" spc="-25" dirty="0">
                <a:latin typeface="HelveticaLTCYR-Roman"/>
                <a:cs typeface="HelveticaLTCYR-Roman"/>
              </a:rPr>
              <a:t>го </a:t>
            </a:r>
            <a:r>
              <a:rPr sz="1100" spc="-15" dirty="0">
                <a:latin typeface="HelveticaLTCYR-Roman"/>
                <a:cs typeface="HelveticaLTCYR-Roman"/>
              </a:rPr>
              <a:t>газу </a:t>
            </a:r>
            <a:r>
              <a:rPr sz="1100" dirty="0">
                <a:latin typeface="HelveticaLTCYR-Roman"/>
                <a:cs typeface="HelveticaLTCYR-Roman"/>
              </a:rPr>
              <a:t>в приміщення і </a:t>
            </a:r>
            <a:r>
              <a:rPr sz="1100" spc="-20" dirty="0">
                <a:latin typeface="HelveticaLTCYR-Roman"/>
                <a:cs typeface="HelveticaLTCYR-Roman"/>
              </a:rPr>
              <a:t>100% </a:t>
            </a:r>
            <a:r>
              <a:rPr sz="1100" dirty="0">
                <a:latin typeface="HelveticaLTCYR-Roman"/>
                <a:cs typeface="HelveticaLTCYR-Roman"/>
              </a:rPr>
              <a:t>видаляє </a:t>
            </a:r>
            <a:r>
              <a:rPr sz="1100" spc="-15" dirty="0">
                <a:latin typeface="HelveticaLTCYR-Roman"/>
                <a:cs typeface="HelveticaLTCYR-Roman"/>
              </a:rPr>
              <a:t>його </a:t>
            </a:r>
            <a:r>
              <a:rPr sz="1100" dirty="0">
                <a:latin typeface="HelveticaLTCYR-Roman"/>
                <a:cs typeface="HelveticaLTCYR-Roman"/>
              </a:rPr>
              <a:t>в  димовідвідний канал. Надійно. </a:t>
            </a:r>
            <a:r>
              <a:rPr sz="1100" spc="-5" dirty="0">
                <a:latin typeface="HelveticaLTCYR-Roman"/>
                <a:cs typeface="HelveticaLTCYR-Roman"/>
              </a:rPr>
              <a:t>Абсолютно </a:t>
            </a:r>
            <a:r>
              <a:rPr sz="1100" dirty="0">
                <a:latin typeface="HelveticaLTCYR-Roman"/>
                <a:cs typeface="HelveticaLTCYR-Roman"/>
              </a:rPr>
              <a:t>без-  печно.</a:t>
            </a:r>
            <a:r>
              <a:rPr sz="1100" spc="-204" dirty="0">
                <a:latin typeface="HelveticaLTCYR-Roman"/>
                <a:cs typeface="HelveticaLTCYR-Roman"/>
              </a:rPr>
              <a:t> </a:t>
            </a:r>
            <a:r>
              <a:rPr sz="1100" spc="-50" dirty="0">
                <a:latin typeface="HelveticaLTCYR-Roman"/>
                <a:cs typeface="HelveticaLTCYR-Roman"/>
              </a:rPr>
              <a:t>Тихо.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331" y="4402880"/>
            <a:ext cx="3131185" cy="0"/>
          </a:xfrm>
          <a:custGeom>
            <a:avLst/>
            <a:gdLst/>
            <a:ahLst/>
            <a:cxnLst/>
            <a:rect l="l" t="t" r="r" b="b"/>
            <a:pathLst>
              <a:path w="3131185">
                <a:moveTo>
                  <a:pt x="0" y="0"/>
                </a:moveTo>
                <a:lnTo>
                  <a:pt x="31310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0700" y="1889645"/>
            <a:ext cx="56642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FONTE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2489" y="7594803"/>
            <a:ext cx="440690" cy="440055"/>
          </a:xfrm>
          <a:custGeom>
            <a:avLst/>
            <a:gdLst/>
            <a:ahLst/>
            <a:cxnLst/>
            <a:rect l="l" t="t" r="r" b="b"/>
            <a:pathLst>
              <a:path w="440690" h="440054">
                <a:moveTo>
                  <a:pt x="440220" y="439470"/>
                </a:moveTo>
                <a:lnTo>
                  <a:pt x="0" y="439470"/>
                </a:lnTo>
                <a:lnTo>
                  <a:pt x="0" y="0"/>
                </a:lnTo>
                <a:lnTo>
                  <a:pt x="440220" y="0"/>
                </a:lnTo>
                <a:lnTo>
                  <a:pt x="440220" y="439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1905" y="7641273"/>
            <a:ext cx="107950" cy="88265"/>
          </a:xfrm>
          <a:custGeom>
            <a:avLst/>
            <a:gdLst/>
            <a:ahLst/>
            <a:cxnLst/>
            <a:rect l="l" t="t" r="r" b="b"/>
            <a:pathLst>
              <a:path w="107950" h="88265">
                <a:moveTo>
                  <a:pt x="0" y="0"/>
                </a:moveTo>
                <a:lnTo>
                  <a:pt x="0" y="66624"/>
                </a:lnTo>
                <a:lnTo>
                  <a:pt x="2159" y="66801"/>
                </a:lnTo>
                <a:lnTo>
                  <a:pt x="18121" y="69055"/>
                </a:lnTo>
                <a:lnTo>
                  <a:pt x="33653" y="73220"/>
                </a:lnTo>
                <a:lnTo>
                  <a:pt x="48545" y="79230"/>
                </a:lnTo>
                <a:lnTo>
                  <a:pt x="62585" y="87020"/>
                </a:lnTo>
                <a:lnTo>
                  <a:pt x="64147" y="88010"/>
                </a:lnTo>
                <a:lnTo>
                  <a:pt x="70061" y="82105"/>
                </a:lnTo>
                <a:lnTo>
                  <a:pt x="63487" y="82105"/>
                </a:lnTo>
                <a:lnTo>
                  <a:pt x="49757" y="74674"/>
                </a:lnTo>
                <a:lnTo>
                  <a:pt x="35248" y="68864"/>
                </a:lnTo>
                <a:lnTo>
                  <a:pt x="20149" y="64737"/>
                </a:lnTo>
                <a:lnTo>
                  <a:pt x="4648" y="62356"/>
                </a:lnTo>
                <a:lnTo>
                  <a:pt x="4648" y="4952"/>
                </a:lnTo>
                <a:lnTo>
                  <a:pt x="32895" y="4952"/>
                </a:lnTo>
                <a:lnTo>
                  <a:pt x="30816" y="4288"/>
                </a:lnTo>
                <a:lnTo>
                  <a:pt x="2501" y="152"/>
                </a:lnTo>
                <a:lnTo>
                  <a:pt x="0" y="0"/>
                </a:lnTo>
                <a:close/>
              </a:path>
              <a:path w="107950" h="88265">
                <a:moveTo>
                  <a:pt x="32895" y="4952"/>
                </a:moveTo>
                <a:lnTo>
                  <a:pt x="4648" y="4952"/>
                </a:lnTo>
                <a:lnTo>
                  <a:pt x="30935" y="9077"/>
                </a:lnTo>
                <a:lnTo>
                  <a:pt x="55948" y="17173"/>
                </a:lnTo>
                <a:lnTo>
                  <a:pt x="79377" y="29113"/>
                </a:lnTo>
                <a:lnTo>
                  <a:pt x="100914" y="44767"/>
                </a:lnTo>
                <a:lnTo>
                  <a:pt x="63487" y="82105"/>
                </a:lnTo>
                <a:lnTo>
                  <a:pt x="70061" y="82105"/>
                </a:lnTo>
                <a:lnTo>
                  <a:pt x="107696" y="44526"/>
                </a:lnTo>
                <a:lnTo>
                  <a:pt x="105841" y="42900"/>
                </a:lnTo>
                <a:lnTo>
                  <a:pt x="82849" y="25805"/>
                </a:lnTo>
                <a:lnTo>
                  <a:pt x="57719" y="12887"/>
                </a:lnTo>
                <a:lnTo>
                  <a:pt x="32895" y="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0199" y="7698242"/>
            <a:ext cx="86995" cy="107950"/>
          </a:xfrm>
          <a:custGeom>
            <a:avLst/>
            <a:gdLst/>
            <a:ahLst/>
            <a:cxnLst/>
            <a:rect l="l" t="t" r="r" b="b"/>
            <a:pathLst>
              <a:path w="86994" h="107950">
                <a:moveTo>
                  <a:pt x="41846" y="0"/>
                </a:moveTo>
                <a:lnTo>
                  <a:pt x="0" y="41782"/>
                </a:lnTo>
                <a:lnTo>
                  <a:pt x="3378" y="44843"/>
                </a:lnTo>
                <a:lnTo>
                  <a:pt x="4952" y="46329"/>
                </a:lnTo>
                <a:lnTo>
                  <a:pt x="34716" y="89792"/>
                </a:lnTo>
                <a:lnTo>
                  <a:pt x="40741" y="107530"/>
                </a:lnTo>
                <a:lnTo>
                  <a:pt x="86448" y="107492"/>
                </a:lnTo>
                <a:lnTo>
                  <a:pt x="86283" y="105016"/>
                </a:lnTo>
                <a:lnTo>
                  <a:pt x="85971" y="102882"/>
                </a:lnTo>
                <a:lnTo>
                  <a:pt x="44272" y="102882"/>
                </a:lnTo>
                <a:lnTo>
                  <a:pt x="38486" y="86787"/>
                </a:lnTo>
                <a:lnTo>
                  <a:pt x="9791" y="44589"/>
                </a:lnTo>
                <a:lnTo>
                  <a:pt x="6730" y="41630"/>
                </a:lnTo>
                <a:lnTo>
                  <a:pt x="41617" y="6769"/>
                </a:lnTo>
                <a:lnTo>
                  <a:pt x="47162" y="6769"/>
                </a:lnTo>
                <a:lnTo>
                  <a:pt x="43497" y="1854"/>
                </a:lnTo>
                <a:lnTo>
                  <a:pt x="41846" y="0"/>
                </a:lnTo>
                <a:close/>
              </a:path>
              <a:path w="86994" h="107950">
                <a:moveTo>
                  <a:pt x="47162" y="6769"/>
                </a:moveTo>
                <a:lnTo>
                  <a:pt x="41617" y="6769"/>
                </a:lnTo>
                <a:lnTo>
                  <a:pt x="57296" y="28271"/>
                </a:lnTo>
                <a:lnTo>
                  <a:pt x="69253" y="51658"/>
                </a:lnTo>
                <a:lnTo>
                  <a:pt x="77361" y="76629"/>
                </a:lnTo>
                <a:lnTo>
                  <a:pt x="81495" y="102882"/>
                </a:lnTo>
                <a:lnTo>
                  <a:pt x="85971" y="102882"/>
                </a:lnTo>
                <a:lnTo>
                  <a:pt x="82148" y="76745"/>
                </a:lnTo>
                <a:lnTo>
                  <a:pt x="73539" y="49882"/>
                </a:lnTo>
                <a:lnTo>
                  <a:pt x="60605" y="24795"/>
                </a:lnTo>
                <a:lnTo>
                  <a:pt x="47162" y="6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3098" y="7823315"/>
            <a:ext cx="64135" cy="107950"/>
          </a:xfrm>
          <a:custGeom>
            <a:avLst/>
            <a:gdLst/>
            <a:ahLst/>
            <a:cxnLst/>
            <a:rect l="l" t="t" r="r" b="b"/>
            <a:pathLst>
              <a:path w="64134" h="107950">
                <a:moveTo>
                  <a:pt x="63576" y="0"/>
                </a:moveTo>
                <a:lnTo>
                  <a:pt x="21196" y="0"/>
                </a:lnTo>
                <a:lnTo>
                  <a:pt x="21453" y="2463"/>
                </a:lnTo>
                <a:lnTo>
                  <a:pt x="21786" y="24764"/>
                </a:lnTo>
                <a:lnTo>
                  <a:pt x="18403" y="46593"/>
                </a:lnTo>
                <a:lnTo>
                  <a:pt x="11442" y="67521"/>
                </a:lnTo>
                <a:lnTo>
                  <a:pt x="1028" y="87033"/>
                </a:lnTo>
                <a:lnTo>
                  <a:pt x="0" y="88607"/>
                </a:lnTo>
                <a:lnTo>
                  <a:pt x="18948" y="107518"/>
                </a:lnTo>
                <a:lnTo>
                  <a:pt x="20599" y="105651"/>
                </a:lnTo>
                <a:lnTo>
                  <a:pt x="24242" y="100761"/>
                </a:lnTo>
                <a:lnTo>
                  <a:pt x="18719" y="100761"/>
                </a:lnTo>
                <a:lnTo>
                  <a:pt x="5930" y="87960"/>
                </a:lnTo>
                <a:lnTo>
                  <a:pt x="16006" y="68627"/>
                </a:lnTo>
                <a:lnTo>
                  <a:pt x="22839" y="47990"/>
                </a:lnTo>
                <a:lnTo>
                  <a:pt x="26317" y="26509"/>
                </a:lnTo>
                <a:lnTo>
                  <a:pt x="26327" y="4648"/>
                </a:lnTo>
                <a:lnTo>
                  <a:pt x="63090" y="4648"/>
                </a:lnTo>
                <a:lnTo>
                  <a:pt x="63411" y="2463"/>
                </a:lnTo>
                <a:lnTo>
                  <a:pt x="63576" y="0"/>
                </a:lnTo>
                <a:close/>
              </a:path>
              <a:path w="64134" h="107950">
                <a:moveTo>
                  <a:pt x="63090" y="4648"/>
                </a:moveTo>
                <a:lnTo>
                  <a:pt x="58597" y="4648"/>
                </a:lnTo>
                <a:lnTo>
                  <a:pt x="54463" y="30881"/>
                </a:lnTo>
                <a:lnTo>
                  <a:pt x="46355" y="55848"/>
                </a:lnTo>
                <a:lnTo>
                  <a:pt x="34398" y="79243"/>
                </a:lnTo>
                <a:lnTo>
                  <a:pt x="18719" y="100761"/>
                </a:lnTo>
                <a:lnTo>
                  <a:pt x="24242" y="100761"/>
                </a:lnTo>
                <a:lnTo>
                  <a:pt x="37707" y="82691"/>
                </a:lnTo>
                <a:lnTo>
                  <a:pt x="50644" y="57600"/>
                </a:lnTo>
                <a:lnTo>
                  <a:pt x="59261" y="30738"/>
                </a:lnTo>
                <a:lnTo>
                  <a:pt x="63090" y="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1901" y="7925977"/>
            <a:ext cx="107950" cy="62230"/>
          </a:xfrm>
          <a:custGeom>
            <a:avLst/>
            <a:gdLst/>
            <a:ahLst/>
            <a:cxnLst/>
            <a:rect l="l" t="t" r="r" b="b"/>
            <a:pathLst>
              <a:path w="107950" h="62229">
                <a:moveTo>
                  <a:pt x="90360" y="0"/>
                </a:moveTo>
                <a:lnTo>
                  <a:pt x="88709" y="1739"/>
                </a:lnTo>
                <a:lnTo>
                  <a:pt x="87426" y="3162"/>
                </a:lnTo>
                <a:lnTo>
                  <a:pt x="86144" y="4533"/>
                </a:lnTo>
                <a:lnTo>
                  <a:pt x="80378" y="10286"/>
                </a:lnTo>
                <a:lnTo>
                  <a:pt x="75539" y="14452"/>
                </a:lnTo>
                <a:lnTo>
                  <a:pt x="70421" y="18262"/>
                </a:lnTo>
                <a:lnTo>
                  <a:pt x="55347" y="31775"/>
                </a:lnTo>
                <a:lnTo>
                  <a:pt x="38898" y="42413"/>
                </a:lnTo>
                <a:lnTo>
                  <a:pt x="21008" y="50319"/>
                </a:lnTo>
                <a:lnTo>
                  <a:pt x="1917" y="55359"/>
                </a:lnTo>
                <a:lnTo>
                  <a:pt x="0" y="55676"/>
                </a:lnTo>
                <a:lnTo>
                  <a:pt x="25" y="61836"/>
                </a:lnTo>
                <a:lnTo>
                  <a:pt x="2501" y="61671"/>
                </a:lnTo>
                <a:lnTo>
                  <a:pt x="30816" y="57532"/>
                </a:lnTo>
                <a:lnTo>
                  <a:pt x="40910" y="54305"/>
                </a:lnTo>
                <a:lnTo>
                  <a:pt x="23634" y="54305"/>
                </a:lnTo>
                <a:lnTo>
                  <a:pt x="37322" y="48448"/>
                </a:lnTo>
                <a:lnTo>
                  <a:pt x="50238" y="41063"/>
                </a:lnTo>
                <a:lnTo>
                  <a:pt x="62282" y="32200"/>
                </a:lnTo>
                <a:lnTo>
                  <a:pt x="73355" y="21907"/>
                </a:lnTo>
                <a:lnTo>
                  <a:pt x="78587" y="17970"/>
                </a:lnTo>
                <a:lnTo>
                  <a:pt x="83553" y="13690"/>
                </a:lnTo>
                <a:lnTo>
                  <a:pt x="88899" y="8343"/>
                </a:lnTo>
                <a:lnTo>
                  <a:pt x="90487" y="6680"/>
                </a:lnTo>
                <a:lnTo>
                  <a:pt x="97060" y="6680"/>
                </a:lnTo>
                <a:lnTo>
                  <a:pt x="90360" y="0"/>
                </a:lnTo>
                <a:close/>
              </a:path>
              <a:path w="107950" h="62229">
                <a:moveTo>
                  <a:pt x="97060" y="6680"/>
                </a:moveTo>
                <a:lnTo>
                  <a:pt x="90487" y="6680"/>
                </a:lnTo>
                <a:lnTo>
                  <a:pt x="100901" y="17043"/>
                </a:lnTo>
                <a:lnTo>
                  <a:pt x="83377" y="30159"/>
                </a:lnTo>
                <a:lnTo>
                  <a:pt x="64544" y="40789"/>
                </a:lnTo>
                <a:lnTo>
                  <a:pt x="44573" y="48861"/>
                </a:lnTo>
                <a:lnTo>
                  <a:pt x="23634" y="54305"/>
                </a:lnTo>
                <a:lnTo>
                  <a:pt x="40910" y="54305"/>
                </a:lnTo>
                <a:lnTo>
                  <a:pt x="57719" y="48929"/>
                </a:lnTo>
                <a:lnTo>
                  <a:pt x="82849" y="36007"/>
                </a:lnTo>
                <a:lnTo>
                  <a:pt x="105841" y="18910"/>
                </a:lnTo>
                <a:lnTo>
                  <a:pt x="107695" y="17284"/>
                </a:lnTo>
                <a:lnTo>
                  <a:pt x="97060" y="6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8527" y="7649613"/>
            <a:ext cx="104139" cy="187960"/>
          </a:xfrm>
          <a:custGeom>
            <a:avLst/>
            <a:gdLst/>
            <a:ahLst/>
            <a:cxnLst/>
            <a:rect l="l" t="t" r="r" b="b"/>
            <a:pathLst>
              <a:path w="104140" h="187959">
                <a:moveTo>
                  <a:pt x="84048" y="169202"/>
                </a:moveTo>
                <a:lnTo>
                  <a:pt x="20027" y="169202"/>
                </a:lnTo>
                <a:lnTo>
                  <a:pt x="20027" y="187464"/>
                </a:lnTo>
                <a:lnTo>
                  <a:pt x="84048" y="187464"/>
                </a:lnTo>
                <a:lnTo>
                  <a:pt x="84048" y="169202"/>
                </a:lnTo>
                <a:close/>
              </a:path>
              <a:path w="104140" h="187959">
                <a:moveTo>
                  <a:pt x="52044" y="0"/>
                </a:moveTo>
                <a:lnTo>
                  <a:pt x="21956" y="35297"/>
                </a:lnTo>
                <a:lnTo>
                  <a:pt x="6505" y="57640"/>
                </a:lnTo>
                <a:lnTo>
                  <a:pt x="813" y="76547"/>
                </a:lnTo>
                <a:lnTo>
                  <a:pt x="0" y="101536"/>
                </a:lnTo>
                <a:lnTo>
                  <a:pt x="3482" y="127727"/>
                </a:lnTo>
                <a:lnTo>
                  <a:pt x="13058" y="148289"/>
                </a:lnTo>
                <a:lnTo>
                  <a:pt x="27421" y="162392"/>
                </a:lnTo>
                <a:lnTo>
                  <a:pt x="45262" y="169202"/>
                </a:lnTo>
                <a:lnTo>
                  <a:pt x="58839" y="169202"/>
                </a:lnTo>
                <a:lnTo>
                  <a:pt x="75500" y="162839"/>
                </a:lnTo>
                <a:lnTo>
                  <a:pt x="53644" y="162839"/>
                </a:lnTo>
                <a:lnTo>
                  <a:pt x="42036" y="160082"/>
                </a:lnTo>
                <a:lnTo>
                  <a:pt x="32558" y="152230"/>
                </a:lnTo>
                <a:lnTo>
                  <a:pt x="26168" y="139913"/>
                </a:lnTo>
                <a:lnTo>
                  <a:pt x="23825" y="123761"/>
                </a:lnTo>
                <a:lnTo>
                  <a:pt x="28484" y="104633"/>
                </a:lnTo>
                <a:lnTo>
                  <a:pt x="38734" y="85767"/>
                </a:lnTo>
                <a:lnTo>
                  <a:pt x="48985" y="71367"/>
                </a:lnTo>
                <a:lnTo>
                  <a:pt x="53644" y="65633"/>
                </a:lnTo>
                <a:lnTo>
                  <a:pt x="94597" y="65633"/>
                </a:lnTo>
                <a:lnTo>
                  <a:pt x="78060" y="35166"/>
                </a:lnTo>
                <a:lnTo>
                  <a:pt x="60174" y="10014"/>
                </a:lnTo>
                <a:lnTo>
                  <a:pt x="52044" y="0"/>
                </a:lnTo>
                <a:close/>
              </a:path>
              <a:path w="104140" h="187959">
                <a:moveTo>
                  <a:pt x="94597" y="65633"/>
                </a:moveTo>
                <a:lnTo>
                  <a:pt x="53644" y="65633"/>
                </a:lnTo>
                <a:lnTo>
                  <a:pt x="70869" y="85844"/>
                </a:lnTo>
                <a:lnTo>
                  <a:pt x="79714" y="98636"/>
                </a:lnTo>
                <a:lnTo>
                  <a:pt x="82973" y="109458"/>
                </a:lnTo>
                <a:lnTo>
                  <a:pt x="83438" y="123761"/>
                </a:lnTo>
                <a:lnTo>
                  <a:pt x="81094" y="139913"/>
                </a:lnTo>
                <a:lnTo>
                  <a:pt x="74704" y="152230"/>
                </a:lnTo>
                <a:lnTo>
                  <a:pt x="65233" y="160082"/>
                </a:lnTo>
                <a:lnTo>
                  <a:pt x="53644" y="162839"/>
                </a:lnTo>
                <a:lnTo>
                  <a:pt x="75500" y="162839"/>
                </a:lnTo>
                <a:lnTo>
                  <a:pt x="76671" y="162392"/>
                </a:lnTo>
                <a:lnTo>
                  <a:pt x="91025" y="148289"/>
                </a:lnTo>
                <a:lnTo>
                  <a:pt x="100596" y="127727"/>
                </a:lnTo>
                <a:lnTo>
                  <a:pt x="104076" y="101536"/>
                </a:lnTo>
                <a:lnTo>
                  <a:pt x="95946" y="68119"/>
                </a:lnTo>
                <a:lnTo>
                  <a:pt x="94597" y="65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7435" y="7898472"/>
            <a:ext cx="46355" cy="83820"/>
          </a:xfrm>
          <a:custGeom>
            <a:avLst/>
            <a:gdLst/>
            <a:ahLst/>
            <a:cxnLst/>
            <a:rect l="l" t="t" r="r" b="b"/>
            <a:pathLst>
              <a:path w="46355" h="83820">
                <a:moveTo>
                  <a:pt x="37363" y="75196"/>
                </a:moveTo>
                <a:lnTo>
                  <a:pt x="8902" y="75196"/>
                </a:lnTo>
                <a:lnTo>
                  <a:pt x="8902" y="83311"/>
                </a:lnTo>
                <a:lnTo>
                  <a:pt x="37363" y="83311"/>
                </a:lnTo>
                <a:lnTo>
                  <a:pt x="37363" y="75196"/>
                </a:lnTo>
                <a:close/>
              </a:path>
              <a:path w="46355" h="83820">
                <a:moveTo>
                  <a:pt x="23139" y="0"/>
                </a:moveTo>
                <a:lnTo>
                  <a:pt x="9761" y="15692"/>
                </a:lnTo>
                <a:lnTo>
                  <a:pt x="2892" y="25622"/>
                </a:lnTo>
                <a:lnTo>
                  <a:pt x="361" y="34018"/>
                </a:lnTo>
                <a:lnTo>
                  <a:pt x="0" y="45110"/>
                </a:lnTo>
                <a:lnTo>
                  <a:pt x="1546" y="56753"/>
                </a:lnTo>
                <a:lnTo>
                  <a:pt x="5800" y="65901"/>
                </a:lnTo>
                <a:lnTo>
                  <a:pt x="12183" y="72176"/>
                </a:lnTo>
                <a:lnTo>
                  <a:pt x="20116" y="75196"/>
                </a:lnTo>
                <a:lnTo>
                  <a:pt x="26149" y="75196"/>
                </a:lnTo>
                <a:lnTo>
                  <a:pt x="33549" y="72377"/>
                </a:lnTo>
                <a:lnTo>
                  <a:pt x="16510" y="72377"/>
                </a:lnTo>
                <a:lnTo>
                  <a:pt x="10591" y="65608"/>
                </a:lnTo>
                <a:lnTo>
                  <a:pt x="10591" y="55041"/>
                </a:lnTo>
                <a:lnTo>
                  <a:pt x="12663" y="46526"/>
                </a:lnTo>
                <a:lnTo>
                  <a:pt x="17221" y="38144"/>
                </a:lnTo>
                <a:lnTo>
                  <a:pt x="21778" y="31753"/>
                </a:lnTo>
                <a:lnTo>
                  <a:pt x="23850" y="29209"/>
                </a:lnTo>
                <a:lnTo>
                  <a:pt x="42076" y="29209"/>
                </a:lnTo>
                <a:lnTo>
                  <a:pt x="34702" y="15630"/>
                </a:lnTo>
                <a:lnTo>
                  <a:pt x="26752" y="4451"/>
                </a:lnTo>
                <a:lnTo>
                  <a:pt x="23139" y="0"/>
                </a:lnTo>
                <a:close/>
              </a:path>
              <a:path w="46355" h="83820">
                <a:moveTo>
                  <a:pt x="42076" y="29209"/>
                </a:moveTo>
                <a:lnTo>
                  <a:pt x="23850" y="29209"/>
                </a:lnTo>
                <a:lnTo>
                  <a:pt x="31501" y="38171"/>
                </a:lnTo>
                <a:lnTo>
                  <a:pt x="35429" y="43849"/>
                </a:lnTo>
                <a:lnTo>
                  <a:pt x="36877" y="48666"/>
                </a:lnTo>
                <a:lnTo>
                  <a:pt x="37084" y="55041"/>
                </a:lnTo>
                <a:lnTo>
                  <a:pt x="37084" y="65608"/>
                </a:lnTo>
                <a:lnTo>
                  <a:pt x="31165" y="72377"/>
                </a:lnTo>
                <a:lnTo>
                  <a:pt x="33549" y="72377"/>
                </a:lnTo>
                <a:lnTo>
                  <a:pt x="34077" y="72176"/>
                </a:lnTo>
                <a:lnTo>
                  <a:pt x="40460" y="65901"/>
                </a:lnTo>
                <a:lnTo>
                  <a:pt x="44717" y="56753"/>
                </a:lnTo>
                <a:lnTo>
                  <a:pt x="46266" y="45110"/>
                </a:lnTo>
                <a:lnTo>
                  <a:pt x="42652" y="30271"/>
                </a:lnTo>
                <a:lnTo>
                  <a:pt x="42076" y="29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2976" y="7594803"/>
            <a:ext cx="440690" cy="437515"/>
          </a:xfrm>
          <a:custGeom>
            <a:avLst/>
            <a:gdLst/>
            <a:ahLst/>
            <a:cxnLst/>
            <a:rect l="l" t="t" r="r" b="b"/>
            <a:pathLst>
              <a:path w="440689" h="437515">
                <a:moveTo>
                  <a:pt x="440220" y="437426"/>
                </a:moveTo>
                <a:lnTo>
                  <a:pt x="0" y="437426"/>
                </a:lnTo>
                <a:lnTo>
                  <a:pt x="0" y="0"/>
                </a:lnTo>
                <a:lnTo>
                  <a:pt x="440220" y="0"/>
                </a:lnTo>
                <a:lnTo>
                  <a:pt x="440220" y="437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2587" y="7652067"/>
            <a:ext cx="321310" cy="323215"/>
          </a:xfrm>
          <a:custGeom>
            <a:avLst/>
            <a:gdLst/>
            <a:ahLst/>
            <a:cxnLst/>
            <a:rect l="l" t="t" r="r" b="b"/>
            <a:pathLst>
              <a:path w="321310" h="323215">
                <a:moveTo>
                  <a:pt x="133812" y="217868"/>
                </a:moveTo>
                <a:lnTo>
                  <a:pt x="107873" y="217868"/>
                </a:lnTo>
                <a:lnTo>
                  <a:pt x="213575" y="322910"/>
                </a:lnTo>
                <a:lnTo>
                  <a:pt x="234111" y="322516"/>
                </a:lnTo>
                <a:lnTo>
                  <a:pt x="234111" y="300088"/>
                </a:lnTo>
                <a:lnTo>
                  <a:pt x="214782" y="300088"/>
                </a:lnTo>
                <a:lnTo>
                  <a:pt x="133812" y="217868"/>
                </a:lnTo>
                <a:close/>
              </a:path>
              <a:path w="321310" h="323215">
                <a:moveTo>
                  <a:pt x="245791" y="242201"/>
                </a:moveTo>
                <a:lnTo>
                  <a:pt x="234111" y="242201"/>
                </a:lnTo>
                <a:lnTo>
                  <a:pt x="315137" y="322719"/>
                </a:lnTo>
                <a:lnTo>
                  <a:pt x="320992" y="316941"/>
                </a:lnTo>
                <a:lnTo>
                  <a:pt x="245791" y="242201"/>
                </a:lnTo>
                <a:close/>
              </a:path>
              <a:path w="321310" h="323215">
                <a:moveTo>
                  <a:pt x="20967" y="18757"/>
                </a:moveTo>
                <a:lnTo>
                  <a:pt x="15125" y="24574"/>
                </a:lnTo>
                <a:lnTo>
                  <a:pt x="101765" y="110680"/>
                </a:lnTo>
                <a:lnTo>
                  <a:pt x="100812" y="111620"/>
                </a:lnTo>
                <a:lnTo>
                  <a:pt x="23888" y="111620"/>
                </a:lnTo>
                <a:lnTo>
                  <a:pt x="23888" y="214452"/>
                </a:lnTo>
                <a:lnTo>
                  <a:pt x="99593" y="214452"/>
                </a:lnTo>
                <a:lnTo>
                  <a:pt x="0" y="313474"/>
                </a:lnTo>
                <a:lnTo>
                  <a:pt x="5842" y="319265"/>
                </a:lnTo>
                <a:lnTo>
                  <a:pt x="107873" y="217868"/>
                </a:lnTo>
                <a:lnTo>
                  <a:pt x="133812" y="217868"/>
                </a:lnTo>
                <a:lnTo>
                  <a:pt x="120980" y="204838"/>
                </a:lnTo>
                <a:lnTo>
                  <a:pt x="126898" y="198958"/>
                </a:lnTo>
                <a:lnTo>
                  <a:pt x="115201" y="198958"/>
                </a:lnTo>
                <a:lnTo>
                  <a:pt x="106045" y="189649"/>
                </a:lnTo>
                <a:lnTo>
                  <a:pt x="106045" y="130429"/>
                </a:lnTo>
                <a:lnTo>
                  <a:pt x="113804" y="122669"/>
                </a:lnTo>
                <a:lnTo>
                  <a:pt x="125526" y="122669"/>
                </a:lnTo>
                <a:lnTo>
                  <a:pt x="119646" y="116827"/>
                </a:lnTo>
                <a:lnTo>
                  <a:pt x="131580" y="104876"/>
                </a:lnTo>
                <a:lnTo>
                  <a:pt x="107619" y="104876"/>
                </a:lnTo>
                <a:lnTo>
                  <a:pt x="20967" y="18757"/>
                </a:lnTo>
                <a:close/>
              </a:path>
              <a:path w="321310" h="323215">
                <a:moveTo>
                  <a:pt x="170453" y="167309"/>
                </a:moveTo>
                <a:lnTo>
                  <a:pt x="158750" y="167309"/>
                </a:lnTo>
                <a:lnTo>
                  <a:pt x="215201" y="223431"/>
                </a:lnTo>
                <a:lnTo>
                  <a:pt x="214782" y="300088"/>
                </a:lnTo>
                <a:lnTo>
                  <a:pt x="234111" y="300088"/>
                </a:lnTo>
                <a:lnTo>
                  <a:pt x="234111" y="242201"/>
                </a:lnTo>
                <a:lnTo>
                  <a:pt x="245791" y="242201"/>
                </a:lnTo>
                <a:lnTo>
                  <a:pt x="234111" y="230593"/>
                </a:lnTo>
                <a:lnTo>
                  <a:pt x="234111" y="211886"/>
                </a:lnTo>
                <a:lnTo>
                  <a:pt x="215277" y="211886"/>
                </a:lnTo>
                <a:lnTo>
                  <a:pt x="170453" y="167309"/>
                </a:lnTo>
                <a:close/>
              </a:path>
              <a:path w="321310" h="323215">
                <a:moveTo>
                  <a:pt x="234111" y="110566"/>
                </a:moveTo>
                <a:lnTo>
                  <a:pt x="215849" y="110566"/>
                </a:lnTo>
                <a:lnTo>
                  <a:pt x="215277" y="211886"/>
                </a:lnTo>
                <a:lnTo>
                  <a:pt x="234111" y="211886"/>
                </a:lnTo>
                <a:lnTo>
                  <a:pt x="234111" y="110566"/>
                </a:lnTo>
                <a:close/>
              </a:path>
              <a:path w="321310" h="323215">
                <a:moveTo>
                  <a:pt x="125526" y="122669"/>
                </a:moveTo>
                <a:lnTo>
                  <a:pt x="113804" y="122669"/>
                </a:lnTo>
                <a:lnTo>
                  <a:pt x="152895" y="161480"/>
                </a:lnTo>
                <a:lnTo>
                  <a:pt x="115201" y="198958"/>
                </a:lnTo>
                <a:lnTo>
                  <a:pt x="126898" y="198958"/>
                </a:lnTo>
                <a:lnTo>
                  <a:pt x="158750" y="167309"/>
                </a:lnTo>
                <a:lnTo>
                  <a:pt x="170453" y="167309"/>
                </a:lnTo>
                <a:lnTo>
                  <a:pt x="164592" y="161480"/>
                </a:lnTo>
                <a:lnTo>
                  <a:pt x="170434" y="155676"/>
                </a:lnTo>
                <a:lnTo>
                  <a:pt x="158750" y="155676"/>
                </a:lnTo>
                <a:lnTo>
                  <a:pt x="125526" y="122669"/>
                </a:lnTo>
                <a:close/>
              </a:path>
              <a:path w="321310" h="323215">
                <a:moveTo>
                  <a:pt x="234111" y="19964"/>
                </a:moveTo>
                <a:lnTo>
                  <a:pt x="216369" y="19964"/>
                </a:lnTo>
                <a:lnTo>
                  <a:pt x="215950" y="98869"/>
                </a:lnTo>
                <a:lnTo>
                  <a:pt x="158750" y="155676"/>
                </a:lnTo>
                <a:lnTo>
                  <a:pt x="170434" y="155676"/>
                </a:lnTo>
                <a:lnTo>
                  <a:pt x="215849" y="110566"/>
                </a:lnTo>
                <a:lnTo>
                  <a:pt x="234111" y="110566"/>
                </a:lnTo>
                <a:lnTo>
                  <a:pt x="234111" y="92417"/>
                </a:lnTo>
                <a:lnTo>
                  <a:pt x="245803" y="80797"/>
                </a:lnTo>
                <a:lnTo>
                  <a:pt x="234111" y="80797"/>
                </a:lnTo>
                <a:lnTo>
                  <a:pt x="234111" y="19964"/>
                </a:lnTo>
                <a:close/>
              </a:path>
              <a:path w="321310" h="323215">
                <a:moveTo>
                  <a:pt x="234111" y="0"/>
                </a:moveTo>
                <a:lnTo>
                  <a:pt x="213169" y="0"/>
                </a:lnTo>
                <a:lnTo>
                  <a:pt x="107619" y="104876"/>
                </a:lnTo>
                <a:lnTo>
                  <a:pt x="131580" y="104876"/>
                </a:lnTo>
                <a:lnTo>
                  <a:pt x="216369" y="19964"/>
                </a:lnTo>
                <a:lnTo>
                  <a:pt x="234111" y="19964"/>
                </a:lnTo>
                <a:lnTo>
                  <a:pt x="234111" y="0"/>
                </a:lnTo>
                <a:close/>
              </a:path>
              <a:path w="321310" h="323215">
                <a:moveTo>
                  <a:pt x="301180" y="14135"/>
                </a:moveTo>
                <a:lnTo>
                  <a:pt x="234111" y="80797"/>
                </a:lnTo>
                <a:lnTo>
                  <a:pt x="245803" y="80797"/>
                </a:lnTo>
                <a:lnTo>
                  <a:pt x="307022" y="19951"/>
                </a:lnTo>
                <a:lnTo>
                  <a:pt x="301180" y="14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3463" y="7594803"/>
            <a:ext cx="440690" cy="438150"/>
          </a:xfrm>
          <a:custGeom>
            <a:avLst/>
            <a:gdLst/>
            <a:ahLst/>
            <a:cxnLst/>
            <a:rect l="l" t="t" r="r" b="b"/>
            <a:pathLst>
              <a:path w="440689" h="438150">
                <a:moveTo>
                  <a:pt x="440220" y="437807"/>
                </a:moveTo>
                <a:lnTo>
                  <a:pt x="0" y="437807"/>
                </a:lnTo>
                <a:lnTo>
                  <a:pt x="0" y="0"/>
                </a:lnTo>
                <a:lnTo>
                  <a:pt x="440220" y="0"/>
                </a:lnTo>
                <a:lnTo>
                  <a:pt x="440220" y="4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9189" y="7650255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12471" y="0"/>
                </a:moveTo>
                <a:lnTo>
                  <a:pt x="0" y="12420"/>
                </a:lnTo>
                <a:lnTo>
                  <a:pt x="49911" y="62064"/>
                </a:lnTo>
                <a:lnTo>
                  <a:pt x="62395" y="49644"/>
                </a:lnTo>
                <a:lnTo>
                  <a:pt x="1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4929" y="767664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47091" y="0"/>
                </a:moveTo>
                <a:lnTo>
                  <a:pt x="0" y="46824"/>
                </a:lnTo>
                <a:lnTo>
                  <a:pt x="52082" y="51803"/>
                </a:lnTo>
                <a:lnTo>
                  <a:pt x="4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8309" y="7914861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49923" y="0"/>
                </a:moveTo>
                <a:lnTo>
                  <a:pt x="0" y="49644"/>
                </a:lnTo>
                <a:lnTo>
                  <a:pt x="12496" y="62052"/>
                </a:lnTo>
                <a:lnTo>
                  <a:pt x="62420" y="12420"/>
                </a:lnTo>
                <a:lnTo>
                  <a:pt x="49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853" y="7899518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5" h="52070">
                <a:moveTo>
                  <a:pt x="52095" y="0"/>
                </a:moveTo>
                <a:lnTo>
                  <a:pt x="0" y="4965"/>
                </a:lnTo>
                <a:lnTo>
                  <a:pt x="47091" y="51790"/>
                </a:lnTo>
                <a:lnTo>
                  <a:pt x="52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4377" y="7915563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12484" y="0"/>
                </a:moveTo>
                <a:lnTo>
                  <a:pt x="0" y="12420"/>
                </a:lnTo>
                <a:lnTo>
                  <a:pt x="49911" y="62064"/>
                </a:lnTo>
                <a:lnTo>
                  <a:pt x="62407" y="49631"/>
                </a:lnTo>
                <a:lnTo>
                  <a:pt x="12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8963" y="78994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0" y="0"/>
                </a:moveTo>
                <a:lnTo>
                  <a:pt x="4978" y="51816"/>
                </a:lnTo>
                <a:lnTo>
                  <a:pt x="52069" y="49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6401" y="7649802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49923" y="0"/>
                </a:moveTo>
                <a:lnTo>
                  <a:pt x="0" y="49644"/>
                </a:lnTo>
                <a:lnTo>
                  <a:pt x="12496" y="62064"/>
                </a:lnTo>
                <a:lnTo>
                  <a:pt x="62420" y="12407"/>
                </a:lnTo>
                <a:lnTo>
                  <a:pt x="49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0183" y="7675407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5" h="52070">
                <a:moveTo>
                  <a:pt x="5003" y="0"/>
                </a:moveTo>
                <a:lnTo>
                  <a:pt x="0" y="51803"/>
                </a:lnTo>
                <a:lnTo>
                  <a:pt x="52095" y="46850"/>
                </a:lnTo>
                <a:lnTo>
                  <a:pt x="5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91715" y="7733157"/>
            <a:ext cx="163830" cy="160655"/>
          </a:xfrm>
          <a:custGeom>
            <a:avLst/>
            <a:gdLst/>
            <a:ahLst/>
            <a:cxnLst/>
            <a:rect l="l" t="t" r="r" b="b"/>
            <a:pathLst>
              <a:path w="163830" h="160654">
                <a:moveTo>
                  <a:pt x="163537" y="160147"/>
                </a:moveTo>
                <a:lnTo>
                  <a:pt x="0" y="160147"/>
                </a:lnTo>
                <a:lnTo>
                  <a:pt x="0" y="0"/>
                </a:lnTo>
                <a:lnTo>
                  <a:pt x="163537" y="0"/>
                </a:lnTo>
                <a:lnTo>
                  <a:pt x="163537" y="16014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4864" y="7594803"/>
            <a:ext cx="440690" cy="434975"/>
          </a:xfrm>
          <a:custGeom>
            <a:avLst/>
            <a:gdLst/>
            <a:ahLst/>
            <a:cxnLst/>
            <a:rect l="l" t="t" r="r" b="b"/>
            <a:pathLst>
              <a:path w="440689" h="434975">
                <a:moveTo>
                  <a:pt x="440220" y="434682"/>
                </a:moveTo>
                <a:lnTo>
                  <a:pt x="0" y="434682"/>
                </a:lnTo>
                <a:lnTo>
                  <a:pt x="0" y="0"/>
                </a:lnTo>
                <a:lnTo>
                  <a:pt x="440220" y="0"/>
                </a:lnTo>
                <a:lnTo>
                  <a:pt x="440220" y="434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2641" y="7661756"/>
            <a:ext cx="181610" cy="197485"/>
          </a:xfrm>
          <a:custGeom>
            <a:avLst/>
            <a:gdLst/>
            <a:ahLst/>
            <a:cxnLst/>
            <a:rect l="l" t="t" r="r" b="b"/>
            <a:pathLst>
              <a:path w="181610" h="197484">
                <a:moveTo>
                  <a:pt x="90589" y="3632"/>
                </a:moveTo>
                <a:lnTo>
                  <a:pt x="44843" y="14998"/>
                </a:lnTo>
                <a:lnTo>
                  <a:pt x="12903" y="48425"/>
                </a:lnTo>
                <a:lnTo>
                  <a:pt x="1531" y="98323"/>
                </a:lnTo>
                <a:lnTo>
                  <a:pt x="1522" y="99072"/>
                </a:lnTo>
                <a:lnTo>
                  <a:pt x="1773" y="107612"/>
                </a:lnTo>
                <a:lnTo>
                  <a:pt x="11925" y="144910"/>
                </a:lnTo>
                <a:lnTo>
                  <a:pt x="22275" y="162166"/>
                </a:lnTo>
                <a:lnTo>
                  <a:pt x="0" y="186778"/>
                </a:lnTo>
                <a:lnTo>
                  <a:pt x="12534" y="197269"/>
                </a:lnTo>
                <a:lnTo>
                  <a:pt x="33782" y="173774"/>
                </a:lnTo>
                <a:lnTo>
                  <a:pt x="146813" y="173774"/>
                </a:lnTo>
                <a:lnTo>
                  <a:pt x="148513" y="172275"/>
                </a:lnTo>
                <a:lnTo>
                  <a:pt x="81724" y="172275"/>
                </a:lnTo>
                <a:lnTo>
                  <a:pt x="73977" y="170903"/>
                </a:lnTo>
                <a:lnTo>
                  <a:pt x="61328" y="166077"/>
                </a:lnTo>
                <a:lnTo>
                  <a:pt x="55321" y="162420"/>
                </a:lnTo>
                <a:lnTo>
                  <a:pt x="48831" y="157162"/>
                </a:lnTo>
                <a:lnTo>
                  <a:pt x="60122" y="144678"/>
                </a:lnTo>
                <a:lnTo>
                  <a:pt x="38087" y="144678"/>
                </a:lnTo>
                <a:lnTo>
                  <a:pt x="26996" y="105369"/>
                </a:lnTo>
                <a:lnTo>
                  <a:pt x="26822" y="98323"/>
                </a:lnTo>
                <a:lnTo>
                  <a:pt x="27953" y="81043"/>
                </a:lnTo>
                <a:lnTo>
                  <a:pt x="44919" y="42926"/>
                </a:lnTo>
                <a:lnTo>
                  <a:pt x="90703" y="24371"/>
                </a:lnTo>
                <a:lnTo>
                  <a:pt x="168939" y="24371"/>
                </a:lnTo>
                <a:lnTo>
                  <a:pt x="169727" y="23495"/>
                </a:lnTo>
                <a:lnTo>
                  <a:pt x="147637" y="23495"/>
                </a:lnTo>
                <a:lnTo>
                  <a:pt x="140423" y="18414"/>
                </a:lnTo>
                <a:lnTo>
                  <a:pt x="133451" y="14147"/>
                </a:lnTo>
                <a:lnTo>
                  <a:pt x="98794" y="3910"/>
                </a:lnTo>
                <a:lnTo>
                  <a:pt x="90589" y="3632"/>
                </a:lnTo>
                <a:close/>
              </a:path>
              <a:path w="181610" h="197484">
                <a:moveTo>
                  <a:pt x="146813" y="173774"/>
                </a:moveTo>
                <a:lnTo>
                  <a:pt x="33782" y="173774"/>
                </a:lnTo>
                <a:lnTo>
                  <a:pt x="40823" y="178660"/>
                </a:lnTo>
                <a:lnTo>
                  <a:pt x="82315" y="192722"/>
                </a:lnTo>
                <a:lnTo>
                  <a:pt x="90843" y="193027"/>
                </a:lnTo>
                <a:lnTo>
                  <a:pt x="102385" y="192324"/>
                </a:lnTo>
                <a:lnTo>
                  <a:pt x="144879" y="175478"/>
                </a:lnTo>
                <a:lnTo>
                  <a:pt x="146813" y="173774"/>
                </a:lnTo>
                <a:close/>
              </a:path>
              <a:path w="181610" h="197484">
                <a:moveTo>
                  <a:pt x="169693" y="53225"/>
                </a:moveTo>
                <a:lnTo>
                  <a:pt x="142836" y="53225"/>
                </a:lnTo>
                <a:lnTo>
                  <a:pt x="147537" y="63541"/>
                </a:lnTo>
                <a:lnTo>
                  <a:pt x="150895" y="74620"/>
                </a:lnTo>
                <a:lnTo>
                  <a:pt x="152909" y="86463"/>
                </a:lnTo>
                <a:lnTo>
                  <a:pt x="153581" y="99072"/>
                </a:lnTo>
                <a:lnTo>
                  <a:pt x="152459" y="115475"/>
                </a:lnTo>
                <a:lnTo>
                  <a:pt x="135623" y="153047"/>
                </a:lnTo>
                <a:lnTo>
                  <a:pt x="90081" y="172275"/>
                </a:lnTo>
                <a:lnTo>
                  <a:pt x="148513" y="172275"/>
                </a:lnTo>
                <a:lnTo>
                  <a:pt x="172417" y="137171"/>
                </a:lnTo>
                <a:lnTo>
                  <a:pt x="178875" y="98323"/>
                </a:lnTo>
                <a:lnTo>
                  <a:pt x="178564" y="88947"/>
                </a:lnTo>
                <a:lnTo>
                  <a:pt x="177619" y="79906"/>
                </a:lnTo>
                <a:lnTo>
                  <a:pt x="176039" y="71330"/>
                </a:lnTo>
                <a:lnTo>
                  <a:pt x="173824" y="63220"/>
                </a:lnTo>
                <a:lnTo>
                  <a:pt x="171486" y="56977"/>
                </a:lnTo>
                <a:lnTo>
                  <a:pt x="169693" y="53225"/>
                </a:lnTo>
                <a:close/>
              </a:path>
              <a:path w="181610" h="197484">
                <a:moveTo>
                  <a:pt x="168939" y="24371"/>
                </a:moveTo>
                <a:lnTo>
                  <a:pt x="98717" y="24371"/>
                </a:lnTo>
                <a:lnTo>
                  <a:pt x="105702" y="25501"/>
                </a:lnTo>
                <a:lnTo>
                  <a:pt x="117589" y="29984"/>
                </a:lnTo>
                <a:lnTo>
                  <a:pt x="124523" y="34201"/>
                </a:lnTo>
                <a:lnTo>
                  <a:pt x="132461" y="40360"/>
                </a:lnTo>
                <a:lnTo>
                  <a:pt x="38087" y="144678"/>
                </a:lnTo>
                <a:lnTo>
                  <a:pt x="60122" y="144678"/>
                </a:lnTo>
                <a:lnTo>
                  <a:pt x="142836" y="53225"/>
                </a:lnTo>
                <a:lnTo>
                  <a:pt x="169693" y="53225"/>
                </a:lnTo>
                <a:lnTo>
                  <a:pt x="168262" y="50231"/>
                </a:lnTo>
                <a:lnTo>
                  <a:pt x="164113" y="42926"/>
                </a:lnTo>
                <a:lnTo>
                  <a:pt x="159156" y="35242"/>
                </a:lnTo>
                <a:lnTo>
                  <a:pt x="168939" y="24371"/>
                </a:lnTo>
                <a:close/>
              </a:path>
              <a:path w="181610" h="197484">
                <a:moveTo>
                  <a:pt x="168897" y="0"/>
                </a:moveTo>
                <a:lnTo>
                  <a:pt x="147637" y="23495"/>
                </a:lnTo>
                <a:lnTo>
                  <a:pt x="169727" y="23495"/>
                </a:lnTo>
                <a:lnTo>
                  <a:pt x="181419" y="10502"/>
                </a:lnTo>
                <a:lnTo>
                  <a:pt x="168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9132" y="7895671"/>
            <a:ext cx="24765" cy="66040"/>
          </a:xfrm>
          <a:custGeom>
            <a:avLst/>
            <a:gdLst/>
            <a:ahLst/>
            <a:cxnLst/>
            <a:rect l="l" t="t" r="r" b="b"/>
            <a:pathLst>
              <a:path w="24764" h="66040">
                <a:moveTo>
                  <a:pt x="24434" y="14516"/>
                </a:moveTo>
                <a:lnTo>
                  <a:pt x="16294" y="14516"/>
                </a:lnTo>
                <a:lnTo>
                  <a:pt x="16294" y="65735"/>
                </a:lnTo>
                <a:lnTo>
                  <a:pt x="24434" y="65735"/>
                </a:lnTo>
                <a:lnTo>
                  <a:pt x="24434" y="14516"/>
                </a:lnTo>
                <a:close/>
              </a:path>
              <a:path w="24764" h="66040">
                <a:moveTo>
                  <a:pt x="24434" y="0"/>
                </a:moveTo>
                <a:lnTo>
                  <a:pt x="19189" y="0"/>
                </a:lnTo>
                <a:lnTo>
                  <a:pt x="17767" y="2832"/>
                </a:lnTo>
                <a:lnTo>
                  <a:pt x="15354" y="5740"/>
                </a:lnTo>
                <a:lnTo>
                  <a:pt x="8547" y="11747"/>
                </a:lnTo>
                <a:lnTo>
                  <a:pt x="4572" y="14312"/>
                </a:lnTo>
                <a:lnTo>
                  <a:pt x="0" y="16433"/>
                </a:lnTo>
                <a:lnTo>
                  <a:pt x="0" y="24193"/>
                </a:lnTo>
                <a:lnTo>
                  <a:pt x="16294" y="14516"/>
                </a:lnTo>
                <a:lnTo>
                  <a:pt x="24434" y="14516"/>
                </a:lnTo>
                <a:lnTo>
                  <a:pt x="24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03785" y="7895671"/>
            <a:ext cx="24765" cy="66040"/>
          </a:xfrm>
          <a:custGeom>
            <a:avLst/>
            <a:gdLst/>
            <a:ahLst/>
            <a:cxnLst/>
            <a:rect l="l" t="t" r="r" b="b"/>
            <a:pathLst>
              <a:path w="24764" h="66040">
                <a:moveTo>
                  <a:pt x="24422" y="14516"/>
                </a:moveTo>
                <a:lnTo>
                  <a:pt x="16281" y="14516"/>
                </a:lnTo>
                <a:lnTo>
                  <a:pt x="16281" y="65735"/>
                </a:lnTo>
                <a:lnTo>
                  <a:pt x="24422" y="65735"/>
                </a:lnTo>
                <a:lnTo>
                  <a:pt x="24422" y="14516"/>
                </a:lnTo>
                <a:close/>
              </a:path>
              <a:path w="24764" h="66040">
                <a:moveTo>
                  <a:pt x="24422" y="0"/>
                </a:moveTo>
                <a:lnTo>
                  <a:pt x="19177" y="0"/>
                </a:lnTo>
                <a:lnTo>
                  <a:pt x="17754" y="2832"/>
                </a:lnTo>
                <a:lnTo>
                  <a:pt x="15341" y="5740"/>
                </a:lnTo>
                <a:lnTo>
                  <a:pt x="8521" y="11747"/>
                </a:lnTo>
                <a:lnTo>
                  <a:pt x="4559" y="14312"/>
                </a:lnTo>
                <a:lnTo>
                  <a:pt x="0" y="16433"/>
                </a:lnTo>
                <a:lnTo>
                  <a:pt x="0" y="24193"/>
                </a:lnTo>
                <a:lnTo>
                  <a:pt x="16281" y="14516"/>
                </a:lnTo>
                <a:lnTo>
                  <a:pt x="24422" y="14516"/>
                </a:lnTo>
                <a:lnTo>
                  <a:pt x="24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49050" y="7895675"/>
            <a:ext cx="43180" cy="67310"/>
          </a:xfrm>
          <a:custGeom>
            <a:avLst/>
            <a:gdLst/>
            <a:ahLst/>
            <a:cxnLst/>
            <a:rect l="l" t="t" r="r" b="b"/>
            <a:pathLst>
              <a:path w="43180" h="67309">
                <a:moveTo>
                  <a:pt x="25171" y="0"/>
                </a:moveTo>
                <a:lnTo>
                  <a:pt x="16789" y="0"/>
                </a:lnTo>
                <a:lnTo>
                  <a:pt x="12801" y="1269"/>
                </a:lnTo>
                <a:lnTo>
                  <a:pt x="6426" y="6388"/>
                </a:lnTo>
                <a:lnTo>
                  <a:pt x="4038" y="10032"/>
                </a:lnTo>
                <a:lnTo>
                  <a:pt x="812" y="19469"/>
                </a:lnTo>
                <a:lnTo>
                  <a:pt x="0" y="25704"/>
                </a:lnTo>
                <a:lnTo>
                  <a:pt x="0" y="33451"/>
                </a:lnTo>
                <a:lnTo>
                  <a:pt x="15227" y="66852"/>
                </a:lnTo>
                <a:lnTo>
                  <a:pt x="26479" y="66852"/>
                </a:lnTo>
                <a:lnTo>
                  <a:pt x="30492" y="65557"/>
                </a:lnTo>
                <a:lnTo>
                  <a:pt x="36855" y="60401"/>
                </a:lnTo>
                <a:lnTo>
                  <a:pt x="36955" y="60248"/>
                </a:lnTo>
                <a:lnTo>
                  <a:pt x="17881" y="60248"/>
                </a:lnTo>
                <a:lnTo>
                  <a:pt x="14731" y="58458"/>
                </a:lnTo>
                <a:lnTo>
                  <a:pt x="9634" y="51307"/>
                </a:lnTo>
                <a:lnTo>
                  <a:pt x="8382" y="44183"/>
                </a:lnTo>
                <a:lnTo>
                  <a:pt x="8391" y="22656"/>
                </a:lnTo>
                <a:lnTo>
                  <a:pt x="9779" y="15328"/>
                </a:lnTo>
                <a:lnTo>
                  <a:pt x="12573" y="11341"/>
                </a:lnTo>
                <a:lnTo>
                  <a:pt x="14808" y="8216"/>
                </a:lnTo>
                <a:lnTo>
                  <a:pt x="17792" y="6642"/>
                </a:lnTo>
                <a:lnTo>
                  <a:pt x="36581" y="6642"/>
                </a:lnTo>
                <a:lnTo>
                  <a:pt x="35877" y="5575"/>
                </a:lnTo>
                <a:lnTo>
                  <a:pt x="33667" y="3517"/>
                </a:lnTo>
                <a:lnTo>
                  <a:pt x="28295" y="711"/>
                </a:lnTo>
                <a:lnTo>
                  <a:pt x="25171" y="0"/>
                </a:lnTo>
                <a:close/>
              </a:path>
              <a:path w="43180" h="67309">
                <a:moveTo>
                  <a:pt x="36581" y="6642"/>
                </a:moveTo>
                <a:lnTo>
                  <a:pt x="25336" y="6642"/>
                </a:lnTo>
                <a:lnTo>
                  <a:pt x="28498" y="8420"/>
                </a:lnTo>
                <a:lnTo>
                  <a:pt x="33591" y="15506"/>
                </a:lnTo>
                <a:lnTo>
                  <a:pt x="34874" y="22656"/>
                </a:lnTo>
                <a:lnTo>
                  <a:pt x="34869" y="44183"/>
                </a:lnTo>
                <a:lnTo>
                  <a:pt x="33591" y="51307"/>
                </a:lnTo>
                <a:lnTo>
                  <a:pt x="28498" y="58458"/>
                </a:lnTo>
                <a:lnTo>
                  <a:pt x="25361" y="60248"/>
                </a:lnTo>
                <a:lnTo>
                  <a:pt x="36955" y="60248"/>
                </a:lnTo>
                <a:lnTo>
                  <a:pt x="39243" y="56756"/>
                </a:lnTo>
                <a:lnTo>
                  <a:pt x="42443" y="47320"/>
                </a:lnTo>
                <a:lnTo>
                  <a:pt x="43116" y="42023"/>
                </a:lnTo>
                <a:lnTo>
                  <a:pt x="43110" y="25704"/>
                </a:lnTo>
                <a:lnTo>
                  <a:pt x="42735" y="21793"/>
                </a:lnTo>
                <a:lnTo>
                  <a:pt x="40754" y="14147"/>
                </a:lnTo>
                <a:lnTo>
                  <a:pt x="39382" y="10883"/>
                </a:lnTo>
                <a:lnTo>
                  <a:pt x="36581" y="6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28560" y="7912905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5" h="48895">
                <a:moveTo>
                  <a:pt x="7289" y="1066"/>
                </a:moveTo>
                <a:lnTo>
                  <a:pt x="0" y="1066"/>
                </a:lnTo>
                <a:lnTo>
                  <a:pt x="0" y="48501"/>
                </a:lnTo>
                <a:lnTo>
                  <a:pt x="8140" y="48501"/>
                </a:lnTo>
                <a:lnTo>
                  <a:pt x="8140" y="19570"/>
                </a:lnTo>
                <a:lnTo>
                  <a:pt x="8572" y="16268"/>
                </a:lnTo>
                <a:lnTo>
                  <a:pt x="10325" y="11683"/>
                </a:lnTo>
                <a:lnTo>
                  <a:pt x="11734" y="9956"/>
                </a:lnTo>
                <a:lnTo>
                  <a:pt x="13677" y="8750"/>
                </a:lnTo>
                <a:lnTo>
                  <a:pt x="15381" y="7721"/>
                </a:lnTo>
                <a:lnTo>
                  <a:pt x="7289" y="7721"/>
                </a:lnTo>
                <a:lnTo>
                  <a:pt x="7289" y="1066"/>
                </a:lnTo>
                <a:close/>
              </a:path>
              <a:path w="65405" h="48895">
                <a:moveTo>
                  <a:pt x="34924" y="6959"/>
                </a:moveTo>
                <a:lnTo>
                  <a:pt x="23050" y="6959"/>
                </a:lnTo>
                <a:lnTo>
                  <a:pt x="25222" y="7861"/>
                </a:lnTo>
                <a:lnTo>
                  <a:pt x="27863" y="11429"/>
                </a:lnTo>
                <a:lnTo>
                  <a:pt x="28524" y="14122"/>
                </a:lnTo>
                <a:lnTo>
                  <a:pt x="28524" y="48501"/>
                </a:lnTo>
                <a:lnTo>
                  <a:pt x="36677" y="48501"/>
                </a:lnTo>
                <a:lnTo>
                  <a:pt x="36677" y="16065"/>
                </a:lnTo>
                <a:lnTo>
                  <a:pt x="37782" y="12509"/>
                </a:lnTo>
                <a:lnTo>
                  <a:pt x="42022" y="8305"/>
                </a:lnTo>
                <a:lnTo>
                  <a:pt x="35407" y="8305"/>
                </a:lnTo>
                <a:lnTo>
                  <a:pt x="34924" y="6959"/>
                </a:lnTo>
                <a:close/>
              </a:path>
              <a:path w="65405" h="48895">
                <a:moveTo>
                  <a:pt x="63947" y="6959"/>
                </a:moveTo>
                <a:lnTo>
                  <a:pt x="50304" y="6959"/>
                </a:lnTo>
                <a:lnTo>
                  <a:pt x="51930" y="7391"/>
                </a:lnTo>
                <a:lnTo>
                  <a:pt x="54698" y="9131"/>
                </a:lnTo>
                <a:lnTo>
                  <a:pt x="55664" y="10274"/>
                </a:lnTo>
                <a:lnTo>
                  <a:pt x="56718" y="13093"/>
                </a:lnTo>
                <a:lnTo>
                  <a:pt x="56984" y="15405"/>
                </a:lnTo>
                <a:lnTo>
                  <a:pt x="56984" y="48501"/>
                </a:lnTo>
                <a:lnTo>
                  <a:pt x="65087" y="48501"/>
                </a:lnTo>
                <a:lnTo>
                  <a:pt x="65010" y="10274"/>
                </a:lnTo>
                <a:lnTo>
                  <a:pt x="63947" y="6959"/>
                </a:lnTo>
                <a:close/>
              </a:path>
              <a:path w="65405" h="48895">
                <a:moveTo>
                  <a:pt x="55003" y="0"/>
                </a:moveTo>
                <a:lnTo>
                  <a:pt x="44157" y="0"/>
                </a:lnTo>
                <a:lnTo>
                  <a:pt x="39204" y="2768"/>
                </a:lnTo>
                <a:lnTo>
                  <a:pt x="35407" y="8305"/>
                </a:lnTo>
                <a:lnTo>
                  <a:pt x="42022" y="8305"/>
                </a:lnTo>
                <a:lnTo>
                  <a:pt x="42252" y="8077"/>
                </a:lnTo>
                <a:lnTo>
                  <a:pt x="45046" y="6959"/>
                </a:lnTo>
                <a:lnTo>
                  <a:pt x="63947" y="6959"/>
                </a:lnTo>
                <a:lnTo>
                  <a:pt x="63804" y="6515"/>
                </a:lnTo>
                <a:lnTo>
                  <a:pt x="58661" y="1308"/>
                </a:lnTo>
                <a:lnTo>
                  <a:pt x="55003" y="0"/>
                </a:lnTo>
                <a:close/>
              </a:path>
              <a:path w="65405" h="48895">
                <a:moveTo>
                  <a:pt x="25387" y="0"/>
                </a:moveTo>
                <a:lnTo>
                  <a:pt x="18643" y="0"/>
                </a:lnTo>
                <a:lnTo>
                  <a:pt x="15786" y="711"/>
                </a:lnTo>
                <a:lnTo>
                  <a:pt x="10795" y="3543"/>
                </a:lnTo>
                <a:lnTo>
                  <a:pt x="8788" y="5410"/>
                </a:lnTo>
                <a:lnTo>
                  <a:pt x="7289" y="7721"/>
                </a:lnTo>
                <a:lnTo>
                  <a:pt x="15381" y="7721"/>
                </a:lnTo>
                <a:lnTo>
                  <a:pt x="15633" y="7569"/>
                </a:lnTo>
                <a:lnTo>
                  <a:pt x="17741" y="6959"/>
                </a:lnTo>
                <a:lnTo>
                  <a:pt x="34924" y="6959"/>
                </a:lnTo>
                <a:lnTo>
                  <a:pt x="34467" y="5689"/>
                </a:lnTo>
                <a:lnTo>
                  <a:pt x="32867" y="3644"/>
                </a:lnTo>
                <a:lnTo>
                  <a:pt x="28308" y="736"/>
                </a:lnTo>
                <a:lnTo>
                  <a:pt x="2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05720" y="7912905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5" h="48895">
                <a:moveTo>
                  <a:pt x="7277" y="1066"/>
                </a:moveTo>
                <a:lnTo>
                  <a:pt x="0" y="1066"/>
                </a:lnTo>
                <a:lnTo>
                  <a:pt x="0" y="48501"/>
                </a:lnTo>
                <a:lnTo>
                  <a:pt x="8140" y="48501"/>
                </a:lnTo>
                <a:lnTo>
                  <a:pt x="8140" y="19570"/>
                </a:lnTo>
                <a:lnTo>
                  <a:pt x="8572" y="16268"/>
                </a:lnTo>
                <a:lnTo>
                  <a:pt x="10312" y="11683"/>
                </a:lnTo>
                <a:lnTo>
                  <a:pt x="11734" y="9956"/>
                </a:lnTo>
                <a:lnTo>
                  <a:pt x="13665" y="8750"/>
                </a:lnTo>
                <a:lnTo>
                  <a:pt x="15368" y="7721"/>
                </a:lnTo>
                <a:lnTo>
                  <a:pt x="7277" y="7721"/>
                </a:lnTo>
                <a:lnTo>
                  <a:pt x="7277" y="1066"/>
                </a:lnTo>
                <a:close/>
              </a:path>
              <a:path w="65405" h="48895">
                <a:moveTo>
                  <a:pt x="34924" y="6959"/>
                </a:moveTo>
                <a:lnTo>
                  <a:pt x="23037" y="6959"/>
                </a:lnTo>
                <a:lnTo>
                  <a:pt x="25209" y="7861"/>
                </a:lnTo>
                <a:lnTo>
                  <a:pt x="27863" y="11429"/>
                </a:lnTo>
                <a:lnTo>
                  <a:pt x="28536" y="14122"/>
                </a:lnTo>
                <a:lnTo>
                  <a:pt x="28536" y="48501"/>
                </a:lnTo>
                <a:lnTo>
                  <a:pt x="36664" y="48501"/>
                </a:lnTo>
                <a:lnTo>
                  <a:pt x="36664" y="16065"/>
                </a:lnTo>
                <a:lnTo>
                  <a:pt x="37795" y="12509"/>
                </a:lnTo>
                <a:lnTo>
                  <a:pt x="42010" y="8305"/>
                </a:lnTo>
                <a:lnTo>
                  <a:pt x="35407" y="8305"/>
                </a:lnTo>
                <a:lnTo>
                  <a:pt x="34924" y="6959"/>
                </a:lnTo>
                <a:close/>
              </a:path>
              <a:path w="65405" h="48895">
                <a:moveTo>
                  <a:pt x="63934" y="6959"/>
                </a:moveTo>
                <a:lnTo>
                  <a:pt x="50304" y="6959"/>
                </a:lnTo>
                <a:lnTo>
                  <a:pt x="51930" y="7391"/>
                </a:lnTo>
                <a:lnTo>
                  <a:pt x="54698" y="9131"/>
                </a:lnTo>
                <a:lnTo>
                  <a:pt x="55651" y="10274"/>
                </a:lnTo>
                <a:lnTo>
                  <a:pt x="56718" y="13093"/>
                </a:lnTo>
                <a:lnTo>
                  <a:pt x="56972" y="15405"/>
                </a:lnTo>
                <a:lnTo>
                  <a:pt x="56972" y="48501"/>
                </a:lnTo>
                <a:lnTo>
                  <a:pt x="65074" y="48501"/>
                </a:lnTo>
                <a:lnTo>
                  <a:pt x="64997" y="10274"/>
                </a:lnTo>
                <a:lnTo>
                  <a:pt x="63934" y="6959"/>
                </a:lnTo>
                <a:close/>
              </a:path>
              <a:path w="65405" h="48895">
                <a:moveTo>
                  <a:pt x="55003" y="0"/>
                </a:moveTo>
                <a:lnTo>
                  <a:pt x="44132" y="0"/>
                </a:lnTo>
                <a:lnTo>
                  <a:pt x="39204" y="2768"/>
                </a:lnTo>
                <a:lnTo>
                  <a:pt x="35407" y="8305"/>
                </a:lnTo>
                <a:lnTo>
                  <a:pt x="42010" y="8305"/>
                </a:lnTo>
                <a:lnTo>
                  <a:pt x="42240" y="8077"/>
                </a:lnTo>
                <a:lnTo>
                  <a:pt x="45059" y="6959"/>
                </a:lnTo>
                <a:lnTo>
                  <a:pt x="63934" y="6959"/>
                </a:lnTo>
                <a:lnTo>
                  <a:pt x="63792" y="6515"/>
                </a:lnTo>
                <a:lnTo>
                  <a:pt x="58661" y="1308"/>
                </a:lnTo>
                <a:lnTo>
                  <a:pt x="55003" y="0"/>
                </a:lnTo>
                <a:close/>
              </a:path>
              <a:path w="65405" h="48895">
                <a:moveTo>
                  <a:pt x="25387" y="0"/>
                </a:moveTo>
                <a:lnTo>
                  <a:pt x="18630" y="0"/>
                </a:lnTo>
                <a:lnTo>
                  <a:pt x="15786" y="711"/>
                </a:lnTo>
                <a:lnTo>
                  <a:pt x="10782" y="3543"/>
                </a:lnTo>
                <a:lnTo>
                  <a:pt x="8775" y="5410"/>
                </a:lnTo>
                <a:lnTo>
                  <a:pt x="7277" y="7721"/>
                </a:lnTo>
                <a:lnTo>
                  <a:pt x="15368" y="7721"/>
                </a:lnTo>
                <a:lnTo>
                  <a:pt x="15621" y="7569"/>
                </a:lnTo>
                <a:lnTo>
                  <a:pt x="17741" y="6959"/>
                </a:lnTo>
                <a:lnTo>
                  <a:pt x="34924" y="6959"/>
                </a:lnTo>
                <a:lnTo>
                  <a:pt x="34467" y="5689"/>
                </a:lnTo>
                <a:lnTo>
                  <a:pt x="32867" y="3644"/>
                </a:lnTo>
                <a:lnTo>
                  <a:pt x="28308" y="736"/>
                </a:lnTo>
                <a:lnTo>
                  <a:pt x="2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35350" y="7594803"/>
            <a:ext cx="440690" cy="436880"/>
          </a:xfrm>
          <a:custGeom>
            <a:avLst/>
            <a:gdLst/>
            <a:ahLst/>
            <a:cxnLst/>
            <a:rect l="l" t="t" r="r" b="b"/>
            <a:pathLst>
              <a:path w="440689" h="436879">
                <a:moveTo>
                  <a:pt x="440220" y="436727"/>
                </a:moveTo>
                <a:lnTo>
                  <a:pt x="0" y="436727"/>
                </a:lnTo>
                <a:lnTo>
                  <a:pt x="0" y="0"/>
                </a:lnTo>
                <a:lnTo>
                  <a:pt x="440220" y="0"/>
                </a:lnTo>
                <a:lnTo>
                  <a:pt x="440220" y="436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3460" y="773779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92924" y="773873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83460" y="776901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02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92924" y="776995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02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83460" y="780023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92924" y="780118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3460" y="783145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92924" y="783240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3460" y="786268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92924" y="786362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14955" y="786268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24419" y="786362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4419" y="780118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4419" y="773873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46375" y="7862680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2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2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5838" y="7863624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55838" y="7801181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55838" y="7738738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14678" y="773779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4678" y="776901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02"/>
                </a:lnTo>
                <a:lnTo>
                  <a:pt x="5867" y="25831"/>
                </a:lnTo>
                <a:lnTo>
                  <a:pt x="20167" y="25831"/>
                </a:lnTo>
                <a:lnTo>
                  <a:pt x="26022" y="20002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14678" y="780023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31"/>
                </a:lnTo>
                <a:lnTo>
                  <a:pt x="20167" y="25831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14678" y="783145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14678" y="786268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46136" y="773779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46136" y="786268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7604" y="7737796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35" y="20027"/>
                </a:lnTo>
                <a:lnTo>
                  <a:pt x="26035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77604" y="786268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35" y="20027"/>
                </a:lnTo>
                <a:lnTo>
                  <a:pt x="26035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1402" y="776901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02"/>
                </a:lnTo>
                <a:lnTo>
                  <a:pt x="5841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1402" y="780023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1402" y="783145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5291" y="7594803"/>
            <a:ext cx="440690" cy="438784"/>
          </a:xfrm>
          <a:custGeom>
            <a:avLst/>
            <a:gdLst/>
            <a:ahLst/>
            <a:cxnLst/>
            <a:rect l="l" t="t" r="r" b="b"/>
            <a:pathLst>
              <a:path w="440689" h="438784">
                <a:moveTo>
                  <a:pt x="440220" y="438607"/>
                </a:moveTo>
                <a:lnTo>
                  <a:pt x="0" y="438607"/>
                </a:lnTo>
                <a:lnTo>
                  <a:pt x="0" y="0"/>
                </a:lnTo>
                <a:lnTo>
                  <a:pt x="440220" y="0"/>
                </a:lnTo>
                <a:lnTo>
                  <a:pt x="440220" y="438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24607" y="7632856"/>
            <a:ext cx="141605" cy="111125"/>
          </a:xfrm>
          <a:custGeom>
            <a:avLst/>
            <a:gdLst/>
            <a:ahLst/>
            <a:cxnLst/>
            <a:rect l="l" t="t" r="r" b="b"/>
            <a:pathLst>
              <a:path w="141604" h="111125">
                <a:moveTo>
                  <a:pt x="78500" y="17005"/>
                </a:moveTo>
                <a:lnTo>
                  <a:pt x="72186" y="17005"/>
                </a:lnTo>
                <a:lnTo>
                  <a:pt x="91541" y="110896"/>
                </a:lnTo>
                <a:lnTo>
                  <a:pt x="97548" y="111074"/>
                </a:lnTo>
                <a:lnTo>
                  <a:pt x="101415" y="97066"/>
                </a:lnTo>
                <a:lnTo>
                  <a:pt x="95008" y="97066"/>
                </a:lnTo>
                <a:lnTo>
                  <a:pt x="78500" y="17005"/>
                </a:lnTo>
                <a:close/>
              </a:path>
              <a:path w="141604" h="111125">
                <a:moveTo>
                  <a:pt x="36830" y="43167"/>
                </a:moveTo>
                <a:lnTo>
                  <a:pt x="30391" y="43167"/>
                </a:lnTo>
                <a:lnTo>
                  <a:pt x="49606" y="110261"/>
                </a:lnTo>
                <a:lnTo>
                  <a:pt x="55625" y="109956"/>
                </a:lnTo>
                <a:lnTo>
                  <a:pt x="58162" y="95719"/>
                </a:lnTo>
                <a:lnTo>
                  <a:pt x="51879" y="95719"/>
                </a:lnTo>
                <a:lnTo>
                  <a:pt x="36830" y="43167"/>
                </a:lnTo>
                <a:close/>
              </a:path>
              <a:path w="141604" h="111125">
                <a:moveTo>
                  <a:pt x="117678" y="14884"/>
                </a:moveTo>
                <a:lnTo>
                  <a:pt x="95008" y="97066"/>
                </a:lnTo>
                <a:lnTo>
                  <a:pt x="101415" y="97066"/>
                </a:lnTo>
                <a:lnTo>
                  <a:pt x="117322" y="39433"/>
                </a:lnTo>
                <a:lnTo>
                  <a:pt x="123685" y="39433"/>
                </a:lnTo>
                <a:lnTo>
                  <a:pt x="117678" y="14884"/>
                </a:lnTo>
                <a:close/>
              </a:path>
              <a:path w="141604" h="111125">
                <a:moveTo>
                  <a:pt x="74993" y="0"/>
                </a:moveTo>
                <a:lnTo>
                  <a:pt x="68922" y="76"/>
                </a:lnTo>
                <a:lnTo>
                  <a:pt x="51879" y="95719"/>
                </a:lnTo>
                <a:lnTo>
                  <a:pt x="58162" y="95719"/>
                </a:lnTo>
                <a:lnTo>
                  <a:pt x="72186" y="17005"/>
                </a:lnTo>
                <a:lnTo>
                  <a:pt x="78500" y="17005"/>
                </a:lnTo>
                <a:lnTo>
                  <a:pt x="74993" y="0"/>
                </a:lnTo>
                <a:close/>
              </a:path>
              <a:path w="141604" h="111125">
                <a:moveTo>
                  <a:pt x="6032" y="46837"/>
                </a:moveTo>
                <a:lnTo>
                  <a:pt x="0" y="48234"/>
                </a:lnTo>
                <a:lnTo>
                  <a:pt x="11010" y="95237"/>
                </a:lnTo>
                <a:lnTo>
                  <a:pt x="17030" y="95313"/>
                </a:lnTo>
                <a:lnTo>
                  <a:pt x="20557" y="81546"/>
                </a:lnTo>
                <a:lnTo>
                  <a:pt x="14173" y="81546"/>
                </a:lnTo>
                <a:lnTo>
                  <a:pt x="6032" y="46837"/>
                </a:lnTo>
                <a:close/>
              </a:path>
              <a:path w="141604" h="111125">
                <a:moveTo>
                  <a:pt x="123685" y="39433"/>
                </a:moveTo>
                <a:lnTo>
                  <a:pt x="117322" y="39433"/>
                </a:lnTo>
                <a:lnTo>
                  <a:pt x="129387" y="88760"/>
                </a:lnTo>
                <a:lnTo>
                  <a:pt x="135407" y="88658"/>
                </a:lnTo>
                <a:lnTo>
                  <a:pt x="136307" y="84583"/>
                </a:lnTo>
                <a:lnTo>
                  <a:pt x="138160" y="75904"/>
                </a:lnTo>
                <a:lnTo>
                  <a:pt x="138502" y="74206"/>
                </a:lnTo>
                <a:lnTo>
                  <a:pt x="132194" y="74206"/>
                </a:lnTo>
                <a:lnTo>
                  <a:pt x="123685" y="39433"/>
                </a:lnTo>
                <a:close/>
              </a:path>
              <a:path w="141604" h="111125">
                <a:moveTo>
                  <a:pt x="30073" y="19570"/>
                </a:moveTo>
                <a:lnTo>
                  <a:pt x="14173" y="81546"/>
                </a:lnTo>
                <a:lnTo>
                  <a:pt x="20557" y="81546"/>
                </a:lnTo>
                <a:lnTo>
                  <a:pt x="30391" y="43167"/>
                </a:lnTo>
                <a:lnTo>
                  <a:pt x="36830" y="43167"/>
                </a:lnTo>
                <a:lnTo>
                  <a:pt x="30073" y="19570"/>
                </a:lnTo>
                <a:close/>
              </a:path>
              <a:path w="141604" h="111125">
                <a:moveTo>
                  <a:pt x="135458" y="56972"/>
                </a:moveTo>
                <a:lnTo>
                  <a:pt x="134950" y="60718"/>
                </a:lnTo>
                <a:lnTo>
                  <a:pt x="133527" y="67830"/>
                </a:lnTo>
                <a:lnTo>
                  <a:pt x="132194" y="74206"/>
                </a:lnTo>
                <a:lnTo>
                  <a:pt x="138502" y="74206"/>
                </a:lnTo>
                <a:lnTo>
                  <a:pt x="140179" y="65887"/>
                </a:lnTo>
                <a:lnTo>
                  <a:pt x="141579" y="57797"/>
                </a:lnTo>
                <a:lnTo>
                  <a:pt x="135458" y="5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57603" y="7768384"/>
            <a:ext cx="113664" cy="227329"/>
          </a:xfrm>
          <a:custGeom>
            <a:avLst/>
            <a:gdLst/>
            <a:ahLst/>
            <a:cxnLst/>
            <a:rect l="l" t="t" r="r" b="b"/>
            <a:pathLst>
              <a:path w="113664" h="227329">
                <a:moveTo>
                  <a:pt x="91960" y="15938"/>
                </a:moveTo>
                <a:lnTo>
                  <a:pt x="21577" y="15938"/>
                </a:lnTo>
                <a:lnTo>
                  <a:pt x="13174" y="17341"/>
                </a:lnTo>
                <a:lnTo>
                  <a:pt x="6316" y="21167"/>
                </a:lnTo>
                <a:lnTo>
                  <a:pt x="1694" y="26847"/>
                </a:lnTo>
                <a:lnTo>
                  <a:pt x="0" y="33807"/>
                </a:lnTo>
                <a:lnTo>
                  <a:pt x="0" y="209105"/>
                </a:lnTo>
                <a:lnTo>
                  <a:pt x="1694" y="216049"/>
                </a:lnTo>
                <a:lnTo>
                  <a:pt x="6316" y="221730"/>
                </a:lnTo>
                <a:lnTo>
                  <a:pt x="13174" y="225566"/>
                </a:lnTo>
                <a:lnTo>
                  <a:pt x="21577" y="226974"/>
                </a:lnTo>
                <a:lnTo>
                  <a:pt x="91960" y="226974"/>
                </a:lnTo>
                <a:lnTo>
                  <a:pt x="100357" y="225566"/>
                </a:lnTo>
                <a:lnTo>
                  <a:pt x="107216" y="221730"/>
                </a:lnTo>
                <a:lnTo>
                  <a:pt x="111841" y="216049"/>
                </a:lnTo>
                <a:lnTo>
                  <a:pt x="113537" y="209105"/>
                </a:lnTo>
                <a:lnTo>
                  <a:pt x="113537" y="162979"/>
                </a:lnTo>
                <a:lnTo>
                  <a:pt x="27431" y="162979"/>
                </a:lnTo>
                <a:lnTo>
                  <a:pt x="27431" y="152844"/>
                </a:lnTo>
                <a:lnTo>
                  <a:pt x="113537" y="152844"/>
                </a:lnTo>
                <a:lnTo>
                  <a:pt x="113537" y="132613"/>
                </a:lnTo>
                <a:lnTo>
                  <a:pt x="51600" y="132613"/>
                </a:lnTo>
                <a:lnTo>
                  <a:pt x="51600" y="108267"/>
                </a:lnTo>
                <a:lnTo>
                  <a:pt x="27431" y="108267"/>
                </a:lnTo>
                <a:lnTo>
                  <a:pt x="27431" y="98145"/>
                </a:lnTo>
                <a:lnTo>
                  <a:pt x="51600" y="98145"/>
                </a:lnTo>
                <a:lnTo>
                  <a:pt x="51600" y="74079"/>
                </a:lnTo>
                <a:lnTo>
                  <a:pt x="113537" y="74079"/>
                </a:lnTo>
                <a:lnTo>
                  <a:pt x="113537" y="33807"/>
                </a:lnTo>
                <a:lnTo>
                  <a:pt x="111841" y="26847"/>
                </a:lnTo>
                <a:lnTo>
                  <a:pt x="107216" y="21167"/>
                </a:lnTo>
                <a:lnTo>
                  <a:pt x="100357" y="17341"/>
                </a:lnTo>
                <a:lnTo>
                  <a:pt x="91960" y="15938"/>
                </a:lnTo>
                <a:close/>
              </a:path>
              <a:path w="113664" h="227329">
                <a:moveTo>
                  <a:pt x="113537" y="152844"/>
                </a:moveTo>
                <a:lnTo>
                  <a:pt x="86093" y="152844"/>
                </a:lnTo>
                <a:lnTo>
                  <a:pt x="86093" y="162979"/>
                </a:lnTo>
                <a:lnTo>
                  <a:pt x="113537" y="162979"/>
                </a:lnTo>
                <a:lnTo>
                  <a:pt x="113537" y="152844"/>
                </a:lnTo>
                <a:close/>
              </a:path>
              <a:path w="113664" h="227329">
                <a:moveTo>
                  <a:pt x="113537" y="74079"/>
                </a:moveTo>
                <a:lnTo>
                  <a:pt x="61937" y="74079"/>
                </a:lnTo>
                <a:lnTo>
                  <a:pt x="61937" y="98145"/>
                </a:lnTo>
                <a:lnTo>
                  <a:pt x="86093" y="98145"/>
                </a:lnTo>
                <a:lnTo>
                  <a:pt x="86093" y="108267"/>
                </a:lnTo>
                <a:lnTo>
                  <a:pt x="61937" y="108267"/>
                </a:lnTo>
                <a:lnTo>
                  <a:pt x="61937" y="132613"/>
                </a:lnTo>
                <a:lnTo>
                  <a:pt x="113537" y="132613"/>
                </a:lnTo>
                <a:lnTo>
                  <a:pt x="113537" y="74079"/>
                </a:lnTo>
                <a:close/>
              </a:path>
              <a:path w="113664" h="227329">
                <a:moveTo>
                  <a:pt x="78574" y="0"/>
                </a:moveTo>
                <a:lnTo>
                  <a:pt x="34988" y="0"/>
                </a:lnTo>
                <a:lnTo>
                  <a:pt x="29489" y="6819"/>
                </a:lnTo>
                <a:lnTo>
                  <a:pt x="28562" y="15938"/>
                </a:lnTo>
                <a:lnTo>
                  <a:pt x="37426" y="15938"/>
                </a:lnTo>
                <a:lnTo>
                  <a:pt x="38125" y="11569"/>
                </a:lnTo>
                <a:lnTo>
                  <a:pt x="40335" y="8788"/>
                </a:lnTo>
                <a:lnTo>
                  <a:pt x="84261" y="8788"/>
                </a:lnTo>
                <a:lnTo>
                  <a:pt x="84061" y="6819"/>
                </a:lnTo>
                <a:lnTo>
                  <a:pt x="78574" y="0"/>
                </a:lnTo>
                <a:close/>
              </a:path>
              <a:path w="113664" h="227329">
                <a:moveTo>
                  <a:pt x="84261" y="8788"/>
                </a:moveTo>
                <a:lnTo>
                  <a:pt x="73228" y="8788"/>
                </a:lnTo>
                <a:lnTo>
                  <a:pt x="75437" y="11569"/>
                </a:lnTo>
                <a:lnTo>
                  <a:pt x="76123" y="15938"/>
                </a:lnTo>
                <a:lnTo>
                  <a:pt x="84988" y="15938"/>
                </a:lnTo>
                <a:lnTo>
                  <a:pt x="84261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19680" y="7768384"/>
            <a:ext cx="113664" cy="227329"/>
          </a:xfrm>
          <a:custGeom>
            <a:avLst/>
            <a:gdLst/>
            <a:ahLst/>
            <a:cxnLst/>
            <a:rect l="l" t="t" r="r" b="b"/>
            <a:pathLst>
              <a:path w="113664" h="227329">
                <a:moveTo>
                  <a:pt x="91960" y="15938"/>
                </a:moveTo>
                <a:lnTo>
                  <a:pt x="21564" y="15938"/>
                </a:lnTo>
                <a:lnTo>
                  <a:pt x="13174" y="17341"/>
                </a:lnTo>
                <a:lnTo>
                  <a:pt x="6319" y="21167"/>
                </a:lnTo>
                <a:lnTo>
                  <a:pt x="1696" y="26847"/>
                </a:lnTo>
                <a:lnTo>
                  <a:pt x="0" y="33807"/>
                </a:lnTo>
                <a:lnTo>
                  <a:pt x="0" y="209105"/>
                </a:lnTo>
                <a:lnTo>
                  <a:pt x="1696" y="216049"/>
                </a:lnTo>
                <a:lnTo>
                  <a:pt x="6319" y="221730"/>
                </a:lnTo>
                <a:lnTo>
                  <a:pt x="13174" y="225566"/>
                </a:lnTo>
                <a:lnTo>
                  <a:pt x="21564" y="226974"/>
                </a:lnTo>
                <a:lnTo>
                  <a:pt x="91960" y="226974"/>
                </a:lnTo>
                <a:lnTo>
                  <a:pt x="100348" y="225566"/>
                </a:lnTo>
                <a:lnTo>
                  <a:pt x="107199" y="221730"/>
                </a:lnTo>
                <a:lnTo>
                  <a:pt x="111818" y="216049"/>
                </a:lnTo>
                <a:lnTo>
                  <a:pt x="113512" y="209105"/>
                </a:lnTo>
                <a:lnTo>
                  <a:pt x="113512" y="162979"/>
                </a:lnTo>
                <a:lnTo>
                  <a:pt x="27431" y="162979"/>
                </a:lnTo>
                <a:lnTo>
                  <a:pt x="27431" y="152844"/>
                </a:lnTo>
                <a:lnTo>
                  <a:pt x="113512" y="152844"/>
                </a:lnTo>
                <a:lnTo>
                  <a:pt x="113512" y="132613"/>
                </a:lnTo>
                <a:lnTo>
                  <a:pt x="51600" y="132613"/>
                </a:lnTo>
                <a:lnTo>
                  <a:pt x="51600" y="108267"/>
                </a:lnTo>
                <a:lnTo>
                  <a:pt x="27431" y="108267"/>
                </a:lnTo>
                <a:lnTo>
                  <a:pt x="27431" y="98145"/>
                </a:lnTo>
                <a:lnTo>
                  <a:pt x="51600" y="98145"/>
                </a:lnTo>
                <a:lnTo>
                  <a:pt x="51600" y="74079"/>
                </a:lnTo>
                <a:lnTo>
                  <a:pt x="113512" y="74079"/>
                </a:lnTo>
                <a:lnTo>
                  <a:pt x="113512" y="33807"/>
                </a:lnTo>
                <a:lnTo>
                  <a:pt x="111818" y="26847"/>
                </a:lnTo>
                <a:lnTo>
                  <a:pt x="107199" y="21167"/>
                </a:lnTo>
                <a:lnTo>
                  <a:pt x="100348" y="17341"/>
                </a:lnTo>
                <a:lnTo>
                  <a:pt x="91960" y="15938"/>
                </a:lnTo>
                <a:close/>
              </a:path>
              <a:path w="113664" h="227329">
                <a:moveTo>
                  <a:pt x="113512" y="152844"/>
                </a:moveTo>
                <a:lnTo>
                  <a:pt x="86080" y="152844"/>
                </a:lnTo>
                <a:lnTo>
                  <a:pt x="86080" y="162979"/>
                </a:lnTo>
                <a:lnTo>
                  <a:pt x="113512" y="162979"/>
                </a:lnTo>
                <a:lnTo>
                  <a:pt x="113512" y="152844"/>
                </a:lnTo>
                <a:close/>
              </a:path>
              <a:path w="113664" h="227329">
                <a:moveTo>
                  <a:pt x="113512" y="74079"/>
                </a:moveTo>
                <a:lnTo>
                  <a:pt x="61925" y="74079"/>
                </a:lnTo>
                <a:lnTo>
                  <a:pt x="61925" y="98145"/>
                </a:lnTo>
                <a:lnTo>
                  <a:pt x="86080" y="98145"/>
                </a:lnTo>
                <a:lnTo>
                  <a:pt x="86080" y="108267"/>
                </a:lnTo>
                <a:lnTo>
                  <a:pt x="61925" y="108267"/>
                </a:lnTo>
                <a:lnTo>
                  <a:pt x="61925" y="132613"/>
                </a:lnTo>
                <a:lnTo>
                  <a:pt x="113512" y="132613"/>
                </a:lnTo>
                <a:lnTo>
                  <a:pt x="113512" y="74079"/>
                </a:lnTo>
                <a:close/>
              </a:path>
              <a:path w="113664" h="227329">
                <a:moveTo>
                  <a:pt x="78562" y="0"/>
                </a:moveTo>
                <a:lnTo>
                  <a:pt x="34963" y="0"/>
                </a:lnTo>
                <a:lnTo>
                  <a:pt x="29476" y="6819"/>
                </a:lnTo>
                <a:lnTo>
                  <a:pt x="28549" y="15938"/>
                </a:lnTo>
                <a:lnTo>
                  <a:pt x="37426" y="15938"/>
                </a:lnTo>
                <a:lnTo>
                  <a:pt x="38112" y="11569"/>
                </a:lnTo>
                <a:lnTo>
                  <a:pt x="40322" y="8788"/>
                </a:lnTo>
                <a:lnTo>
                  <a:pt x="84258" y="8788"/>
                </a:lnTo>
                <a:lnTo>
                  <a:pt x="84061" y="6819"/>
                </a:lnTo>
                <a:lnTo>
                  <a:pt x="78562" y="0"/>
                </a:lnTo>
                <a:close/>
              </a:path>
              <a:path w="113664" h="227329">
                <a:moveTo>
                  <a:pt x="84258" y="8788"/>
                </a:moveTo>
                <a:lnTo>
                  <a:pt x="73228" y="8788"/>
                </a:lnTo>
                <a:lnTo>
                  <a:pt x="75425" y="11569"/>
                </a:lnTo>
                <a:lnTo>
                  <a:pt x="76111" y="15938"/>
                </a:lnTo>
                <a:lnTo>
                  <a:pt x="84975" y="15938"/>
                </a:lnTo>
                <a:lnTo>
                  <a:pt x="8425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6239" y="7594803"/>
            <a:ext cx="440690" cy="440055"/>
          </a:xfrm>
          <a:custGeom>
            <a:avLst/>
            <a:gdLst/>
            <a:ahLst/>
            <a:cxnLst/>
            <a:rect l="l" t="t" r="r" b="b"/>
            <a:pathLst>
              <a:path w="440690" h="440054">
                <a:moveTo>
                  <a:pt x="440220" y="439826"/>
                </a:moveTo>
                <a:lnTo>
                  <a:pt x="0" y="439826"/>
                </a:lnTo>
                <a:lnTo>
                  <a:pt x="0" y="0"/>
                </a:lnTo>
                <a:lnTo>
                  <a:pt x="440220" y="0"/>
                </a:lnTo>
                <a:lnTo>
                  <a:pt x="440220" y="439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386" y="7821559"/>
            <a:ext cx="164465" cy="62865"/>
          </a:xfrm>
          <a:custGeom>
            <a:avLst/>
            <a:gdLst/>
            <a:ahLst/>
            <a:cxnLst/>
            <a:rect l="l" t="t" r="r" b="b"/>
            <a:pathLst>
              <a:path w="164465" h="62865">
                <a:moveTo>
                  <a:pt x="0" y="0"/>
                </a:moveTo>
                <a:lnTo>
                  <a:pt x="0" y="62306"/>
                </a:lnTo>
                <a:lnTo>
                  <a:pt x="163982" y="62306"/>
                </a:lnTo>
                <a:lnTo>
                  <a:pt x="163982" y="354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5391" y="7717542"/>
            <a:ext cx="164465" cy="64135"/>
          </a:xfrm>
          <a:custGeom>
            <a:avLst/>
            <a:gdLst/>
            <a:ahLst/>
            <a:cxnLst/>
            <a:rect l="l" t="t" r="r" b="b"/>
            <a:pathLst>
              <a:path w="164465" h="64134">
                <a:moveTo>
                  <a:pt x="163982" y="0"/>
                </a:moveTo>
                <a:lnTo>
                  <a:pt x="0" y="0"/>
                </a:lnTo>
                <a:lnTo>
                  <a:pt x="0" y="28295"/>
                </a:lnTo>
                <a:lnTo>
                  <a:pt x="163982" y="63766"/>
                </a:lnTo>
                <a:lnTo>
                  <a:pt x="163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5386" y="7792696"/>
            <a:ext cx="164465" cy="47625"/>
          </a:xfrm>
          <a:custGeom>
            <a:avLst/>
            <a:gdLst/>
            <a:ahLst/>
            <a:cxnLst/>
            <a:rect l="l" t="t" r="r" b="b"/>
            <a:pathLst>
              <a:path w="164465" h="47625">
                <a:moveTo>
                  <a:pt x="0" y="0"/>
                </a:moveTo>
                <a:lnTo>
                  <a:pt x="0" y="11798"/>
                </a:lnTo>
                <a:lnTo>
                  <a:pt x="163982" y="47269"/>
                </a:lnTo>
                <a:lnTo>
                  <a:pt x="163982" y="354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5386" y="7762912"/>
            <a:ext cx="164465" cy="48260"/>
          </a:xfrm>
          <a:custGeom>
            <a:avLst/>
            <a:gdLst/>
            <a:ahLst/>
            <a:cxnLst/>
            <a:rect l="l" t="t" r="r" b="b"/>
            <a:pathLst>
              <a:path w="164465" h="48259">
                <a:moveTo>
                  <a:pt x="0" y="0"/>
                </a:moveTo>
                <a:lnTo>
                  <a:pt x="0" y="12738"/>
                </a:lnTo>
                <a:lnTo>
                  <a:pt x="163982" y="48196"/>
                </a:lnTo>
                <a:lnTo>
                  <a:pt x="163982" y="354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1720" y="78996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0" y="26428"/>
                </a:moveTo>
                <a:lnTo>
                  <a:pt x="26441" y="26428"/>
                </a:lnTo>
                <a:lnTo>
                  <a:pt x="26441" y="0"/>
                </a:lnTo>
                <a:lnTo>
                  <a:pt x="0" y="0"/>
                </a:lnTo>
                <a:lnTo>
                  <a:pt x="0" y="26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934" y="7877974"/>
            <a:ext cx="12065" cy="26670"/>
          </a:xfrm>
          <a:custGeom>
            <a:avLst/>
            <a:gdLst/>
            <a:ahLst/>
            <a:cxnLst/>
            <a:rect l="l" t="t" r="r" b="b"/>
            <a:pathLst>
              <a:path w="12065" h="26670">
                <a:moveTo>
                  <a:pt x="0" y="26441"/>
                </a:moveTo>
                <a:lnTo>
                  <a:pt x="12026" y="26441"/>
                </a:lnTo>
                <a:lnTo>
                  <a:pt x="12026" y="0"/>
                </a:lnTo>
                <a:lnTo>
                  <a:pt x="0" y="0"/>
                </a:lnTo>
                <a:lnTo>
                  <a:pt x="0" y="26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6594" y="78996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0" y="26428"/>
                </a:moveTo>
                <a:lnTo>
                  <a:pt x="26454" y="26428"/>
                </a:lnTo>
                <a:lnTo>
                  <a:pt x="26454" y="0"/>
                </a:lnTo>
                <a:lnTo>
                  <a:pt x="0" y="0"/>
                </a:lnTo>
                <a:lnTo>
                  <a:pt x="0" y="26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3795" y="7877974"/>
            <a:ext cx="12065" cy="26670"/>
          </a:xfrm>
          <a:custGeom>
            <a:avLst/>
            <a:gdLst/>
            <a:ahLst/>
            <a:cxnLst/>
            <a:rect l="l" t="t" r="r" b="b"/>
            <a:pathLst>
              <a:path w="12065" h="26670">
                <a:moveTo>
                  <a:pt x="0" y="26441"/>
                </a:moveTo>
                <a:lnTo>
                  <a:pt x="12026" y="26441"/>
                </a:lnTo>
                <a:lnTo>
                  <a:pt x="12026" y="0"/>
                </a:lnTo>
                <a:lnTo>
                  <a:pt x="0" y="0"/>
                </a:lnTo>
                <a:lnTo>
                  <a:pt x="0" y="26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9184" y="7643964"/>
            <a:ext cx="267970" cy="266700"/>
          </a:xfrm>
          <a:custGeom>
            <a:avLst/>
            <a:gdLst/>
            <a:ahLst/>
            <a:cxnLst/>
            <a:rect l="l" t="t" r="r" b="b"/>
            <a:pathLst>
              <a:path w="267969" h="266700">
                <a:moveTo>
                  <a:pt x="157432" y="12158"/>
                </a:moveTo>
                <a:lnTo>
                  <a:pt x="98275" y="12158"/>
                </a:lnTo>
                <a:lnTo>
                  <a:pt x="145570" y="19673"/>
                </a:lnTo>
                <a:lnTo>
                  <a:pt x="189255" y="41482"/>
                </a:lnTo>
                <a:lnTo>
                  <a:pt x="224730" y="76444"/>
                </a:lnTo>
                <a:lnTo>
                  <a:pt x="247053" y="119373"/>
                </a:lnTo>
                <a:lnTo>
                  <a:pt x="255572" y="166647"/>
                </a:lnTo>
                <a:lnTo>
                  <a:pt x="249634" y="214645"/>
                </a:lnTo>
                <a:lnTo>
                  <a:pt x="228587" y="259745"/>
                </a:lnTo>
                <a:lnTo>
                  <a:pt x="238658" y="266565"/>
                </a:lnTo>
                <a:lnTo>
                  <a:pt x="258696" y="226422"/>
                </a:lnTo>
                <a:lnTo>
                  <a:pt x="267355" y="183659"/>
                </a:lnTo>
                <a:lnTo>
                  <a:pt x="265041" y="140536"/>
                </a:lnTo>
                <a:lnTo>
                  <a:pt x="252158" y="99309"/>
                </a:lnTo>
                <a:lnTo>
                  <a:pt x="229115" y="62237"/>
                </a:lnTo>
                <a:lnTo>
                  <a:pt x="196316" y="31576"/>
                </a:lnTo>
                <a:lnTo>
                  <a:pt x="157432" y="12158"/>
                </a:lnTo>
                <a:close/>
              </a:path>
              <a:path w="267969" h="266700">
                <a:moveTo>
                  <a:pt x="98367" y="0"/>
                </a:moveTo>
                <a:lnTo>
                  <a:pt x="47344" y="7332"/>
                </a:lnTo>
                <a:lnTo>
                  <a:pt x="0" y="30116"/>
                </a:lnTo>
                <a:lnTo>
                  <a:pt x="6896" y="40136"/>
                </a:lnTo>
                <a:lnTo>
                  <a:pt x="50880" y="18969"/>
                </a:lnTo>
                <a:lnTo>
                  <a:pt x="98275" y="12158"/>
                </a:lnTo>
                <a:lnTo>
                  <a:pt x="157432" y="12158"/>
                </a:lnTo>
                <a:lnTo>
                  <a:pt x="149286" y="8090"/>
                </a:lnTo>
                <a:lnTo>
                  <a:pt x="98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5326" y="7643800"/>
            <a:ext cx="74295" cy="71120"/>
          </a:xfrm>
          <a:custGeom>
            <a:avLst/>
            <a:gdLst/>
            <a:ahLst/>
            <a:cxnLst/>
            <a:rect l="l" t="t" r="r" b="b"/>
            <a:pathLst>
              <a:path w="74295" h="71120">
                <a:moveTo>
                  <a:pt x="33616" y="0"/>
                </a:moveTo>
                <a:lnTo>
                  <a:pt x="0" y="70891"/>
                </a:lnTo>
                <a:lnTo>
                  <a:pt x="73685" y="43827"/>
                </a:lnTo>
                <a:lnTo>
                  <a:pt x="40919" y="33540"/>
                </a:lnTo>
                <a:lnTo>
                  <a:pt x="33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6153" y="7718603"/>
            <a:ext cx="272415" cy="267335"/>
          </a:xfrm>
          <a:custGeom>
            <a:avLst/>
            <a:gdLst/>
            <a:ahLst/>
            <a:cxnLst/>
            <a:rect l="l" t="t" r="r" b="b"/>
            <a:pathLst>
              <a:path w="272415" h="267334">
                <a:moveTo>
                  <a:pt x="28849" y="0"/>
                </a:moveTo>
                <a:lnTo>
                  <a:pt x="8722" y="40171"/>
                </a:lnTo>
                <a:lnTo>
                  <a:pt x="0" y="82967"/>
                </a:lnTo>
                <a:lnTo>
                  <a:pt x="2276" y="126128"/>
                </a:lnTo>
                <a:lnTo>
                  <a:pt x="15145" y="167396"/>
                </a:lnTo>
                <a:lnTo>
                  <a:pt x="38202" y="204512"/>
                </a:lnTo>
                <a:lnTo>
                  <a:pt x="71039" y="235216"/>
                </a:lnTo>
                <a:lnTo>
                  <a:pt x="118827" y="259070"/>
                </a:lnTo>
                <a:lnTo>
                  <a:pt x="170264" y="267017"/>
                </a:lnTo>
                <a:lnTo>
                  <a:pt x="196987" y="264910"/>
                </a:lnTo>
                <a:lnTo>
                  <a:pt x="223193" y="258594"/>
                </a:lnTo>
                <a:lnTo>
                  <a:pt x="232169" y="254842"/>
                </a:lnTo>
                <a:lnTo>
                  <a:pt x="171737" y="254842"/>
                </a:lnTo>
                <a:lnTo>
                  <a:pt x="123197" y="247695"/>
                </a:lnTo>
                <a:lnTo>
                  <a:pt x="78100" y="225310"/>
                </a:lnTo>
                <a:lnTo>
                  <a:pt x="42577" y="190311"/>
                </a:lnTo>
                <a:lnTo>
                  <a:pt x="20247" y="147337"/>
                </a:lnTo>
                <a:lnTo>
                  <a:pt x="11758" y="100015"/>
                </a:lnTo>
                <a:lnTo>
                  <a:pt x="17762" y="51975"/>
                </a:lnTo>
                <a:lnTo>
                  <a:pt x="38908" y="6845"/>
                </a:lnTo>
                <a:lnTo>
                  <a:pt x="28849" y="0"/>
                </a:lnTo>
                <a:close/>
              </a:path>
              <a:path w="272415" h="267334">
                <a:moveTo>
                  <a:pt x="264764" y="223558"/>
                </a:moveTo>
                <a:lnTo>
                  <a:pt x="220125" y="246786"/>
                </a:lnTo>
                <a:lnTo>
                  <a:pt x="171737" y="254842"/>
                </a:lnTo>
                <a:lnTo>
                  <a:pt x="232169" y="254842"/>
                </a:lnTo>
                <a:lnTo>
                  <a:pt x="248372" y="248072"/>
                </a:lnTo>
                <a:lnTo>
                  <a:pt x="272016" y="233349"/>
                </a:lnTo>
                <a:lnTo>
                  <a:pt x="264764" y="223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7891" y="7910243"/>
            <a:ext cx="73025" cy="72390"/>
          </a:xfrm>
          <a:custGeom>
            <a:avLst/>
            <a:gdLst/>
            <a:ahLst/>
            <a:cxnLst/>
            <a:rect l="l" t="t" r="r" b="b"/>
            <a:pathLst>
              <a:path w="73025" h="72390">
                <a:moveTo>
                  <a:pt x="72745" y="0"/>
                </a:moveTo>
                <a:lnTo>
                  <a:pt x="0" y="29489"/>
                </a:lnTo>
                <a:lnTo>
                  <a:pt x="33083" y="38684"/>
                </a:lnTo>
                <a:lnTo>
                  <a:pt x="41490" y="71945"/>
                </a:lnTo>
                <a:lnTo>
                  <a:pt x="72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10697" y="7594803"/>
            <a:ext cx="440690" cy="440055"/>
          </a:xfrm>
          <a:custGeom>
            <a:avLst/>
            <a:gdLst/>
            <a:ahLst/>
            <a:cxnLst/>
            <a:rect l="l" t="t" r="r" b="b"/>
            <a:pathLst>
              <a:path w="440689" h="440054">
                <a:moveTo>
                  <a:pt x="440397" y="439826"/>
                </a:moveTo>
                <a:lnTo>
                  <a:pt x="0" y="439826"/>
                </a:lnTo>
                <a:lnTo>
                  <a:pt x="0" y="0"/>
                </a:lnTo>
                <a:lnTo>
                  <a:pt x="440397" y="0"/>
                </a:lnTo>
                <a:lnTo>
                  <a:pt x="440397" y="439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85672" y="7733323"/>
            <a:ext cx="45720" cy="78105"/>
          </a:xfrm>
          <a:custGeom>
            <a:avLst/>
            <a:gdLst/>
            <a:ahLst/>
            <a:cxnLst/>
            <a:rect l="l" t="t" r="r" b="b"/>
            <a:pathLst>
              <a:path w="45720" h="78104">
                <a:moveTo>
                  <a:pt x="5689" y="0"/>
                </a:moveTo>
                <a:lnTo>
                  <a:pt x="0" y="11201"/>
                </a:lnTo>
                <a:lnTo>
                  <a:pt x="33330" y="44453"/>
                </a:lnTo>
                <a:lnTo>
                  <a:pt x="34759" y="45859"/>
                </a:lnTo>
                <a:lnTo>
                  <a:pt x="36283" y="47421"/>
                </a:lnTo>
                <a:lnTo>
                  <a:pt x="36331" y="63897"/>
                </a:lnTo>
                <a:lnTo>
                  <a:pt x="36715" y="75374"/>
                </a:lnTo>
                <a:lnTo>
                  <a:pt x="32562" y="75374"/>
                </a:lnTo>
                <a:lnTo>
                  <a:pt x="42811" y="77876"/>
                </a:lnTo>
                <a:lnTo>
                  <a:pt x="43408" y="70942"/>
                </a:lnTo>
                <a:lnTo>
                  <a:pt x="44190" y="63897"/>
                </a:lnTo>
                <a:lnTo>
                  <a:pt x="45099" y="54821"/>
                </a:lnTo>
                <a:lnTo>
                  <a:pt x="45312" y="47421"/>
                </a:lnTo>
                <a:lnTo>
                  <a:pt x="45328" y="45859"/>
                </a:lnTo>
                <a:lnTo>
                  <a:pt x="44170" y="39700"/>
                </a:lnTo>
                <a:lnTo>
                  <a:pt x="41866" y="35191"/>
                </a:lnTo>
                <a:lnTo>
                  <a:pt x="40932" y="35191"/>
                </a:lnTo>
                <a:lnTo>
                  <a:pt x="5689" y="0"/>
                </a:lnTo>
                <a:close/>
              </a:path>
              <a:path w="45720" h="78104">
                <a:moveTo>
                  <a:pt x="41262" y="34010"/>
                </a:moveTo>
                <a:lnTo>
                  <a:pt x="40932" y="35191"/>
                </a:lnTo>
                <a:lnTo>
                  <a:pt x="41866" y="35191"/>
                </a:lnTo>
                <a:lnTo>
                  <a:pt x="41262" y="34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40423" y="7732019"/>
            <a:ext cx="273685" cy="266700"/>
          </a:xfrm>
          <a:custGeom>
            <a:avLst/>
            <a:gdLst/>
            <a:ahLst/>
            <a:cxnLst/>
            <a:rect l="l" t="t" r="r" b="b"/>
            <a:pathLst>
              <a:path w="273685" h="266700">
                <a:moveTo>
                  <a:pt x="123619" y="134277"/>
                </a:moveTo>
                <a:lnTo>
                  <a:pt x="110629" y="134277"/>
                </a:lnTo>
                <a:lnTo>
                  <a:pt x="118973" y="135356"/>
                </a:lnTo>
                <a:lnTo>
                  <a:pt x="124383" y="140703"/>
                </a:lnTo>
                <a:lnTo>
                  <a:pt x="237909" y="258000"/>
                </a:lnTo>
                <a:lnTo>
                  <a:pt x="241934" y="262001"/>
                </a:lnTo>
                <a:lnTo>
                  <a:pt x="248869" y="266395"/>
                </a:lnTo>
                <a:lnTo>
                  <a:pt x="259943" y="266395"/>
                </a:lnTo>
                <a:lnTo>
                  <a:pt x="264134" y="264718"/>
                </a:lnTo>
                <a:lnTo>
                  <a:pt x="266616" y="261518"/>
                </a:lnTo>
                <a:lnTo>
                  <a:pt x="250621" y="261518"/>
                </a:lnTo>
                <a:lnTo>
                  <a:pt x="244792" y="258000"/>
                </a:lnTo>
                <a:lnTo>
                  <a:pt x="241299" y="254520"/>
                </a:lnTo>
                <a:lnTo>
                  <a:pt x="127812" y="137274"/>
                </a:lnTo>
                <a:lnTo>
                  <a:pt x="123619" y="134277"/>
                </a:lnTo>
                <a:close/>
              </a:path>
              <a:path w="273685" h="266700">
                <a:moveTo>
                  <a:pt x="80942" y="5461"/>
                </a:moveTo>
                <a:lnTo>
                  <a:pt x="61975" y="5461"/>
                </a:lnTo>
                <a:lnTo>
                  <a:pt x="66205" y="6362"/>
                </a:lnTo>
                <a:lnTo>
                  <a:pt x="78371" y="9601"/>
                </a:lnTo>
                <a:lnTo>
                  <a:pt x="112382" y="31318"/>
                </a:lnTo>
                <a:lnTo>
                  <a:pt x="134558" y="64550"/>
                </a:lnTo>
                <a:lnTo>
                  <a:pt x="137944" y="88705"/>
                </a:lnTo>
                <a:lnTo>
                  <a:pt x="139911" y="97064"/>
                </a:lnTo>
                <a:lnTo>
                  <a:pt x="141994" y="102087"/>
                </a:lnTo>
                <a:lnTo>
                  <a:pt x="143217" y="104101"/>
                </a:lnTo>
                <a:lnTo>
                  <a:pt x="143522" y="104495"/>
                </a:lnTo>
                <a:lnTo>
                  <a:pt x="172511" y="130700"/>
                </a:lnTo>
                <a:lnTo>
                  <a:pt x="230726" y="183737"/>
                </a:lnTo>
                <a:lnTo>
                  <a:pt x="255358" y="206908"/>
                </a:lnTo>
                <a:lnTo>
                  <a:pt x="264514" y="220245"/>
                </a:lnTo>
                <a:lnTo>
                  <a:pt x="268368" y="234602"/>
                </a:lnTo>
                <a:lnTo>
                  <a:pt x="267819" y="247704"/>
                </a:lnTo>
                <a:lnTo>
                  <a:pt x="263766" y="257276"/>
                </a:lnTo>
                <a:lnTo>
                  <a:pt x="261543" y="260146"/>
                </a:lnTo>
                <a:lnTo>
                  <a:pt x="258914" y="261518"/>
                </a:lnTo>
                <a:lnTo>
                  <a:pt x="266616" y="261518"/>
                </a:lnTo>
                <a:lnTo>
                  <a:pt x="267601" y="260248"/>
                </a:lnTo>
                <a:lnTo>
                  <a:pt x="272527" y="248978"/>
                </a:lnTo>
                <a:lnTo>
                  <a:pt x="273232" y="234151"/>
                </a:lnTo>
                <a:lnTo>
                  <a:pt x="268925" y="218184"/>
                </a:lnTo>
                <a:lnTo>
                  <a:pt x="258813" y="203492"/>
                </a:lnTo>
                <a:lnTo>
                  <a:pt x="233875" y="180043"/>
                </a:lnTo>
                <a:lnTo>
                  <a:pt x="179643" y="130621"/>
                </a:lnTo>
                <a:lnTo>
                  <a:pt x="147116" y="101219"/>
                </a:lnTo>
                <a:lnTo>
                  <a:pt x="141922" y="94221"/>
                </a:lnTo>
                <a:lnTo>
                  <a:pt x="132324" y="49126"/>
                </a:lnTo>
                <a:lnTo>
                  <a:pt x="97591" y="13844"/>
                </a:lnTo>
                <a:lnTo>
                  <a:pt x="87704" y="8206"/>
                </a:lnTo>
                <a:lnTo>
                  <a:pt x="80942" y="5461"/>
                </a:lnTo>
                <a:close/>
              </a:path>
              <a:path w="273685" h="266700">
                <a:moveTo>
                  <a:pt x="6273" y="35433"/>
                </a:moveTo>
                <a:lnTo>
                  <a:pt x="1892" y="35433"/>
                </a:lnTo>
                <a:lnTo>
                  <a:pt x="0" y="37325"/>
                </a:lnTo>
                <a:lnTo>
                  <a:pt x="0" y="44424"/>
                </a:lnTo>
                <a:lnTo>
                  <a:pt x="1241" y="58275"/>
                </a:lnTo>
                <a:lnTo>
                  <a:pt x="30518" y="110769"/>
                </a:lnTo>
                <a:lnTo>
                  <a:pt x="64925" y="130621"/>
                </a:lnTo>
                <a:lnTo>
                  <a:pt x="87922" y="134785"/>
                </a:lnTo>
                <a:lnTo>
                  <a:pt x="91909" y="134785"/>
                </a:lnTo>
                <a:lnTo>
                  <a:pt x="97180" y="134277"/>
                </a:lnTo>
                <a:lnTo>
                  <a:pt x="123619" y="134277"/>
                </a:lnTo>
                <a:lnTo>
                  <a:pt x="121934" y="133072"/>
                </a:lnTo>
                <a:lnTo>
                  <a:pt x="115354" y="130700"/>
                </a:lnTo>
                <a:lnTo>
                  <a:pt x="110501" y="129933"/>
                </a:lnTo>
                <a:lnTo>
                  <a:pt x="87922" y="129933"/>
                </a:lnTo>
                <a:lnTo>
                  <a:pt x="79503" y="129261"/>
                </a:lnTo>
                <a:lnTo>
                  <a:pt x="33654" y="107035"/>
                </a:lnTo>
                <a:lnTo>
                  <a:pt x="8982" y="69596"/>
                </a:lnTo>
                <a:lnTo>
                  <a:pt x="4864" y="44424"/>
                </a:lnTo>
                <a:lnTo>
                  <a:pt x="5079" y="41135"/>
                </a:lnTo>
                <a:lnTo>
                  <a:pt x="11979" y="41135"/>
                </a:lnTo>
                <a:lnTo>
                  <a:pt x="6273" y="35433"/>
                </a:lnTo>
                <a:close/>
              </a:path>
              <a:path w="273685" h="266700">
                <a:moveTo>
                  <a:pt x="102628" y="129413"/>
                </a:moveTo>
                <a:lnTo>
                  <a:pt x="99567" y="129413"/>
                </a:lnTo>
                <a:lnTo>
                  <a:pt x="89687" y="129933"/>
                </a:lnTo>
                <a:lnTo>
                  <a:pt x="110501" y="129933"/>
                </a:lnTo>
                <a:lnTo>
                  <a:pt x="108706" y="129650"/>
                </a:lnTo>
                <a:lnTo>
                  <a:pt x="102628" y="129413"/>
                </a:lnTo>
                <a:close/>
              </a:path>
              <a:path w="273685" h="266700">
                <a:moveTo>
                  <a:pt x="11979" y="41135"/>
                </a:moveTo>
                <a:lnTo>
                  <a:pt x="5079" y="41135"/>
                </a:lnTo>
                <a:lnTo>
                  <a:pt x="5283" y="41300"/>
                </a:lnTo>
                <a:lnTo>
                  <a:pt x="35387" y="71364"/>
                </a:lnTo>
                <a:lnTo>
                  <a:pt x="38963" y="74968"/>
                </a:lnTo>
                <a:lnTo>
                  <a:pt x="45059" y="81038"/>
                </a:lnTo>
                <a:lnTo>
                  <a:pt x="51358" y="81546"/>
                </a:lnTo>
                <a:lnTo>
                  <a:pt x="86144" y="81546"/>
                </a:lnTo>
                <a:lnTo>
                  <a:pt x="88938" y="79590"/>
                </a:lnTo>
                <a:lnTo>
                  <a:pt x="90474" y="77978"/>
                </a:lnTo>
                <a:lnTo>
                  <a:pt x="91669" y="76682"/>
                </a:lnTo>
                <a:lnTo>
                  <a:pt x="52323" y="76682"/>
                </a:lnTo>
                <a:lnTo>
                  <a:pt x="47345" y="76479"/>
                </a:lnTo>
                <a:lnTo>
                  <a:pt x="11979" y="41135"/>
                </a:lnTo>
                <a:close/>
              </a:path>
              <a:path w="273685" h="266700">
                <a:moveTo>
                  <a:pt x="61277" y="0"/>
                </a:moveTo>
                <a:lnTo>
                  <a:pt x="54546" y="0"/>
                </a:lnTo>
                <a:lnTo>
                  <a:pt x="50939" y="1308"/>
                </a:lnTo>
                <a:lnTo>
                  <a:pt x="85585" y="35877"/>
                </a:lnTo>
                <a:lnTo>
                  <a:pt x="90258" y="41046"/>
                </a:lnTo>
                <a:lnTo>
                  <a:pt x="90258" y="54483"/>
                </a:lnTo>
                <a:lnTo>
                  <a:pt x="88727" y="63538"/>
                </a:lnTo>
                <a:lnTo>
                  <a:pt x="88693" y="69596"/>
                </a:lnTo>
                <a:lnTo>
                  <a:pt x="89192" y="76682"/>
                </a:lnTo>
                <a:lnTo>
                  <a:pt x="91669" y="76682"/>
                </a:lnTo>
                <a:lnTo>
                  <a:pt x="93484" y="74714"/>
                </a:lnTo>
                <a:lnTo>
                  <a:pt x="93560" y="66916"/>
                </a:lnTo>
                <a:lnTo>
                  <a:pt x="94233" y="59994"/>
                </a:lnTo>
                <a:lnTo>
                  <a:pt x="95058" y="51895"/>
                </a:lnTo>
                <a:lnTo>
                  <a:pt x="95097" y="39433"/>
                </a:lnTo>
                <a:lnTo>
                  <a:pt x="89801" y="33312"/>
                </a:lnTo>
                <a:lnTo>
                  <a:pt x="89026" y="32461"/>
                </a:lnTo>
                <a:lnTo>
                  <a:pt x="61975" y="5461"/>
                </a:lnTo>
                <a:lnTo>
                  <a:pt x="80942" y="5461"/>
                </a:lnTo>
                <a:lnTo>
                  <a:pt x="79628" y="4927"/>
                </a:lnTo>
                <a:lnTo>
                  <a:pt x="61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32221" y="7769049"/>
            <a:ext cx="266700" cy="232410"/>
          </a:xfrm>
          <a:custGeom>
            <a:avLst/>
            <a:gdLst/>
            <a:ahLst/>
            <a:cxnLst/>
            <a:rect l="l" t="t" r="r" b="b"/>
            <a:pathLst>
              <a:path w="266700" h="232409">
                <a:moveTo>
                  <a:pt x="133084" y="104184"/>
                </a:moveTo>
                <a:lnTo>
                  <a:pt x="106663" y="104184"/>
                </a:lnTo>
                <a:lnTo>
                  <a:pt x="115668" y="105943"/>
                </a:lnTo>
                <a:lnTo>
                  <a:pt x="123788" y="111735"/>
                </a:lnTo>
                <a:lnTo>
                  <a:pt x="132373" y="119445"/>
                </a:lnTo>
                <a:lnTo>
                  <a:pt x="140623" y="127633"/>
                </a:lnTo>
                <a:lnTo>
                  <a:pt x="147735" y="134861"/>
                </a:lnTo>
                <a:lnTo>
                  <a:pt x="234286" y="223875"/>
                </a:lnTo>
                <a:lnTo>
                  <a:pt x="242274" y="231851"/>
                </a:lnTo>
                <a:lnTo>
                  <a:pt x="247888" y="231457"/>
                </a:lnTo>
                <a:lnTo>
                  <a:pt x="256117" y="231457"/>
                </a:lnTo>
                <a:lnTo>
                  <a:pt x="261474" y="230276"/>
                </a:lnTo>
                <a:lnTo>
                  <a:pt x="258606" y="230276"/>
                </a:lnTo>
                <a:lnTo>
                  <a:pt x="250580" y="225412"/>
                </a:lnTo>
                <a:lnTo>
                  <a:pt x="246059" y="220916"/>
                </a:lnTo>
                <a:lnTo>
                  <a:pt x="133084" y="104184"/>
                </a:lnTo>
                <a:close/>
              </a:path>
              <a:path w="266700" h="232409">
                <a:moveTo>
                  <a:pt x="266112" y="229184"/>
                </a:moveTo>
                <a:lnTo>
                  <a:pt x="258606" y="230276"/>
                </a:lnTo>
                <a:lnTo>
                  <a:pt x="261474" y="230276"/>
                </a:lnTo>
                <a:lnTo>
                  <a:pt x="262569" y="230035"/>
                </a:lnTo>
                <a:lnTo>
                  <a:pt x="266112" y="229184"/>
                </a:lnTo>
                <a:close/>
              </a:path>
              <a:path w="266700" h="232409">
                <a:moveTo>
                  <a:pt x="9559" y="0"/>
                </a:moveTo>
                <a:lnTo>
                  <a:pt x="2679" y="9605"/>
                </a:lnTo>
                <a:lnTo>
                  <a:pt x="0" y="17171"/>
                </a:lnTo>
                <a:lnTo>
                  <a:pt x="1173" y="26626"/>
                </a:lnTo>
                <a:lnTo>
                  <a:pt x="25507" y="75584"/>
                </a:lnTo>
                <a:lnTo>
                  <a:pt x="60004" y="99212"/>
                </a:lnTo>
                <a:lnTo>
                  <a:pt x="94627" y="105082"/>
                </a:lnTo>
                <a:lnTo>
                  <a:pt x="106663" y="104184"/>
                </a:lnTo>
                <a:lnTo>
                  <a:pt x="133084" y="104184"/>
                </a:lnTo>
                <a:lnTo>
                  <a:pt x="132584" y="103670"/>
                </a:lnTo>
                <a:lnTo>
                  <a:pt x="124430" y="98941"/>
                </a:lnTo>
                <a:lnTo>
                  <a:pt x="117190" y="97751"/>
                </a:lnTo>
                <a:lnTo>
                  <a:pt x="96123" y="97751"/>
                </a:lnTo>
                <a:lnTo>
                  <a:pt x="86521" y="96940"/>
                </a:lnTo>
                <a:lnTo>
                  <a:pt x="38719" y="73736"/>
                </a:lnTo>
                <a:lnTo>
                  <a:pt x="14054" y="38444"/>
                </a:lnTo>
                <a:lnTo>
                  <a:pt x="8201" y="7391"/>
                </a:lnTo>
                <a:lnTo>
                  <a:pt x="8201" y="3632"/>
                </a:lnTo>
                <a:lnTo>
                  <a:pt x="8747" y="1333"/>
                </a:lnTo>
                <a:lnTo>
                  <a:pt x="9559" y="0"/>
                </a:lnTo>
                <a:close/>
              </a:path>
              <a:path w="266700" h="232409">
                <a:moveTo>
                  <a:pt x="114620" y="97329"/>
                </a:moveTo>
                <a:lnTo>
                  <a:pt x="104677" y="97408"/>
                </a:lnTo>
                <a:lnTo>
                  <a:pt x="96123" y="97751"/>
                </a:lnTo>
                <a:lnTo>
                  <a:pt x="117190" y="97751"/>
                </a:lnTo>
                <a:lnTo>
                  <a:pt x="114620" y="97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4142" y="7831421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4" h="120015">
                <a:moveTo>
                  <a:pt x="15811" y="0"/>
                </a:moveTo>
                <a:lnTo>
                  <a:pt x="9385" y="0"/>
                </a:lnTo>
                <a:lnTo>
                  <a:pt x="7175" y="584"/>
                </a:lnTo>
                <a:lnTo>
                  <a:pt x="0" y="7785"/>
                </a:lnTo>
                <a:lnTo>
                  <a:pt x="4571" y="18783"/>
                </a:lnTo>
                <a:lnTo>
                  <a:pt x="6515" y="20675"/>
                </a:lnTo>
                <a:lnTo>
                  <a:pt x="105067" y="120002"/>
                </a:lnTo>
                <a:lnTo>
                  <a:pt x="104253" y="111239"/>
                </a:lnTo>
                <a:lnTo>
                  <a:pt x="101574" y="111239"/>
                </a:lnTo>
                <a:lnTo>
                  <a:pt x="9143" y="18097"/>
                </a:lnTo>
                <a:lnTo>
                  <a:pt x="7873" y="16598"/>
                </a:lnTo>
                <a:lnTo>
                  <a:pt x="4698" y="8305"/>
                </a:lnTo>
                <a:lnTo>
                  <a:pt x="8000" y="5003"/>
                </a:lnTo>
                <a:lnTo>
                  <a:pt x="8877" y="4102"/>
                </a:lnTo>
                <a:lnTo>
                  <a:pt x="9969" y="3721"/>
                </a:lnTo>
                <a:lnTo>
                  <a:pt x="21315" y="3721"/>
                </a:lnTo>
                <a:lnTo>
                  <a:pt x="19811" y="2387"/>
                </a:lnTo>
                <a:lnTo>
                  <a:pt x="15811" y="0"/>
                </a:lnTo>
                <a:close/>
              </a:path>
              <a:path w="122554" h="120015">
                <a:moveTo>
                  <a:pt x="21315" y="3721"/>
                </a:moveTo>
                <a:lnTo>
                  <a:pt x="14376" y="3721"/>
                </a:lnTo>
                <a:lnTo>
                  <a:pt x="17246" y="5219"/>
                </a:lnTo>
                <a:lnTo>
                  <a:pt x="17398" y="5219"/>
                </a:lnTo>
                <a:lnTo>
                  <a:pt x="114045" y="90919"/>
                </a:lnTo>
                <a:lnTo>
                  <a:pt x="101574" y="111239"/>
                </a:lnTo>
                <a:lnTo>
                  <a:pt x="104253" y="111239"/>
                </a:lnTo>
                <a:lnTo>
                  <a:pt x="103873" y="107149"/>
                </a:lnTo>
                <a:lnTo>
                  <a:pt x="113537" y="93573"/>
                </a:lnTo>
                <a:lnTo>
                  <a:pt x="119392" y="92989"/>
                </a:lnTo>
                <a:lnTo>
                  <a:pt x="121980" y="92989"/>
                </a:lnTo>
                <a:lnTo>
                  <a:pt x="21315" y="3721"/>
                </a:lnTo>
                <a:close/>
              </a:path>
              <a:path w="122554" h="120015">
                <a:moveTo>
                  <a:pt x="121980" y="92989"/>
                </a:moveTo>
                <a:lnTo>
                  <a:pt x="119392" y="92989"/>
                </a:lnTo>
                <a:lnTo>
                  <a:pt x="122008" y="930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77879" y="7936348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882" y="0"/>
                </a:moveTo>
                <a:lnTo>
                  <a:pt x="9111" y="1214"/>
                </a:lnTo>
                <a:lnTo>
                  <a:pt x="0" y="8926"/>
                </a:lnTo>
                <a:lnTo>
                  <a:pt x="9994" y="12431"/>
                </a:lnTo>
                <a:lnTo>
                  <a:pt x="14097" y="24001"/>
                </a:lnTo>
                <a:lnTo>
                  <a:pt x="16363" y="30902"/>
                </a:lnTo>
                <a:lnTo>
                  <a:pt x="16938" y="35967"/>
                </a:lnTo>
                <a:lnTo>
                  <a:pt x="15661" y="41685"/>
                </a:lnTo>
                <a:lnTo>
                  <a:pt x="12369" y="50544"/>
                </a:lnTo>
                <a:lnTo>
                  <a:pt x="16171" y="50167"/>
                </a:lnTo>
                <a:lnTo>
                  <a:pt x="23663" y="47155"/>
                </a:lnTo>
                <a:lnTo>
                  <a:pt x="28979" y="38687"/>
                </a:lnTo>
                <a:lnTo>
                  <a:pt x="26250" y="21944"/>
                </a:lnTo>
                <a:lnTo>
                  <a:pt x="19775" y="6502"/>
                </a:lnTo>
                <a:lnTo>
                  <a:pt x="14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72140" y="7941320"/>
            <a:ext cx="34925" cy="46355"/>
          </a:xfrm>
          <a:custGeom>
            <a:avLst/>
            <a:gdLst/>
            <a:ahLst/>
            <a:cxnLst/>
            <a:rect l="l" t="t" r="r" b="b"/>
            <a:pathLst>
              <a:path w="34925" h="46354">
                <a:moveTo>
                  <a:pt x="13347" y="0"/>
                </a:moveTo>
                <a:lnTo>
                  <a:pt x="11188" y="0"/>
                </a:lnTo>
                <a:lnTo>
                  <a:pt x="9258" y="533"/>
                </a:lnTo>
                <a:lnTo>
                  <a:pt x="2082" y="5753"/>
                </a:lnTo>
                <a:lnTo>
                  <a:pt x="0" y="11175"/>
                </a:lnTo>
                <a:lnTo>
                  <a:pt x="787" y="20078"/>
                </a:lnTo>
                <a:lnTo>
                  <a:pt x="21755" y="46050"/>
                </a:lnTo>
                <a:lnTo>
                  <a:pt x="22542" y="46050"/>
                </a:lnTo>
                <a:lnTo>
                  <a:pt x="29345" y="43838"/>
                </a:lnTo>
                <a:lnTo>
                  <a:pt x="30411" y="42176"/>
                </a:lnTo>
                <a:lnTo>
                  <a:pt x="24904" y="42176"/>
                </a:lnTo>
                <a:lnTo>
                  <a:pt x="20650" y="42024"/>
                </a:lnTo>
                <a:lnTo>
                  <a:pt x="3886" y="11099"/>
                </a:lnTo>
                <a:lnTo>
                  <a:pt x="6235" y="7492"/>
                </a:lnTo>
                <a:lnTo>
                  <a:pt x="10833" y="4140"/>
                </a:lnTo>
                <a:lnTo>
                  <a:pt x="11988" y="3835"/>
                </a:lnTo>
                <a:lnTo>
                  <a:pt x="23609" y="3835"/>
                </a:lnTo>
                <a:lnTo>
                  <a:pt x="19160" y="1168"/>
                </a:lnTo>
                <a:lnTo>
                  <a:pt x="13347" y="0"/>
                </a:lnTo>
                <a:close/>
              </a:path>
              <a:path w="34925" h="46354">
                <a:moveTo>
                  <a:pt x="23609" y="3835"/>
                </a:moveTo>
                <a:lnTo>
                  <a:pt x="18618" y="3835"/>
                </a:lnTo>
                <a:lnTo>
                  <a:pt x="27038" y="8648"/>
                </a:lnTo>
                <a:lnTo>
                  <a:pt x="31141" y="27951"/>
                </a:lnTo>
                <a:lnTo>
                  <a:pt x="31260" y="29098"/>
                </a:lnTo>
                <a:lnTo>
                  <a:pt x="30721" y="36347"/>
                </a:lnTo>
                <a:lnTo>
                  <a:pt x="26581" y="41465"/>
                </a:lnTo>
                <a:lnTo>
                  <a:pt x="24904" y="42176"/>
                </a:lnTo>
                <a:lnTo>
                  <a:pt x="30411" y="42176"/>
                </a:lnTo>
                <a:lnTo>
                  <a:pt x="33180" y="37858"/>
                </a:lnTo>
                <a:lnTo>
                  <a:pt x="34331" y="29098"/>
                </a:lnTo>
                <a:lnTo>
                  <a:pt x="33083" y="18541"/>
                </a:lnTo>
                <a:lnTo>
                  <a:pt x="29928" y="10458"/>
                </a:lnTo>
                <a:lnTo>
                  <a:pt x="24987" y="4660"/>
                </a:lnTo>
                <a:lnTo>
                  <a:pt x="23609" y="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98340" y="7636459"/>
            <a:ext cx="109220" cy="173355"/>
          </a:xfrm>
          <a:custGeom>
            <a:avLst/>
            <a:gdLst/>
            <a:ahLst/>
            <a:cxnLst/>
            <a:rect l="l" t="t" r="r" b="b"/>
            <a:pathLst>
              <a:path w="109220" h="173354">
                <a:moveTo>
                  <a:pt x="94411" y="19126"/>
                </a:moveTo>
                <a:lnTo>
                  <a:pt x="47752" y="19126"/>
                </a:lnTo>
                <a:lnTo>
                  <a:pt x="63770" y="21894"/>
                </a:lnTo>
                <a:lnTo>
                  <a:pt x="74207" y="29283"/>
                </a:lnTo>
                <a:lnTo>
                  <a:pt x="79875" y="39914"/>
                </a:lnTo>
                <a:lnTo>
                  <a:pt x="81584" y="52412"/>
                </a:lnTo>
                <a:lnTo>
                  <a:pt x="77688" y="71344"/>
                </a:lnTo>
                <a:lnTo>
                  <a:pt x="66086" y="91062"/>
                </a:lnTo>
                <a:lnTo>
                  <a:pt x="46360" y="113727"/>
                </a:lnTo>
                <a:lnTo>
                  <a:pt x="18097" y="141503"/>
                </a:lnTo>
                <a:lnTo>
                  <a:pt x="0" y="159067"/>
                </a:lnTo>
                <a:lnTo>
                  <a:pt x="0" y="173215"/>
                </a:lnTo>
                <a:lnTo>
                  <a:pt x="108864" y="173215"/>
                </a:lnTo>
                <a:lnTo>
                  <a:pt x="108864" y="154089"/>
                </a:lnTo>
                <a:lnTo>
                  <a:pt x="32258" y="154089"/>
                </a:lnTo>
                <a:lnTo>
                  <a:pt x="32258" y="153568"/>
                </a:lnTo>
                <a:lnTo>
                  <a:pt x="70251" y="116525"/>
                </a:lnTo>
                <a:lnTo>
                  <a:pt x="100554" y="72222"/>
                </a:lnTo>
                <a:lnTo>
                  <a:pt x="104686" y="49530"/>
                </a:lnTo>
                <a:lnTo>
                  <a:pt x="101691" y="31503"/>
                </a:lnTo>
                <a:lnTo>
                  <a:pt x="94411" y="19126"/>
                </a:lnTo>
                <a:close/>
              </a:path>
              <a:path w="109220" h="173354">
                <a:moveTo>
                  <a:pt x="52476" y="0"/>
                </a:moveTo>
                <a:lnTo>
                  <a:pt x="38287" y="1300"/>
                </a:lnTo>
                <a:lnTo>
                  <a:pt x="25379" y="4908"/>
                </a:lnTo>
                <a:lnTo>
                  <a:pt x="13944" y="10383"/>
                </a:lnTo>
                <a:lnTo>
                  <a:pt x="4178" y="17284"/>
                </a:lnTo>
                <a:lnTo>
                  <a:pt x="11544" y="33540"/>
                </a:lnTo>
                <a:lnTo>
                  <a:pt x="18334" y="28523"/>
                </a:lnTo>
                <a:lnTo>
                  <a:pt x="26781" y="23876"/>
                </a:lnTo>
                <a:lnTo>
                  <a:pt x="36661" y="20456"/>
                </a:lnTo>
                <a:lnTo>
                  <a:pt x="47752" y="19126"/>
                </a:lnTo>
                <a:lnTo>
                  <a:pt x="94411" y="19126"/>
                </a:lnTo>
                <a:lnTo>
                  <a:pt x="92349" y="15621"/>
                </a:lnTo>
                <a:lnTo>
                  <a:pt x="76123" y="4310"/>
                </a:lnTo>
                <a:lnTo>
                  <a:pt x="52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112699" y="427811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744468" y="440791"/>
            <a:ext cx="2807970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139800" y="1884322"/>
            <a:ext cx="330835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ГАЗОВІ ПРОТОЧНІ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ВОДОНАГРІВАЧІ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989698" y="385340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42/43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803500" y="6756603"/>
            <a:ext cx="5212105" cy="296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14763" y="2575128"/>
            <a:ext cx="2574925" cy="295275"/>
          </a:xfrm>
          <a:custGeom>
            <a:avLst/>
            <a:gdLst/>
            <a:ahLst/>
            <a:cxnLst/>
            <a:rect l="l" t="t" r="r" b="b"/>
            <a:pathLst>
              <a:path w="2574925" h="295275">
                <a:moveTo>
                  <a:pt x="2574874" y="0"/>
                </a:moveTo>
                <a:lnTo>
                  <a:pt x="0" y="0"/>
                </a:lnTo>
                <a:lnTo>
                  <a:pt x="0" y="295275"/>
                </a:lnTo>
                <a:lnTo>
                  <a:pt x="2574874" y="29527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189638" y="2575128"/>
            <a:ext cx="960119" cy="295275"/>
          </a:xfrm>
          <a:custGeom>
            <a:avLst/>
            <a:gdLst/>
            <a:ahLst/>
            <a:cxnLst/>
            <a:rect l="l" t="t" r="r" b="b"/>
            <a:pathLst>
              <a:path w="960119" h="295275">
                <a:moveTo>
                  <a:pt x="960018" y="0"/>
                </a:moveTo>
                <a:lnTo>
                  <a:pt x="0" y="0"/>
                </a:lnTo>
                <a:lnTo>
                  <a:pt x="0" y="295275"/>
                </a:lnTo>
                <a:lnTo>
                  <a:pt x="960018" y="29527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14763" y="3170898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189638" y="3170898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14763" y="3758641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189638" y="3758641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614763" y="4346384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189638" y="4346384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614763" y="4934127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189638" y="4934127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14763" y="5521871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189638" y="5521871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614759" y="258465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05234" y="2565603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189634" y="2565603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189634" y="258465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149650" y="258465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05234" y="2860878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189634" y="2860878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614759" y="3180433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05234" y="3161378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189634" y="3161378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189634" y="3180433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149650" y="3180433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05234" y="3455248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189634" y="3455248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614759" y="37681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605234" y="3749120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189634" y="3749120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189634" y="37681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149650" y="37681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605234" y="4042990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89634" y="4042990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614759" y="4355917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605234" y="4336862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189634" y="4336862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189634" y="4355917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149650" y="4355917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605234" y="4630732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189634" y="4630732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14759" y="4943659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05234" y="4924604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189634" y="4924604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189634" y="4943659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149650" y="4943659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05234" y="5218474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189634" y="5218474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14759" y="55314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605234" y="5512346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189634" y="5512346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189634" y="55314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149650" y="55314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605234" y="5806216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189634" y="5806216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9638058" y="2656916"/>
            <a:ext cx="18954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Номінальна теплова потужність,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2567996" y="2656916"/>
            <a:ext cx="2012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0" dirty="0">
                <a:latin typeface="HelveticaLTCYR-Roman"/>
                <a:cs typeface="HelveticaLTCYR-Roman"/>
              </a:rPr>
              <a:t>1</a:t>
            </a:r>
            <a:r>
              <a:rPr sz="850" spc="-60" dirty="0">
                <a:latin typeface="HelveticaLTCYR-Roman"/>
                <a:cs typeface="HelveticaLTCYR-Roman"/>
              </a:rPr>
              <a:t>8,5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9638058" y="2954804"/>
            <a:ext cx="42799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5" dirty="0">
                <a:latin typeface="HelveticaLTCYR-Roman"/>
                <a:cs typeface="HelveticaLTCYR-Roman"/>
              </a:rPr>
              <a:t>Тип</a:t>
            </a:r>
            <a:r>
              <a:rPr sz="850" spc="-85" dirty="0">
                <a:latin typeface="HelveticaLTCYR-Roman"/>
                <a:cs typeface="HelveticaLTCYR-Roman"/>
              </a:rPr>
              <a:t> </a:t>
            </a:r>
            <a:r>
              <a:rPr sz="850" spc="-10" dirty="0">
                <a:latin typeface="HelveticaLTCYR-Roman"/>
                <a:cs typeface="HelveticaLTCYR-Roman"/>
              </a:rPr>
              <a:t>газу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2556055" y="2954804"/>
            <a:ext cx="2266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G20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638058" y="3251989"/>
            <a:ext cx="16713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Номінальний тиск </a:t>
            </a:r>
            <a:r>
              <a:rPr sz="850" spc="-30" dirty="0">
                <a:latin typeface="HelveticaLTCYR-Roman"/>
                <a:cs typeface="HelveticaLTCYR-Roman"/>
              </a:rPr>
              <a:t>газу, </a:t>
            </a:r>
            <a:r>
              <a:rPr sz="850" spc="-10" dirty="0">
                <a:latin typeface="HelveticaLTCYR-Roman"/>
                <a:cs typeface="HelveticaLTCYR-Roman"/>
              </a:rPr>
              <a:t>мБар/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spc="-5" dirty="0">
                <a:latin typeface="HelveticaLTCYR-Roman"/>
                <a:cs typeface="HelveticaLTCYR-Roman"/>
              </a:rPr>
              <a:t>Па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2469479" y="3251989"/>
            <a:ext cx="3994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3/</a:t>
            </a: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638058" y="3545830"/>
            <a:ext cx="1162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Продуктивність,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л/мин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2600423" y="3545830"/>
            <a:ext cx="13144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638058" y="3839670"/>
            <a:ext cx="14497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Мінімальний тиск </a:t>
            </a:r>
            <a:r>
              <a:rPr sz="850" spc="-10" dirty="0">
                <a:latin typeface="HelveticaLTCYR-Roman"/>
                <a:cs typeface="HelveticaLTCYR-Roman"/>
              </a:rPr>
              <a:t>води,</a:t>
            </a:r>
            <a:r>
              <a:rPr sz="850" spc="-9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мПа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2553572" y="3839670"/>
            <a:ext cx="2317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0,02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638058" y="4133509"/>
            <a:ext cx="15716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</a:t>
            </a:r>
            <a:r>
              <a:rPr sz="850" dirty="0">
                <a:latin typeface="HelveticaLTCYR-Roman"/>
                <a:cs typeface="HelveticaLTCYR-Roman"/>
              </a:rPr>
              <a:t>тиск </a:t>
            </a:r>
            <a:r>
              <a:rPr sz="850" spc="-10" dirty="0">
                <a:latin typeface="HelveticaLTCYR-Roman"/>
                <a:cs typeface="HelveticaLTCYR-Roman"/>
              </a:rPr>
              <a:t>води,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мПа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2583042" y="4133509"/>
            <a:ext cx="1727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0,8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638058" y="4427349"/>
            <a:ext cx="112649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Діаметр </a:t>
            </a:r>
            <a:r>
              <a:rPr sz="850" spc="-25" dirty="0">
                <a:latin typeface="HelveticaLTCYR-Roman"/>
                <a:cs typeface="HelveticaLTCYR-Roman"/>
              </a:rPr>
              <a:t>димоходу,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2535761" y="4427349"/>
            <a:ext cx="267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Ø</a:t>
            </a:r>
            <a:r>
              <a:rPr sz="850" spc="-110" dirty="0">
                <a:latin typeface="HelveticaLTCYR-Roman"/>
                <a:cs typeface="HelveticaLTCYR-Roman"/>
              </a:rPr>
              <a:t>1</a:t>
            </a: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638167" y="4721189"/>
            <a:ext cx="7353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Вага </a:t>
            </a:r>
            <a:r>
              <a:rPr sz="850" dirty="0">
                <a:latin typeface="HelveticaLTCYR-Roman"/>
                <a:cs typeface="HelveticaLTCYR-Roman"/>
              </a:rPr>
              <a:t>нетто,</a:t>
            </a:r>
            <a:r>
              <a:rPr sz="850" spc="-8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кг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2553681" y="4721189"/>
            <a:ext cx="2317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8,20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638167" y="5015029"/>
            <a:ext cx="78676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Вага </a:t>
            </a:r>
            <a:r>
              <a:rPr sz="850" spc="-5" dirty="0">
                <a:latin typeface="HelveticaLTCYR-Roman"/>
                <a:cs typeface="HelveticaLTCYR-Roman"/>
              </a:rPr>
              <a:t>брутто,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кг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2553681" y="5015029"/>
            <a:ext cx="2317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9,50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638167" y="5308869"/>
            <a:ext cx="10052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Розмір </a:t>
            </a:r>
            <a:r>
              <a:rPr sz="850" spc="-15" dirty="0">
                <a:latin typeface="HelveticaLTCYR-Roman"/>
                <a:cs typeface="HelveticaLTCYR-Roman"/>
              </a:rPr>
              <a:t>приладу,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2352570" y="5308869"/>
            <a:ext cx="6337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550*330*189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9638167" y="5602709"/>
            <a:ext cx="10655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Розмір </a:t>
            </a:r>
            <a:r>
              <a:rPr sz="850" spc="-5" dirty="0">
                <a:latin typeface="HelveticaLTCYR-Roman"/>
                <a:cs typeface="HelveticaLTCYR-Roman"/>
              </a:rPr>
              <a:t>упаковки,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2350411" y="56027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650*395*255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179011" y="1742402"/>
            <a:ext cx="2544483" cy="4239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700" y="4142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7900" y="428104"/>
            <a:ext cx="180467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ГАЗОВІ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ПРОТОЧНІ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399" y="1795932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0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319" y="8487263"/>
            <a:ext cx="315341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Електронний </a:t>
            </a:r>
            <a:r>
              <a:rPr sz="1000" spc="5" dirty="0">
                <a:latin typeface="HelveticaLTCYR-Roman"/>
                <a:cs typeface="HelveticaLTCYR-Roman"/>
              </a:rPr>
              <a:t>розпал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пальника</a:t>
            </a:r>
            <a:endParaRPr sz="1000">
              <a:latin typeface="HelveticaLTCYR-Roman"/>
              <a:cs typeface="HelveticaLTCYR-Roman"/>
            </a:endParaRPr>
          </a:p>
          <a:p>
            <a:pPr marL="120650" marR="128905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LED-дисплей, </a:t>
            </a:r>
            <a:r>
              <a:rPr sz="1000" dirty="0">
                <a:latin typeface="HelveticaLTCYR-Roman"/>
                <a:cs typeface="HelveticaLTCYR-Roman"/>
              </a:rPr>
              <a:t>з індикацією температури </a:t>
            </a:r>
            <a:r>
              <a:rPr sz="1000" spc="-5" dirty="0">
                <a:latin typeface="HelveticaLTCYR-Roman"/>
                <a:cs typeface="HelveticaLTCYR-Roman"/>
              </a:rPr>
              <a:t>нагріву  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Пальник з </a:t>
            </a:r>
            <a:r>
              <a:rPr sz="1000" spc="-5" dirty="0">
                <a:latin typeface="HelveticaLTCYR-Roman"/>
                <a:cs typeface="HelveticaLTCYR-Roman"/>
              </a:rPr>
              <a:t>нержавіючої </a:t>
            </a:r>
            <a:r>
              <a:rPr sz="1000" spc="5" dirty="0">
                <a:latin typeface="HelveticaLTCYR-Roman"/>
                <a:cs typeface="HelveticaLTCYR-Roman"/>
              </a:rPr>
              <a:t>сталі </a:t>
            </a:r>
            <a:r>
              <a:rPr sz="1000" dirty="0">
                <a:latin typeface="HelveticaLTCYR-Roman"/>
                <a:cs typeface="HelveticaLTCYR-Roman"/>
              </a:rPr>
              <a:t>з поздовжнім розта-  шування</a:t>
            </a:r>
            <a:r>
              <a:rPr sz="1000" spc="-7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форсунок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Високонадійний мідний</a:t>
            </a:r>
            <a:r>
              <a:rPr sz="1000" spc="3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теплообмінник</a:t>
            </a:r>
            <a:endParaRPr sz="1000">
              <a:latin typeface="HelveticaLTCYR-Roman"/>
              <a:cs typeface="HelveticaLTCYR-Roman"/>
            </a:endParaRPr>
          </a:p>
          <a:p>
            <a:pPr marL="120650" marR="40259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Колектор </a:t>
            </a:r>
            <a:r>
              <a:rPr sz="1000" spc="-5" dirty="0">
                <a:latin typeface="HelveticaLTCYR-Roman"/>
                <a:cs typeface="HelveticaLTCYR-Roman"/>
              </a:rPr>
              <a:t>відведення </a:t>
            </a:r>
            <a:r>
              <a:rPr sz="1000" dirty="0">
                <a:latin typeface="HelveticaLTCYR-Roman"/>
                <a:cs typeface="HelveticaLTCYR-Roman"/>
              </a:rPr>
              <a:t>димових газів з  </a:t>
            </a:r>
            <a:r>
              <a:rPr sz="1000" spc="-5" dirty="0">
                <a:latin typeface="HelveticaLTCYR-Roman"/>
                <a:cs typeface="HelveticaLTCYR-Roman"/>
              </a:rPr>
              <a:t>оцинкованої </a:t>
            </a:r>
            <a:r>
              <a:rPr sz="1000" spc="5" dirty="0">
                <a:latin typeface="HelveticaLTCYR-Roman"/>
                <a:cs typeface="HelveticaLTCYR-Roman"/>
              </a:rPr>
              <a:t>сталі </a:t>
            </a:r>
            <a:r>
              <a:rPr sz="1000" dirty="0">
                <a:latin typeface="HelveticaLTCYR-Roman"/>
                <a:cs typeface="HelveticaLTCYR-Roman"/>
              </a:rPr>
              <a:t>європейської</a:t>
            </a:r>
            <a:r>
              <a:rPr sz="1000" spc="6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конструкції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5" dirty="0">
                <a:latin typeface="HelveticaLTCYR-Roman"/>
                <a:cs typeface="HelveticaLTCYR-Roman"/>
              </a:rPr>
              <a:t>потужності</a:t>
            </a:r>
            <a:r>
              <a:rPr sz="1000" spc="12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Багаторівнева </a:t>
            </a:r>
            <a:r>
              <a:rPr sz="1000" dirty="0">
                <a:latin typeface="HelveticaLTCYR-Roman"/>
                <a:cs typeface="HelveticaLTCYR-Roman"/>
              </a:rPr>
              <a:t>система</a:t>
            </a:r>
            <a:r>
              <a:rPr sz="1000" spc="7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безпеки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9500" y="8301866"/>
            <a:ext cx="6546215" cy="0"/>
          </a:xfrm>
          <a:custGeom>
            <a:avLst/>
            <a:gdLst/>
            <a:ahLst/>
            <a:cxnLst/>
            <a:rect l="l" t="t" r="r" b="b"/>
            <a:pathLst>
              <a:path w="6546215">
                <a:moveTo>
                  <a:pt x="0" y="0"/>
                </a:moveTo>
                <a:lnTo>
                  <a:pt x="654589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500" y="10335342"/>
            <a:ext cx="3112770" cy="0"/>
          </a:xfrm>
          <a:custGeom>
            <a:avLst/>
            <a:gdLst/>
            <a:ahLst/>
            <a:cxnLst/>
            <a:rect l="l" t="t" r="r" b="b"/>
            <a:pathLst>
              <a:path w="3112770">
                <a:moveTo>
                  <a:pt x="0" y="0"/>
                </a:moveTo>
                <a:lnTo>
                  <a:pt x="31126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8818" y="8487263"/>
            <a:ext cx="247523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Робота </a:t>
            </a:r>
            <a:r>
              <a:rPr sz="1000" dirty="0">
                <a:latin typeface="HelveticaLTCYR-Roman"/>
                <a:cs typeface="HelveticaLTCYR-Roman"/>
              </a:rPr>
              <a:t>при </a:t>
            </a:r>
            <a:r>
              <a:rPr sz="1000" spc="-5" dirty="0">
                <a:latin typeface="HelveticaLTCYR-Roman"/>
                <a:cs typeface="HelveticaLTCYR-Roman"/>
              </a:rPr>
              <a:t>низькому </a:t>
            </a:r>
            <a:r>
              <a:rPr sz="1000" spc="5" dirty="0">
                <a:latin typeface="HelveticaLTCYR-Roman"/>
                <a:cs typeface="HelveticaLTCYR-Roman"/>
              </a:rPr>
              <a:t>тиску </a:t>
            </a:r>
            <a:r>
              <a:rPr sz="1000" spc="-5" dirty="0">
                <a:latin typeface="HelveticaLTCYR-Roman"/>
                <a:cs typeface="HelveticaLTCYR-Roman"/>
              </a:rPr>
              <a:t>води </a:t>
            </a:r>
            <a:r>
              <a:rPr sz="1000" dirty="0">
                <a:latin typeface="HelveticaLTCYR-Roman"/>
                <a:cs typeface="HelveticaLTCYR-Roman"/>
              </a:rPr>
              <a:t>і</a:t>
            </a:r>
            <a:r>
              <a:rPr sz="1000" spc="17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газу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Низька </a:t>
            </a:r>
            <a:r>
              <a:rPr sz="1000" spc="-5" dirty="0">
                <a:latin typeface="HelveticaLTCYR-Roman"/>
                <a:cs typeface="HelveticaLTCYR-Roman"/>
              </a:rPr>
              <a:t>витрата</a:t>
            </a:r>
            <a:r>
              <a:rPr sz="1000" dirty="0">
                <a:latin typeface="HelveticaLTCYR-Roman"/>
                <a:cs typeface="HelveticaLTCYR-Roman"/>
              </a:rPr>
              <a:t> газу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5" dirty="0">
                <a:latin typeface="HelveticaLTCYR-Roman"/>
                <a:cs typeface="HelveticaLTCYR-Roman"/>
              </a:rPr>
              <a:t>Тиха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робота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Діаметр </a:t>
            </a:r>
            <a:r>
              <a:rPr sz="1000" spc="-5" dirty="0">
                <a:latin typeface="HelveticaLTCYR-Roman"/>
                <a:cs typeface="HelveticaLTCYR-Roman"/>
              </a:rPr>
              <a:t>димоходу </a:t>
            </a:r>
            <a:r>
              <a:rPr sz="1000" spc="-50" dirty="0">
                <a:latin typeface="HelveticaLTCYR-Roman"/>
                <a:cs typeface="HelveticaLTCYR-Roman"/>
              </a:rPr>
              <a:t>110</a:t>
            </a:r>
            <a:r>
              <a:rPr sz="1000" spc="2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Продуктивність </a:t>
            </a:r>
            <a:r>
              <a:rPr sz="1000" spc="-25" dirty="0">
                <a:latin typeface="HelveticaLTCYR-Roman"/>
                <a:cs typeface="HelveticaLTCYR-Roman"/>
              </a:rPr>
              <a:t>5-10 </a:t>
            </a:r>
            <a:r>
              <a:rPr sz="1000" dirty="0">
                <a:latin typeface="HelveticaLTCYR-Roman"/>
                <a:cs typeface="HelveticaLTCYR-Roman"/>
              </a:rPr>
              <a:t>л /</a:t>
            </a:r>
            <a:r>
              <a:rPr sz="1000" spc="9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хв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5" dirty="0">
                <a:latin typeface="HelveticaLTCYR-Roman"/>
                <a:cs typeface="HelveticaLTCYR-Roman"/>
              </a:rPr>
              <a:t>Потужність </a:t>
            </a:r>
            <a:r>
              <a:rPr sz="1000" spc="-15" dirty="0">
                <a:latin typeface="HelveticaLTCYR-Roman"/>
                <a:cs typeface="HelveticaLTCYR-Roman"/>
              </a:rPr>
              <a:t>18,5</a:t>
            </a:r>
            <a:r>
              <a:rPr sz="1000" spc="-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кВт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- 2</a:t>
            </a:r>
            <a:r>
              <a:rPr sz="1000" spc="45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роки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529" y="4535500"/>
            <a:ext cx="3145155" cy="214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Мрієте про </a:t>
            </a:r>
            <a:r>
              <a:rPr sz="1100" spc="-5" dirty="0">
                <a:latin typeface="HelveticaLTCYR-Roman"/>
                <a:cs typeface="HelveticaLTCYR-Roman"/>
              </a:rPr>
              <a:t>яскравий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5" dirty="0">
                <a:latin typeface="HelveticaLTCYR-Roman"/>
                <a:cs typeface="HelveticaLTCYR-Roman"/>
              </a:rPr>
              <a:t>сучасний водонагрівач,  </a:t>
            </a:r>
            <a:r>
              <a:rPr sz="1100" dirty="0">
                <a:latin typeface="HelveticaLTCYR-Roman"/>
                <a:cs typeface="HelveticaLTCYR-Roman"/>
              </a:rPr>
              <a:t>який </a:t>
            </a:r>
            <a:r>
              <a:rPr sz="1100" spc="-10" dirty="0">
                <a:latin typeface="HelveticaLTCYR-Roman"/>
                <a:cs typeface="HelveticaLTCYR-Roman"/>
              </a:rPr>
              <a:t>додасть особливу </a:t>
            </a:r>
            <a:r>
              <a:rPr sz="1100" spc="-5" dirty="0">
                <a:latin typeface="HelveticaLTCYR-Roman"/>
                <a:cs typeface="HelveticaLTCYR-Roman"/>
              </a:rPr>
              <a:t>виразність </a:t>
            </a:r>
            <a:r>
              <a:rPr sz="1100" dirty="0">
                <a:latin typeface="HelveticaLTCYR-Roman"/>
                <a:cs typeface="HelveticaLTCYR-Roman"/>
              </a:rPr>
              <a:t>в інтер'єр  вашої кухні?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0" dirty="0">
                <a:latin typeface="HelveticaLTCYR-Roman"/>
                <a:cs typeface="HelveticaLTCYR-Roman"/>
              </a:rPr>
              <a:t>Газові </a:t>
            </a:r>
            <a:r>
              <a:rPr sz="1100" spc="-15" dirty="0">
                <a:latin typeface="HelveticaLTCYR-Roman"/>
                <a:cs typeface="HelveticaLTCYR-Roman"/>
              </a:rPr>
              <a:t>колонки </a:t>
            </a:r>
            <a:r>
              <a:rPr sz="1100" dirty="0">
                <a:latin typeface="HelveticaLTCYR-Roman"/>
                <a:cs typeface="HelveticaLTCYR-Roman"/>
              </a:rPr>
              <a:t>серії </a:t>
            </a:r>
            <a:r>
              <a:rPr sz="1100" spc="-20" dirty="0">
                <a:latin typeface="HelveticaLTCYR-Roman"/>
                <a:cs typeface="HelveticaLTCYR-Roman"/>
              </a:rPr>
              <a:t>Fonte </a:t>
            </a:r>
            <a:r>
              <a:rPr sz="1100" dirty="0">
                <a:latin typeface="HelveticaLTCYR-Roman"/>
                <a:cs typeface="HelveticaLTCYR-Roman"/>
              </a:rPr>
              <a:t>Glass з </a:t>
            </a:r>
            <a:r>
              <a:rPr sz="1100" spc="-40" dirty="0">
                <a:latin typeface="HelveticaLTCYR-Roman"/>
                <a:cs typeface="HelveticaLTCYR-Roman"/>
              </a:rPr>
              <a:t>7-ма  </a:t>
            </a:r>
            <a:r>
              <a:rPr sz="1100" dirty="0">
                <a:latin typeface="HelveticaLTCYR-Roman"/>
                <a:cs typeface="HelveticaLTCYR-Roman"/>
              </a:rPr>
              <a:t>унікальними дизайн-панелями - від </a:t>
            </a:r>
            <a:r>
              <a:rPr sz="1100" spc="-5" dirty="0">
                <a:latin typeface="HelveticaLTCYR-Roman"/>
                <a:cs typeface="HelveticaLTCYR-Roman"/>
              </a:rPr>
              <a:t>елегантної  </a:t>
            </a:r>
            <a:r>
              <a:rPr sz="1100" spc="-10" dirty="0">
                <a:latin typeface="HelveticaLTCYR-Roman"/>
                <a:cs typeface="HelveticaLTCYR-Roman"/>
              </a:rPr>
              <a:t>італійської </a:t>
            </a:r>
            <a:r>
              <a:rPr sz="1100" dirty="0">
                <a:latin typeface="HelveticaLTCYR-Roman"/>
                <a:cs typeface="HelveticaLTCYR-Roman"/>
              </a:rPr>
              <a:t>класики до </a:t>
            </a:r>
            <a:r>
              <a:rPr sz="1100" spc="-5" dirty="0">
                <a:latin typeface="HelveticaLTCYR-Roman"/>
                <a:cs typeface="HelveticaLTCYR-Roman"/>
              </a:rPr>
              <a:t>динамічного хай-тека </a:t>
            </a:r>
            <a:r>
              <a:rPr sz="1100" dirty="0">
                <a:latin typeface="HelveticaLTCYR-Roman"/>
                <a:cs typeface="HelveticaLTCYR-Roman"/>
              </a:rPr>
              <a:t>-  </a:t>
            </a:r>
            <a:r>
              <a:rPr sz="1100" spc="-5" dirty="0">
                <a:latin typeface="HelveticaLTCYR-Roman"/>
                <a:cs typeface="HelveticaLTCYR-Roman"/>
              </a:rPr>
              <a:t>зроблять </a:t>
            </a:r>
            <a:r>
              <a:rPr sz="1100" dirty="0">
                <a:latin typeface="HelveticaLTCYR-Roman"/>
                <a:cs typeface="HelveticaLTCYR-Roman"/>
              </a:rPr>
              <a:t>вашу кухню </a:t>
            </a:r>
            <a:r>
              <a:rPr sz="1100" spc="-5" dirty="0">
                <a:latin typeface="HelveticaLTCYR-Roman"/>
                <a:cs typeface="HelveticaLTCYR-Roman"/>
              </a:rPr>
              <a:t>індивідуальною </a:t>
            </a:r>
            <a:r>
              <a:rPr sz="1100" dirty="0">
                <a:latin typeface="HelveticaLTCYR-Roman"/>
                <a:cs typeface="HelveticaLTCYR-Roman"/>
              </a:rPr>
              <a:t>і непере-  вершеною!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Дизайн-панелі </a:t>
            </a:r>
            <a:r>
              <a:rPr sz="1100" spc="-5" dirty="0">
                <a:latin typeface="HelveticaLTCYR-Roman"/>
                <a:cs typeface="HelveticaLTCYR-Roman"/>
              </a:rPr>
              <a:t>виготовлені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5" dirty="0">
                <a:latin typeface="HelveticaLTCYR-Roman"/>
                <a:cs typeface="HelveticaLTCYR-Roman"/>
              </a:rPr>
              <a:t>термостійкої  </a:t>
            </a:r>
            <a:r>
              <a:rPr sz="1100" spc="-10" dirty="0">
                <a:latin typeface="HelveticaLTCYR-Roman"/>
                <a:cs typeface="HelveticaLTCYR-Roman"/>
              </a:rPr>
              <a:t>склокераміки, </a:t>
            </a:r>
            <a:r>
              <a:rPr sz="1100" spc="-5" dirty="0">
                <a:latin typeface="HelveticaLTCYR-Roman"/>
                <a:cs typeface="HelveticaLTCYR-Roman"/>
              </a:rPr>
              <a:t>загартованої </a:t>
            </a:r>
            <a:r>
              <a:rPr sz="1100" dirty="0">
                <a:latin typeface="HelveticaLTCYR-Roman"/>
                <a:cs typeface="HelveticaLTCYR-Roman"/>
              </a:rPr>
              <a:t>при </a:t>
            </a:r>
            <a:r>
              <a:rPr sz="1100" spc="-5" dirty="0">
                <a:latin typeface="HelveticaLTCYR-Roman"/>
                <a:cs typeface="HelveticaLTCYR-Roman"/>
              </a:rPr>
              <a:t>температурі  </a:t>
            </a:r>
            <a:r>
              <a:rPr sz="1100" dirty="0">
                <a:latin typeface="HelveticaLTCYR-Roman"/>
                <a:cs typeface="HelveticaLTCYR-Roman"/>
              </a:rPr>
              <a:t>800 </a:t>
            </a:r>
            <a:r>
              <a:rPr sz="1100" spc="-30" dirty="0">
                <a:latin typeface="HelveticaLTCYR-Roman"/>
                <a:cs typeface="HelveticaLTCYR-Roman"/>
              </a:rPr>
              <a:t>°С, </a:t>
            </a:r>
            <a:r>
              <a:rPr sz="1100" dirty="0">
                <a:latin typeface="HelveticaLTCYR-Roman"/>
                <a:cs typeface="HelveticaLTCYR-Roman"/>
              </a:rPr>
              <a:t>з антивандальним покриттям. Ваша </a:t>
            </a:r>
            <a:r>
              <a:rPr sz="1100" spc="-15" dirty="0">
                <a:latin typeface="HelveticaLTCYR-Roman"/>
                <a:cs typeface="HelveticaLTCYR-Roman"/>
              </a:rPr>
              <a:t>га-  </a:t>
            </a:r>
            <a:r>
              <a:rPr sz="1100" dirty="0">
                <a:latin typeface="HelveticaLTCYR-Roman"/>
                <a:cs typeface="HelveticaLTCYR-Roman"/>
              </a:rPr>
              <a:t>зова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колонка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надійно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захищена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від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зовнішнього  впливу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45" dirty="0">
                <a:latin typeface="HelveticaLTCYR-Roman"/>
                <a:cs typeface="HelveticaLTCYR-Roman"/>
              </a:rPr>
              <a:t>буде </a:t>
            </a:r>
            <a:r>
              <a:rPr sz="1100" spc="-10" dirty="0">
                <a:latin typeface="HelveticaLTCYR-Roman"/>
                <a:cs typeface="HelveticaLTCYR-Roman"/>
              </a:rPr>
              <a:t>заряджати </a:t>
            </a:r>
            <a:r>
              <a:rPr sz="1100" spc="-5" dirty="0">
                <a:latin typeface="HelveticaLTCYR-Roman"/>
                <a:cs typeface="HelveticaLTCYR-Roman"/>
              </a:rPr>
              <a:t>яскравими </a:t>
            </a:r>
            <a:r>
              <a:rPr sz="1100" dirty="0">
                <a:latin typeface="HelveticaLTCYR-Roman"/>
                <a:cs typeface="HelveticaLTCYR-Roman"/>
              </a:rPr>
              <a:t>емоціями  Вас і Ваших </a:t>
            </a:r>
            <a:r>
              <a:rPr sz="1100" spc="-5" dirty="0">
                <a:latin typeface="HelveticaLTCYR-Roman"/>
                <a:cs typeface="HelveticaLTCYR-Roman"/>
              </a:rPr>
              <a:t>близьких </a:t>
            </a:r>
            <a:r>
              <a:rPr sz="1100" dirty="0">
                <a:latin typeface="HelveticaLTCYR-Roman"/>
                <a:cs typeface="HelveticaLTCYR-Roman"/>
              </a:rPr>
              <a:t>довгі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роки.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331" y="4402880"/>
            <a:ext cx="3131185" cy="0"/>
          </a:xfrm>
          <a:custGeom>
            <a:avLst/>
            <a:gdLst/>
            <a:ahLst/>
            <a:cxnLst/>
            <a:rect l="l" t="t" r="r" b="b"/>
            <a:pathLst>
              <a:path w="3131185">
                <a:moveTo>
                  <a:pt x="0" y="0"/>
                </a:moveTo>
                <a:lnTo>
                  <a:pt x="31310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0700" y="1889645"/>
            <a:ext cx="119126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FONTE</a:t>
            </a:r>
            <a:r>
              <a:rPr sz="2000" b="1" spc="-100" dirty="0">
                <a:latin typeface="HelveticaLTCYR-Compressed"/>
                <a:cs typeface="HelveticaLTCYR-Compressed"/>
              </a:rPr>
              <a:t> </a:t>
            </a:r>
            <a:r>
              <a:rPr sz="2000" b="1" dirty="0">
                <a:latin typeface="HelveticaLTCYR-Compressed"/>
                <a:cs typeface="HelveticaLTCYR-Compressed"/>
              </a:rPr>
              <a:t>GLASS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2489" y="7594803"/>
            <a:ext cx="440690" cy="440055"/>
          </a:xfrm>
          <a:custGeom>
            <a:avLst/>
            <a:gdLst/>
            <a:ahLst/>
            <a:cxnLst/>
            <a:rect l="l" t="t" r="r" b="b"/>
            <a:pathLst>
              <a:path w="440690" h="440054">
                <a:moveTo>
                  <a:pt x="440220" y="439470"/>
                </a:moveTo>
                <a:lnTo>
                  <a:pt x="0" y="439470"/>
                </a:lnTo>
                <a:lnTo>
                  <a:pt x="0" y="0"/>
                </a:lnTo>
                <a:lnTo>
                  <a:pt x="440220" y="0"/>
                </a:lnTo>
                <a:lnTo>
                  <a:pt x="440220" y="439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1905" y="7641273"/>
            <a:ext cx="107950" cy="88265"/>
          </a:xfrm>
          <a:custGeom>
            <a:avLst/>
            <a:gdLst/>
            <a:ahLst/>
            <a:cxnLst/>
            <a:rect l="l" t="t" r="r" b="b"/>
            <a:pathLst>
              <a:path w="107950" h="88265">
                <a:moveTo>
                  <a:pt x="0" y="0"/>
                </a:moveTo>
                <a:lnTo>
                  <a:pt x="0" y="66624"/>
                </a:lnTo>
                <a:lnTo>
                  <a:pt x="2159" y="66801"/>
                </a:lnTo>
                <a:lnTo>
                  <a:pt x="18121" y="69055"/>
                </a:lnTo>
                <a:lnTo>
                  <a:pt x="33653" y="73220"/>
                </a:lnTo>
                <a:lnTo>
                  <a:pt x="48545" y="79230"/>
                </a:lnTo>
                <a:lnTo>
                  <a:pt x="62585" y="87020"/>
                </a:lnTo>
                <a:lnTo>
                  <a:pt x="64147" y="88010"/>
                </a:lnTo>
                <a:lnTo>
                  <a:pt x="70061" y="82105"/>
                </a:lnTo>
                <a:lnTo>
                  <a:pt x="63487" y="82105"/>
                </a:lnTo>
                <a:lnTo>
                  <a:pt x="49757" y="74674"/>
                </a:lnTo>
                <a:lnTo>
                  <a:pt x="35248" y="68864"/>
                </a:lnTo>
                <a:lnTo>
                  <a:pt x="20149" y="64737"/>
                </a:lnTo>
                <a:lnTo>
                  <a:pt x="4648" y="62356"/>
                </a:lnTo>
                <a:lnTo>
                  <a:pt x="4648" y="4952"/>
                </a:lnTo>
                <a:lnTo>
                  <a:pt x="32895" y="4952"/>
                </a:lnTo>
                <a:lnTo>
                  <a:pt x="30816" y="4288"/>
                </a:lnTo>
                <a:lnTo>
                  <a:pt x="2501" y="152"/>
                </a:lnTo>
                <a:lnTo>
                  <a:pt x="0" y="0"/>
                </a:lnTo>
                <a:close/>
              </a:path>
              <a:path w="107950" h="88265">
                <a:moveTo>
                  <a:pt x="32895" y="4952"/>
                </a:moveTo>
                <a:lnTo>
                  <a:pt x="4648" y="4952"/>
                </a:lnTo>
                <a:lnTo>
                  <a:pt x="30935" y="9077"/>
                </a:lnTo>
                <a:lnTo>
                  <a:pt x="55948" y="17173"/>
                </a:lnTo>
                <a:lnTo>
                  <a:pt x="79377" y="29113"/>
                </a:lnTo>
                <a:lnTo>
                  <a:pt x="100914" y="44767"/>
                </a:lnTo>
                <a:lnTo>
                  <a:pt x="63487" y="82105"/>
                </a:lnTo>
                <a:lnTo>
                  <a:pt x="70061" y="82105"/>
                </a:lnTo>
                <a:lnTo>
                  <a:pt x="107696" y="44526"/>
                </a:lnTo>
                <a:lnTo>
                  <a:pt x="105841" y="42900"/>
                </a:lnTo>
                <a:lnTo>
                  <a:pt x="82849" y="25805"/>
                </a:lnTo>
                <a:lnTo>
                  <a:pt x="57719" y="12887"/>
                </a:lnTo>
                <a:lnTo>
                  <a:pt x="32895" y="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0199" y="7698242"/>
            <a:ext cx="86995" cy="107950"/>
          </a:xfrm>
          <a:custGeom>
            <a:avLst/>
            <a:gdLst/>
            <a:ahLst/>
            <a:cxnLst/>
            <a:rect l="l" t="t" r="r" b="b"/>
            <a:pathLst>
              <a:path w="86994" h="107950">
                <a:moveTo>
                  <a:pt x="41846" y="0"/>
                </a:moveTo>
                <a:lnTo>
                  <a:pt x="0" y="41782"/>
                </a:lnTo>
                <a:lnTo>
                  <a:pt x="3378" y="44843"/>
                </a:lnTo>
                <a:lnTo>
                  <a:pt x="4952" y="46329"/>
                </a:lnTo>
                <a:lnTo>
                  <a:pt x="34716" y="89792"/>
                </a:lnTo>
                <a:lnTo>
                  <a:pt x="40741" y="107530"/>
                </a:lnTo>
                <a:lnTo>
                  <a:pt x="86448" y="107492"/>
                </a:lnTo>
                <a:lnTo>
                  <a:pt x="86283" y="105016"/>
                </a:lnTo>
                <a:lnTo>
                  <a:pt x="85971" y="102882"/>
                </a:lnTo>
                <a:lnTo>
                  <a:pt x="44272" y="102882"/>
                </a:lnTo>
                <a:lnTo>
                  <a:pt x="38486" y="86787"/>
                </a:lnTo>
                <a:lnTo>
                  <a:pt x="9791" y="44589"/>
                </a:lnTo>
                <a:lnTo>
                  <a:pt x="6730" y="41630"/>
                </a:lnTo>
                <a:lnTo>
                  <a:pt x="41617" y="6769"/>
                </a:lnTo>
                <a:lnTo>
                  <a:pt x="47162" y="6769"/>
                </a:lnTo>
                <a:lnTo>
                  <a:pt x="43497" y="1854"/>
                </a:lnTo>
                <a:lnTo>
                  <a:pt x="41846" y="0"/>
                </a:lnTo>
                <a:close/>
              </a:path>
              <a:path w="86994" h="107950">
                <a:moveTo>
                  <a:pt x="47162" y="6769"/>
                </a:moveTo>
                <a:lnTo>
                  <a:pt x="41617" y="6769"/>
                </a:lnTo>
                <a:lnTo>
                  <a:pt x="57296" y="28271"/>
                </a:lnTo>
                <a:lnTo>
                  <a:pt x="69253" y="51658"/>
                </a:lnTo>
                <a:lnTo>
                  <a:pt x="77361" y="76629"/>
                </a:lnTo>
                <a:lnTo>
                  <a:pt x="81495" y="102882"/>
                </a:lnTo>
                <a:lnTo>
                  <a:pt x="85971" y="102882"/>
                </a:lnTo>
                <a:lnTo>
                  <a:pt x="82148" y="76745"/>
                </a:lnTo>
                <a:lnTo>
                  <a:pt x="73539" y="49882"/>
                </a:lnTo>
                <a:lnTo>
                  <a:pt x="60605" y="24795"/>
                </a:lnTo>
                <a:lnTo>
                  <a:pt x="47162" y="6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3098" y="7823315"/>
            <a:ext cx="64135" cy="107950"/>
          </a:xfrm>
          <a:custGeom>
            <a:avLst/>
            <a:gdLst/>
            <a:ahLst/>
            <a:cxnLst/>
            <a:rect l="l" t="t" r="r" b="b"/>
            <a:pathLst>
              <a:path w="64134" h="107950">
                <a:moveTo>
                  <a:pt x="63576" y="0"/>
                </a:moveTo>
                <a:lnTo>
                  <a:pt x="21196" y="0"/>
                </a:lnTo>
                <a:lnTo>
                  <a:pt x="21453" y="2463"/>
                </a:lnTo>
                <a:lnTo>
                  <a:pt x="21786" y="24764"/>
                </a:lnTo>
                <a:lnTo>
                  <a:pt x="18403" y="46593"/>
                </a:lnTo>
                <a:lnTo>
                  <a:pt x="11442" y="67521"/>
                </a:lnTo>
                <a:lnTo>
                  <a:pt x="1028" y="87033"/>
                </a:lnTo>
                <a:lnTo>
                  <a:pt x="0" y="88607"/>
                </a:lnTo>
                <a:lnTo>
                  <a:pt x="18948" y="107518"/>
                </a:lnTo>
                <a:lnTo>
                  <a:pt x="20599" y="105651"/>
                </a:lnTo>
                <a:lnTo>
                  <a:pt x="24242" y="100761"/>
                </a:lnTo>
                <a:lnTo>
                  <a:pt x="18719" y="100761"/>
                </a:lnTo>
                <a:lnTo>
                  <a:pt x="5930" y="87960"/>
                </a:lnTo>
                <a:lnTo>
                  <a:pt x="16006" y="68627"/>
                </a:lnTo>
                <a:lnTo>
                  <a:pt x="22839" y="47990"/>
                </a:lnTo>
                <a:lnTo>
                  <a:pt x="26317" y="26509"/>
                </a:lnTo>
                <a:lnTo>
                  <a:pt x="26327" y="4648"/>
                </a:lnTo>
                <a:lnTo>
                  <a:pt x="63090" y="4648"/>
                </a:lnTo>
                <a:lnTo>
                  <a:pt x="63411" y="2463"/>
                </a:lnTo>
                <a:lnTo>
                  <a:pt x="63576" y="0"/>
                </a:lnTo>
                <a:close/>
              </a:path>
              <a:path w="64134" h="107950">
                <a:moveTo>
                  <a:pt x="63090" y="4648"/>
                </a:moveTo>
                <a:lnTo>
                  <a:pt x="58597" y="4648"/>
                </a:lnTo>
                <a:lnTo>
                  <a:pt x="54463" y="30881"/>
                </a:lnTo>
                <a:lnTo>
                  <a:pt x="46355" y="55848"/>
                </a:lnTo>
                <a:lnTo>
                  <a:pt x="34398" y="79243"/>
                </a:lnTo>
                <a:lnTo>
                  <a:pt x="18719" y="100761"/>
                </a:lnTo>
                <a:lnTo>
                  <a:pt x="24242" y="100761"/>
                </a:lnTo>
                <a:lnTo>
                  <a:pt x="37707" y="82691"/>
                </a:lnTo>
                <a:lnTo>
                  <a:pt x="50644" y="57600"/>
                </a:lnTo>
                <a:lnTo>
                  <a:pt x="59261" y="30738"/>
                </a:lnTo>
                <a:lnTo>
                  <a:pt x="63090" y="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1901" y="7925977"/>
            <a:ext cx="107950" cy="62230"/>
          </a:xfrm>
          <a:custGeom>
            <a:avLst/>
            <a:gdLst/>
            <a:ahLst/>
            <a:cxnLst/>
            <a:rect l="l" t="t" r="r" b="b"/>
            <a:pathLst>
              <a:path w="107950" h="62229">
                <a:moveTo>
                  <a:pt x="90360" y="0"/>
                </a:moveTo>
                <a:lnTo>
                  <a:pt x="88709" y="1739"/>
                </a:lnTo>
                <a:lnTo>
                  <a:pt x="87426" y="3162"/>
                </a:lnTo>
                <a:lnTo>
                  <a:pt x="86144" y="4533"/>
                </a:lnTo>
                <a:lnTo>
                  <a:pt x="80378" y="10286"/>
                </a:lnTo>
                <a:lnTo>
                  <a:pt x="75539" y="14452"/>
                </a:lnTo>
                <a:lnTo>
                  <a:pt x="70421" y="18262"/>
                </a:lnTo>
                <a:lnTo>
                  <a:pt x="55347" y="31775"/>
                </a:lnTo>
                <a:lnTo>
                  <a:pt x="38898" y="42413"/>
                </a:lnTo>
                <a:lnTo>
                  <a:pt x="21008" y="50319"/>
                </a:lnTo>
                <a:lnTo>
                  <a:pt x="1917" y="55359"/>
                </a:lnTo>
                <a:lnTo>
                  <a:pt x="0" y="55676"/>
                </a:lnTo>
                <a:lnTo>
                  <a:pt x="25" y="61836"/>
                </a:lnTo>
                <a:lnTo>
                  <a:pt x="2501" y="61671"/>
                </a:lnTo>
                <a:lnTo>
                  <a:pt x="30816" y="57532"/>
                </a:lnTo>
                <a:lnTo>
                  <a:pt x="40910" y="54305"/>
                </a:lnTo>
                <a:lnTo>
                  <a:pt x="23634" y="54305"/>
                </a:lnTo>
                <a:lnTo>
                  <a:pt x="37322" y="48448"/>
                </a:lnTo>
                <a:lnTo>
                  <a:pt x="50238" y="41063"/>
                </a:lnTo>
                <a:lnTo>
                  <a:pt x="62282" y="32200"/>
                </a:lnTo>
                <a:lnTo>
                  <a:pt x="73355" y="21907"/>
                </a:lnTo>
                <a:lnTo>
                  <a:pt x="78587" y="17970"/>
                </a:lnTo>
                <a:lnTo>
                  <a:pt x="83553" y="13690"/>
                </a:lnTo>
                <a:lnTo>
                  <a:pt x="88899" y="8343"/>
                </a:lnTo>
                <a:lnTo>
                  <a:pt x="90487" y="6680"/>
                </a:lnTo>
                <a:lnTo>
                  <a:pt x="97060" y="6680"/>
                </a:lnTo>
                <a:lnTo>
                  <a:pt x="90360" y="0"/>
                </a:lnTo>
                <a:close/>
              </a:path>
              <a:path w="107950" h="62229">
                <a:moveTo>
                  <a:pt x="97060" y="6680"/>
                </a:moveTo>
                <a:lnTo>
                  <a:pt x="90487" y="6680"/>
                </a:lnTo>
                <a:lnTo>
                  <a:pt x="100901" y="17043"/>
                </a:lnTo>
                <a:lnTo>
                  <a:pt x="83377" y="30159"/>
                </a:lnTo>
                <a:lnTo>
                  <a:pt x="64544" y="40789"/>
                </a:lnTo>
                <a:lnTo>
                  <a:pt x="44573" y="48861"/>
                </a:lnTo>
                <a:lnTo>
                  <a:pt x="23634" y="54305"/>
                </a:lnTo>
                <a:lnTo>
                  <a:pt x="40910" y="54305"/>
                </a:lnTo>
                <a:lnTo>
                  <a:pt x="57719" y="48929"/>
                </a:lnTo>
                <a:lnTo>
                  <a:pt x="82849" y="36007"/>
                </a:lnTo>
                <a:lnTo>
                  <a:pt x="105841" y="18910"/>
                </a:lnTo>
                <a:lnTo>
                  <a:pt x="107695" y="17284"/>
                </a:lnTo>
                <a:lnTo>
                  <a:pt x="97060" y="6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8527" y="7649613"/>
            <a:ext cx="104139" cy="187960"/>
          </a:xfrm>
          <a:custGeom>
            <a:avLst/>
            <a:gdLst/>
            <a:ahLst/>
            <a:cxnLst/>
            <a:rect l="l" t="t" r="r" b="b"/>
            <a:pathLst>
              <a:path w="104140" h="187959">
                <a:moveTo>
                  <a:pt x="84048" y="169202"/>
                </a:moveTo>
                <a:lnTo>
                  <a:pt x="20027" y="169202"/>
                </a:lnTo>
                <a:lnTo>
                  <a:pt x="20027" y="187464"/>
                </a:lnTo>
                <a:lnTo>
                  <a:pt x="84048" y="187464"/>
                </a:lnTo>
                <a:lnTo>
                  <a:pt x="84048" y="169202"/>
                </a:lnTo>
                <a:close/>
              </a:path>
              <a:path w="104140" h="187959">
                <a:moveTo>
                  <a:pt x="52044" y="0"/>
                </a:moveTo>
                <a:lnTo>
                  <a:pt x="21956" y="35297"/>
                </a:lnTo>
                <a:lnTo>
                  <a:pt x="6505" y="57640"/>
                </a:lnTo>
                <a:lnTo>
                  <a:pt x="813" y="76547"/>
                </a:lnTo>
                <a:lnTo>
                  <a:pt x="0" y="101536"/>
                </a:lnTo>
                <a:lnTo>
                  <a:pt x="3482" y="127727"/>
                </a:lnTo>
                <a:lnTo>
                  <a:pt x="13058" y="148289"/>
                </a:lnTo>
                <a:lnTo>
                  <a:pt x="27421" y="162392"/>
                </a:lnTo>
                <a:lnTo>
                  <a:pt x="45262" y="169202"/>
                </a:lnTo>
                <a:lnTo>
                  <a:pt x="58839" y="169202"/>
                </a:lnTo>
                <a:lnTo>
                  <a:pt x="75500" y="162839"/>
                </a:lnTo>
                <a:lnTo>
                  <a:pt x="53644" y="162839"/>
                </a:lnTo>
                <a:lnTo>
                  <a:pt x="42036" y="160082"/>
                </a:lnTo>
                <a:lnTo>
                  <a:pt x="32558" y="152230"/>
                </a:lnTo>
                <a:lnTo>
                  <a:pt x="26168" y="139913"/>
                </a:lnTo>
                <a:lnTo>
                  <a:pt x="23825" y="123761"/>
                </a:lnTo>
                <a:lnTo>
                  <a:pt x="28484" y="104633"/>
                </a:lnTo>
                <a:lnTo>
                  <a:pt x="38734" y="85767"/>
                </a:lnTo>
                <a:lnTo>
                  <a:pt x="48985" y="71367"/>
                </a:lnTo>
                <a:lnTo>
                  <a:pt x="53644" y="65633"/>
                </a:lnTo>
                <a:lnTo>
                  <a:pt x="94597" y="65633"/>
                </a:lnTo>
                <a:lnTo>
                  <a:pt x="78060" y="35166"/>
                </a:lnTo>
                <a:lnTo>
                  <a:pt x="60174" y="10014"/>
                </a:lnTo>
                <a:lnTo>
                  <a:pt x="52044" y="0"/>
                </a:lnTo>
                <a:close/>
              </a:path>
              <a:path w="104140" h="187959">
                <a:moveTo>
                  <a:pt x="94597" y="65633"/>
                </a:moveTo>
                <a:lnTo>
                  <a:pt x="53644" y="65633"/>
                </a:lnTo>
                <a:lnTo>
                  <a:pt x="70869" y="85844"/>
                </a:lnTo>
                <a:lnTo>
                  <a:pt x="79714" y="98636"/>
                </a:lnTo>
                <a:lnTo>
                  <a:pt x="82973" y="109458"/>
                </a:lnTo>
                <a:lnTo>
                  <a:pt x="83438" y="123761"/>
                </a:lnTo>
                <a:lnTo>
                  <a:pt x="81094" y="139913"/>
                </a:lnTo>
                <a:lnTo>
                  <a:pt x="74704" y="152230"/>
                </a:lnTo>
                <a:lnTo>
                  <a:pt x="65233" y="160082"/>
                </a:lnTo>
                <a:lnTo>
                  <a:pt x="53644" y="162839"/>
                </a:lnTo>
                <a:lnTo>
                  <a:pt x="75500" y="162839"/>
                </a:lnTo>
                <a:lnTo>
                  <a:pt x="76671" y="162392"/>
                </a:lnTo>
                <a:lnTo>
                  <a:pt x="91025" y="148289"/>
                </a:lnTo>
                <a:lnTo>
                  <a:pt x="100596" y="127727"/>
                </a:lnTo>
                <a:lnTo>
                  <a:pt x="104076" y="101536"/>
                </a:lnTo>
                <a:lnTo>
                  <a:pt x="95946" y="68119"/>
                </a:lnTo>
                <a:lnTo>
                  <a:pt x="94597" y="65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7435" y="7898472"/>
            <a:ext cx="46355" cy="83820"/>
          </a:xfrm>
          <a:custGeom>
            <a:avLst/>
            <a:gdLst/>
            <a:ahLst/>
            <a:cxnLst/>
            <a:rect l="l" t="t" r="r" b="b"/>
            <a:pathLst>
              <a:path w="46355" h="83820">
                <a:moveTo>
                  <a:pt x="37363" y="75196"/>
                </a:moveTo>
                <a:lnTo>
                  <a:pt x="8902" y="75196"/>
                </a:lnTo>
                <a:lnTo>
                  <a:pt x="8902" y="83311"/>
                </a:lnTo>
                <a:lnTo>
                  <a:pt x="37363" y="83311"/>
                </a:lnTo>
                <a:lnTo>
                  <a:pt x="37363" y="75196"/>
                </a:lnTo>
                <a:close/>
              </a:path>
              <a:path w="46355" h="83820">
                <a:moveTo>
                  <a:pt x="23139" y="0"/>
                </a:moveTo>
                <a:lnTo>
                  <a:pt x="9761" y="15692"/>
                </a:lnTo>
                <a:lnTo>
                  <a:pt x="2892" y="25622"/>
                </a:lnTo>
                <a:lnTo>
                  <a:pt x="361" y="34018"/>
                </a:lnTo>
                <a:lnTo>
                  <a:pt x="0" y="45110"/>
                </a:lnTo>
                <a:lnTo>
                  <a:pt x="1546" y="56753"/>
                </a:lnTo>
                <a:lnTo>
                  <a:pt x="5800" y="65901"/>
                </a:lnTo>
                <a:lnTo>
                  <a:pt x="12183" y="72176"/>
                </a:lnTo>
                <a:lnTo>
                  <a:pt x="20116" y="75196"/>
                </a:lnTo>
                <a:lnTo>
                  <a:pt x="26149" y="75196"/>
                </a:lnTo>
                <a:lnTo>
                  <a:pt x="33549" y="72377"/>
                </a:lnTo>
                <a:lnTo>
                  <a:pt x="16510" y="72377"/>
                </a:lnTo>
                <a:lnTo>
                  <a:pt x="10591" y="65608"/>
                </a:lnTo>
                <a:lnTo>
                  <a:pt x="10591" y="55041"/>
                </a:lnTo>
                <a:lnTo>
                  <a:pt x="12663" y="46526"/>
                </a:lnTo>
                <a:lnTo>
                  <a:pt x="17221" y="38144"/>
                </a:lnTo>
                <a:lnTo>
                  <a:pt x="21778" y="31753"/>
                </a:lnTo>
                <a:lnTo>
                  <a:pt x="23850" y="29209"/>
                </a:lnTo>
                <a:lnTo>
                  <a:pt x="42076" y="29209"/>
                </a:lnTo>
                <a:lnTo>
                  <a:pt x="34702" y="15630"/>
                </a:lnTo>
                <a:lnTo>
                  <a:pt x="26752" y="4451"/>
                </a:lnTo>
                <a:lnTo>
                  <a:pt x="23139" y="0"/>
                </a:lnTo>
                <a:close/>
              </a:path>
              <a:path w="46355" h="83820">
                <a:moveTo>
                  <a:pt x="42076" y="29209"/>
                </a:moveTo>
                <a:lnTo>
                  <a:pt x="23850" y="29209"/>
                </a:lnTo>
                <a:lnTo>
                  <a:pt x="31501" y="38171"/>
                </a:lnTo>
                <a:lnTo>
                  <a:pt x="35429" y="43849"/>
                </a:lnTo>
                <a:lnTo>
                  <a:pt x="36877" y="48666"/>
                </a:lnTo>
                <a:lnTo>
                  <a:pt x="37084" y="55041"/>
                </a:lnTo>
                <a:lnTo>
                  <a:pt x="37084" y="65608"/>
                </a:lnTo>
                <a:lnTo>
                  <a:pt x="31165" y="72377"/>
                </a:lnTo>
                <a:lnTo>
                  <a:pt x="33549" y="72377"/>
                </a:lnTo>
                <a:lnTo>
                  <a:pt x="34077" y="72176"/>
                </a:lnTo>
                <a:lnTo>
                  <a:pt x="40460" y="65901"/>
                </a:lnTo>
                <a:lnTo>
                  <a:pt x="44717" y="56753"/>
                </a:lnTo>
                <a:lnTo>
                  <a:pt x="46266" y="45110"/>
                </a:lnTo>
                <a:lnTo>
                  <a:pt x="42652" y="30271"/>
                </a:lnTo>
                <a:lnTo>
                  <a:pt x="42076" y="29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2976" y="7594803"/>
            <a:ext cx="440690" cy="437515"/>
          </a:xfrm>
          <a:custGeom>
            <a:avLst/>
            <a:gdLst/>
            <a:ahLst/>
            <a:cxnLst/>
            <a:rect l="l" t="t" r="r" b="b"/>
            <a:pathLst>
              <a:path w="440689" h="437515">
                <a:moveTo>
                  <a:pt x="440220" y="437426"/>
                </a:moveTo>
                <a:lnTo>
                  <a:pt x="0" y="437426"/>
                </a:lnTo>
                <a:lnTo>
                  <a:pt x="0" y="0"/>
                </a:lnTo>
                <a:lnTo>
                  <a:pt x="440220" y="0"/>
                </a:lnTo>
                <a:lnTo>
                  <a:pt x="440220" y="437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2587" y="7652067"/>
            <a:ext cx="321310" cy="323215"/>
          </a:xfrm>
          <a:custGeom>
            <a:avLst/>
            <a:gdLst/>
            <a:ahLst/>
            <a:cxnLst/>
            <a:rect l="l" t="t" r="r" b="b"/>
            <a:pathLst>
              <a:path w="321310" h="323215">
                <a:moveTo>
                  <a:pt x="133812" y="217868"/>
                </a:moveTo>
                <a:lnTo>
                  <a:pt x="107873" y="217868"/>
                </a:lnTo>
                <a:lnTo>
                  <a:pt x="213575" y="322910"/>
                </a:lnTo>
                <a:lnTo>
                  <a:pt x="234111" y="322516"/>
                </a:lnTo>
                <a:lnTo>
                  <a:pt x="234111" y="300088"/>
                </a:lnTo>
                <a:lnTo>
                  <a:pt x="214782" y="300088"/>
                </a:lnTo>
                <a:lnTo>
                  <a:pt x="133812" y="217868"/>
                </a:lnTo>
                <a:close/>
              </a:path>
              <a:path w="321310" h="323215">
                <a:moveTo>
                  <a:pt x="245791" y="242201"/>
                </a:moveTo>
                <a:lnTo>
                  <a:pt x="234111" y="242201"/>
                </a:lnTo>
                <a:lnTo>
                  <a:pt x="315137" y="322719"/>
                </a:lnTo>
                <a:lnTo>
                  <a:pt x="320992" y="316941"/>
                </a:lnTo>
                <a:lnTo>
                  <a:pt x="245791" y="242201"/>
                </a:lnTo>
                <a:close/>
              </a:path>
              <a:path w="321310" h="323215">
                <a:moveTo>
                  <a:pt x="20967" y="18757"/>
                </a:moveTo>
                <a:lnTo>
                  <a:pt x="15125" y="24574"/>
                </a:lnTo>
                <a:lnTo>
                  <a:pt x="101765" y="110680"/>
                </a:lnTo>
                <a:lnTo>
                  <a:pt x="100812" y="111620"/>
                </a:lnTo>
                <a:lnTo>
                  <a:pt x="23888" y="111620"/>
                </a:lnTo>
                <a:lnTo>
                  <a:pt x="23888" y="214452"/>
                </a:lnTo>
                <a:lnTo>
                  <a:pt x="99593" y="214452"/>
                </a:lnTo>
                <a:lnTo>
                  <a:pt x="0" y="313474"/>
                </a:lnTo>
                <a:lnTo>
                  <a:pt x="5842" y="319265"/>
                </a:lnTo>
                <a:lnTo>
                  <a:pt x="107873" y="217868"/>
                </a:lnTo>
                <a:lnTo>
                  <a:pt x="133812" y="217868"/>
                </a:lnTo>
                <a:lnTo>
                  <a:pt x="120980" y="204838"/>
                </a:lnTo>
                <a:lnTo>
                  <a:pt x="126898" y="198958"/>
                </a:lnTo>
                <a:lnTo>
                  <a:pt x="115201" y="198958"/>
                </a:lnTo>
                <a:lnTo>
                  <a:pt x="106045" y="189649"/>
                </a:lnTo>
                <a:lnTo>
                  <a:pt x="106045" y="130429"/>
                </a:lnTo>
                <a:lnTo>
                  <a:pt x="113804" y="122669"/>
                </a:lnTo>
                <a:lnTo>
                  <a:pt x="125526" y="122669"/>
                </a:lnTo>
                <a:lnTo>
                  <a:pt x="119646" y="116827"/>
                </a:lnTo>
                <a:lnTo>
                  <a:pt x="131580" y="104876"/>
                </a:lnTo>
                <a:lnTo>
                  <a:pt x="107619" y="104876"/>
                </a:lnTo>
                <a:lnTo>
                  <a:pt x="20967" y="18757"/>
                </a:lnTo>
                <a:close/>
              </a:path>
              <a:path w="321310" h="323215">
                <a:moveTo>
                  <a:pt x="170453" y="167309"/>
                </a:moveTo>
                <a:lnTo>
                  <a:pt x="158750" y="167309"/>
                </a:lnTo>
                <a:lnTo>
                  <a:pt x="215201" y="223431"/>
                </a:lnTo>
                <a:lnTo>
                  <a:pt x="214782" y="300088"/>
                </a:lnTo>
                <a:lnTo>
                  <a:pt x="234111" y="300088"/>
                </a:lnTo>
                <a:lnTo>
                  <a:pt x="234111" y="242201"/>
                </a:lnTo>
                <a:lnTo>
                  <a:pt x="245791" y="242201"/>
                </a:lnTo>
                <a:lnTo>
                  <a:pt x="234111" y="230593"/>
                </a:lnTo>
                <a:lnTo>
                  <a:pt x="234111" y="211886"/>
                </a:lnTo>
                <a:lnTo>
                  <a:pt x="215277" y="211886"/>
                </a:lnTo>
                <a:lnTo>
                  <a:pt x="170453" y="167309"/>
                </a:lnTo>
                <a:close/>
              </a:path>
              <a:path w="321310" h="323215">
                <a:moveTo>
                  <a:pt x="234111" y="110566"/>
                </a:moveTo>
                <a:lnTo>
                  <a:pt x="215849" y="110566"/>
                </a:lnTo>
                <a:lnTo>
                  <a:pt x="215277" y="211886"/>
                </a:lnTo>
                <a:lnTo>
                  <a:pt x="234111" y="211886"/>
                </a:lnTo>
                <a:lnTo>
                  <a:pt x="234111" y="110566"/>
                </a:lnTo>
                <a:close/>
              </a:path>
              <a:path w="321310" h="323215">
                <a:moveTo>
                  <a:pt x="125526" y="122669"/>
                </a:moveTo>
                <a:lnTo>
                  <a:pt x="113804" y="122669"/>
                </a:lnTo>
                <a:lnTo>
                  <a:pt x="152895" y="161480"/>
                </a:lnTo>
                <a:lnTo>
                  <a:pt x="115201" y="198958"/>
                </a:lnTo>
                <a:lnTo>
                  <a:pt x="126898" y="198958"/>
                </a:lnTo>
                <a:lnTo>
                  <a:pt x="158750" y="167309"/>
                </a:lnTo>
                <a:lnTo>
                  <a:pt x="170453" y="167309"/>
                </a:lnTo>
                <a:lnTo>
                  <a:pt x="164592" y="161480"/>
                </a:lnTo>
                <a:lnTo>
                  <a:pt x="170434" y="155676"/>
                </a:lnTo>
                <a:lnTo>
                  <a:pt x="158750" y="155676"/>
                </a:lnTo>
                <a:lnTo>
                  <a:pt x="125526" y="122669"/>
                </a:lnTo>
                <a:close/>
              </a:path>
              <a:path w="321310" h="323215">
                <a:moveTo>
                  <a:pt x="234111" y="19964"/>
                </a:moveTo>
                <a:lnTo>
                  <a:pt x="216369" y="19964"/>
                </a:lnTo>
                <a:lnTo>
                  <a:pt x="215950" y="98869"/>
                </a:lnTo>
                <a:lnTo>
                  <a:pt x="158750" y="155676"/>
                </a:lnTo>
                <a:lnTo>
                  <a:pt x="170434" y="155676"/>
                </a:lnTo>
                <a:lnTo>
                  <a:pt x="215849" y="110566"/>
                </a:lnTo>
                <a:lnTo>
                  <a:pt x="234111" y="110566"/>
                </a:lnTo>
                <a:lnTo>
                  <a:pt x="234111" y="92417"/>
                </a:lnTo>
                <a:lnTo>
                  <a:pt x="245803" y="80797"/>
                </a:lnTo>
                <a:lnTo>
                  <a:pt x="234111" y="80797"/>
                </a:lnTo>
                <a:lnTo>
                  <a:pt x="234111" y="19964"/>
                </a:lnTo>
                <a:close/>
              </a:path>
              <a:path w="321310" h="323215">
                <a:moveTo>
                  <a:pt x="234111" y="0"/>
                </a:moveTo>
                <a:lnTo>
                  <a:pt x="213169" y="0"/>
                </a:lnTo>
                <a:lnTo>
                  <a:pt x="107619" y="104876"/>
                </a:lnTo>
                <a:lnTo>
                  <a:pt x="131580" y="104876"/>
                </a:lnTo>
                <a:lnTo>
                  <a:pt x="216369" y="19964"/>
                </a:lnTo>
                <a:lnTo>
                  <a:pt x="234111" y="19964"/>
                </a:lnTo>
                <a:lnTo>
                  <a:pt x="234111" y="0"/>
                </a:lnTo>
                <a:close/>
              </a:path>
              <a:path w="321310" h="323215">
                <a:moveTo>
                  <a:pt x="301180" y="14135"/>
                </a:moveTo>
                <a:lnTo>
                  <a:pt x="234111" y="80797"/>
                </a:lnTo>
                <a:lnTo>
                  <a:pt x="245803" y="80797"/>
                </a:lnTo>
                <a:lnTo>
                  <a:pt x="307022" y="19951"/>
                </a:lnTo>
                <a:lnTo>
                  <a:pt x="301180" y="14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3463" y="7594803"/>
            <a:ext cx="440690" cy="438150"/>
          </a:xfrm>
          <a:custGeom>
            <a:avLst/>
            <a:gdLst/>
            <a:ahLst/>
            <a:cxnLst/>
            <a:rect l="l" t="t" r="r" b="b"/>
            <a:pathLst>
              <a:path w="440689" h="438150">
                <a:moveTo>
                  <a:pt x="440220" y="437807"/>
                </a:moveTo>
                <a:lnTo>
                  <a:pt x="0" y="437807"/>
                </a:lnTo>
                <a:lnTo>
                  <a:pt x="0" y="0"/>
                </a:lnTo>
                <a:lnTo>
                  <a:pt x="440220" y="0"/>
                </a:lnTo>
                <a:lnTo>
                  <a:pt x="440220" y="4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9189" y="7650255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12471" y="0"/>
                </a:moveTo>
                <a:lnTo>
                  <a:pt x="0" y="12420"/>
                </a:lnTo>
                <a:lnTo>
                  <a:pt x="49911" y="62064"/>
                </a:lnTo>
                <a:lnTo>
                  <a:pt x="62395" y="49644"/>
                </a:lnTo>
                <a:lnTo>
                  <a:pt x="1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4929" y="767664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47091" y="0"/>
                </a:moveTo>
                <a:lnTo>
                  <a:pt x="0" y="46824"/>
                </a:lnTo>
                <a:lnTo>
                  <a:pt x="52082" y="51803"/>
                </a:lnTo>
                <a:lnTo>
                  <a:pt x="4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8309" y="7914861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49923" y="0"/>
                </a:moveTo>
                <a:lnTo>
                  <a:pt x="0" y="49644"/>
                </a:lnTo>
                <a:lnTo>
                  <a:pt x="12496" y="62052"/>
                </a:lnTo>
                <a:lnTo>
                  <a:pt x="62420" y="12420"/>
                </a:lnTo>
                <a:lnTo>
                  <a:pt x="49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853" y="7899518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5" h="52070">
                <a:moveTo>
                  <a:pt x="52095" y="0"/>
                </a:moveTo>
                <a:lnTo>
                  <a:pt x="0" y="4965"/>
                </a:lnTo>
                <a:lnTo>
                  <a:pt x="47091" y="51790"/>
                </a:lnTo>
                <a:lnTo>
                  <a:pt x="52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4377" y="7915563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12484" y="0"/>
                </a:moveTo>
                <a:lnTo>
                  <a:pt x="0" y="12420"/>
                </a:lnTo>
                <a:lnTo>
                  <a:pt x="49911" y="62064"/>
                </a:lnTo>
                <a:lnTo>
                  <a:pt x="62407" y="49631"/>
                </a:lnTo>
                <a:lnTo>
                  <a:pt x="12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8963" y="789943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0" y="0"/>
                </a:moveTo>
                <a:lnTo>
                  <a:pt x="4978" y="51816"/>
                </a:lnTo>
                <a:lnTo>
                  <a:pt x="52069" y="49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6401" y="7649802"/>
            <a:ext cx="62865" cy="62230"/>
          </a:xfrm>
          <a:custGeom>
            <a:avLst/>
            <a:gdLst/>
            <a:ahLst/>
            <a:cxnLst/>
            <a:rect l="l" t="t" r="r" b="b"/>
            <a:pathLst>
              <a:path w="62864" h="62229">
                <a:moveTo>
                  <a:pt x="49923" y="0"/>
                </a:moveTo>
                <a:lnTo>
                  <a:pt x="0" y="49644"/>
                </a:lnTo>
                <a:lnTo>
                  <a:pt x="12496" y="62064"/>
                </a:lnTo>
                <a:lnTo>
                  <a:pt x="62420" y="12407"/>
                </a:lnTo>
                <a:lnTo>
                  <a:pt x="49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0183" y="7675407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5" h="52070">
                <a:moveTo>
                  <a:pt x="5003" y="0"/>
                </a:moveTo>
                <a:lnTo>
                  <a:pt x="0" y="51803"/>
                </a:lnTo>
                <a:lnTo>
                  <a:pt x="52095" y="46850"/>
                </a:lnTo>
                <a:lnTo>
                  <a:pt x="5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91715" y="7733157"/>
            <a:ext cx="163830" cy="160655"/>
          </a:xfrm>
          <a:custGeom>
            <a:avLst/>
            <a:gdLst/>
            <a:ahLst/>
            <a:cxnLst/>
            <a:rect l="l" t="t" r="r" b="b"/>
            <a:pathLst>
              <a:path w="163830" h="160654">
                <a:moveTo>
                  <a:pt x="163537" y="160147"/>
                </a:moveTo>
                <a:lnTo>
                  <a:pt x="0" y="160147"/>
                </a:lnTo>
                <a:lnTo>
                  <a:pt x="0" y="0"/>
                </a:lnTo>
                <a:lnTo>
                  <a:pt x="163537" y="0"/>
                </a:lnTo>
                <a:lnTo>
                  <a:pt x="163537" y="16014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4864" y="7594803"/>
            <a:ext cx="440690" cy="434975"/>
          </a:xfrm>
          <a:custGeom>
            <a:avLst/>
            <a:gdLst/>
            <a:ahLst/>
            <a:cxnLst/>
            <a:rect l="l" t="t" r="r" b="b"/>
            <a:pathLst>
              <a:path w="440689" h="434975">
                <a:moveTo>
                  <a:pt x="440220" y="434682"/>
                </a:moveTo>
                <a:lnTo>
                  <a:pt x="0" y="434682"/>
                </a:lnTo>
                <a:lnTo>
                  <a:pt x="0" y="0"/>
                </a:lnTo>
                <a:lnTo>
                  <a:pt x="440220" y="0"/>
                </a:lnTo>
                <a:lnTo>
                  <a:pt x="440220" y="434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2641" y="7661756"/>
            <a:ext cx="181610" cy="197485"/>
          </a:xfrm>
          <a:custGeom>
            <a:avLst/>
            <a:gdLst/>
            <a:ahLst/>
            <a:cxnLst/>
            <a:rect l="l" t="t" r="r" b="b"/>
            <a:pathLst>
              <a:path w="181610" h="197484">
                <a:moveTo>
                  <a:pt x="90589" y="3632"/>
                </a:moveTo>
                <a:lnTo>
                  <a:pt x="44843" y="14998"/>
                </a:lnTo>
                <a:lnTo>
                  <a:pt x="12903" y="48425"/>
                </a:lnTo>
                <a:lnTo>
                  <a:pt x="1531" y="98323"/>
                </a:lnTo>
                <a:lnTo>
                  <a:pt x="1522" y="99072"/>
                </a:lnTo>
                <a:lnTo>
                  <a:pt x="1773" y="107612"/>
                </a:lnTo>
                <a:lnTo>
                  <a:pt x="11925" y="144910"/>
                </a:lnTo>
                <a:lnTo>
                  <a:pt x="22275" y="162166"/>
                </a:lnTo>
                <a:lnTo>
                  <a:pt x="0" y="186778"/>
                </a:lnTo>
                <a:lnTo>
                  <a:pt x="12534" y="197269"/>
                </a:lnTo>
                <a:lnTo>
                  <a:pt x="33782" y="173774"/>
                </a:lnTo>
                <a:lnTo>
                  <a:pt x="146813" y="173774"/>
                </a:lnTo>
                <a:lnTo>
                  <a:pt x="148513" y="172275"/>
                </a:lnTo>
                <a:lnTo>
                  <a:pt x="81724" y="172275"/>
                </a:lnTo>
                <a:lnTo>
                  <a:pt x="73977" y="170903"/>
                </a:lnTo>
                <a:lnTo>
                  <a:pt x="61328" y="166077"/>
                </a:lnTo>
                <a:lnTo>
                  <a:pt x="55321" y="162420"/>
                </a:lnTo>
                <a:lnTo>
                  <a:pt x="48831" y="157162"/>
                </a:lnTo>
                <a:lnTo>
                  <a:pt x="60122" y="144678"/>
                </a:lnTo>
                <a:lnTo>
                  <a:pt x="38087" y="144678"/>
                </a:lnTo>
                <a:lnTo>
                  <a:pt x="26996" y="105369"/>
                </a:lnTo>
                <a:lnTo>
                  <a:pt x="26822" y="98323"/>
                </a:lnTo>
                <a:lnTo>
                  <a:pt x="27953" y="81043"/>
                </a:lnTo>
                <a:lnTo>
                  <a:pt x="44919" y="42926"/>
                </a:lnTo>
                <a:lnTo>
                  <a:pt x="90703" y="24371"/>
                </a:lnTo>
                <a:lnTo>
                  <a:pt x="168939" y="24371"/>
                </a:lnTo>
                <a:lnTo>
                  <a:pt x="169727" y="23495"/>
                </a:lnTo>
                <a:lnTo>
                  <a:pt x="147637" y="23495"/>
                </a:lnTo>
                <a:lnTo>
                  <a:pt x="140423" y="18414"/>
                </a:lnTo>
                <a:lnTo>
                  <a:pt x="133451" y="14147"/>
                </a:lnTo>
                <a:lnTo>
                  <a:pt x="98794" y="3910"/>
                </a:lnTo>
                <a:lnTo>
                  <a:pt x="90589" y="3632"/>
                </a:lnTo>
                <a:close/>
              </a:path>
              <a:path w="181610" h="197484">
                <a:moveTo>
                  <a:pt x="146813" y="173774"/>
                </a:moveTo>
                <a:lnTo>
                  <a:pt x="33782" y="173774"/>
                </a:lnTo>
                <a:lnTo>
                  <a:pt x="40823" y="178660"/>
                </a:lnTo>
                <a:lnTo>
                  <a:pt x="82315" y="192722"/>
                </a:lnTo>
                <a:lnTo>
                  <a:pt x="90843" y="193027"/>
                </a:lnTo>
                <a:lnTo>
                  <a:pt x="102385" y="192324"/>
                </a:lnTo>
                <a:lnTo>
                  <a:pt x="144879" y="175478"/>
                </a:lnTo>
                <a:lnTo>
                  <a:pt x="146813" y="173774"/>
                </a:lnTo>
                <a:close/>
              </a:path>
              <a:path w="181610" h="197484">
                <a:moveTo>
                  <a:pt x="169693" y="53225"/>
                </a:moveTo>
                <a:lnTo>
                  <a:pt x="142836" y="53225"/>
                </a:lnTo>
                <a:lnTo>
                  <a:pt x="147537" y="63541"/>
                </a:lnTo>
                <a:lnTo>
                  <a:pt x="150895" y="74620"/>
                </a:lnTo>
                <a:lnTo>
                  <a:pt x="152909" y="86463"/>
                </a:lnTo>
                <a:lnTo>
                  <a:pt x="153581" y="99072"/>
                </a:lnTo>
                <a:lnTo>
                  <a:pt x="152459" y="115475"/>
                </a:lnTo>
                <a:lnTo>
                  <a:pt x="135623" y="153047"/>
                </a:lnTo>
                <a:lnTo>
                  <a:pt x="90081" y="172275"/>
                </a:lnTo>
                <a:lnTo>
                  <a:pt x="148513" y="172275"/>
                </a:lnTo>
                <a:lnTo>
                  <a:pt x="172417" y="137171"/>
                </a:lnTo>
                <a:lnTo>
                  <a:pt x="178875" y="98323"/>
                </a:lnTo>
                <a:lnTo>
                  <a:pt x="178564" y="88947"/>
                </a:lnTo>
                <a:lnTo>
                  <a:pt x="177619" y="79906"/>
                </a:lnTo>
                <a:lnTo>
                  <a:pt x="176039" y="71330"/>
                </a:lnTo>
                <a:lnTo>
                  <a:pt x="173824" y="63220"/>
                </a:lnTo>
                <a:lnTo>
                  <a:pt x="171486" y="56977"/>
                </a:lnTo>
                <a:lnTo>
                  <a:pt x="169693" y="53225"/>
                </a:lnTo>
                <a:close/>
              </a:path>
              <a:path w="181610" h="197484">
                <a:moveTo>
                  <a:pt x="168939" y="24371"/>
                </a:moveTo>
                <a:lnTo>
                  <a:pt x="98717" y="24371"/>
                </a:lnTo>
                <a:lnTo>
                  <a:pt x="105702" y="25501"/>
                </a:lnTo>
                <a:lnTo>
                  <a:pt x="117589" y="29984"/>
                </a:lnTo>
                <a:lnTo>
                  <a:pt x="124523" y="34201"/>
                </a:lnTo>
                <a:lnTo>
                  <a:pt x="132461" y="40360"/>
                </a:lnTo>
                <a:lnTo>
                  <a:pt x="38087" y="144678"/>
                </a:lnTo>
                <a:lnTo>
                  <a:pt x="60122" y="144678"/>
                </a:lnTo>
                <a:lnTo>
                  <a:pt x="142836" y="53225"/>
                </a:lnTo>
                <a:lnTo>
                  <a:pt x="169693" y="53225"/>
                </a:lnTo>
                <a:lnTo>
                  <a:pt x="168262" y="50231"/>
                </a:lnTo>
                <a:lnTo>
                  <a:pt x="164113" y="42926"/>
                </a:lnTo>
                <a:lnTo>
                  <a:pt x="159156" y="35242"/>
                </a:lnTo>
                <a:lnTo>
                  <a:pt x="168939" y="24371"/>
                </a:lnTo>
                <a:close/>
              </a:path>
              <a:path w="181610" h="197484">
                <a:moveTo>
                  <a:pt x="168897" y="0"/>
                </a:moveTo>
                <a:lnTo>
                  <a:pt x="147637" y="23495"/>
                </a:lnTo>
                <a:lnTo>
                  <a:pt x="169727" y="23495"/>
                </a:lnTo>
                <a:lnTo>
                  <a:pt x="181419" y="10502"/>
                </a:lnTo>
                <a:lnTo>
                  <a:pt x="168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9132" y="7895671"/>
            <a:ext cx="24765" cy="66040"/>
          </a:xfrm>
          <a:custGeom>
            <a:avLst/>
            <a:gdLst/>
            <a:ahLst/>
            <a:cxnLst/>
            <a:rect l="l" t="t" r="r" b="b"/>
            <a:pathLst>
              <a:path w="24764" h="66040">
                <a:moveTo>
                  <a:pt x="24434" y="14516"/>
                </a:moveTo>
                <a:lnTo>
                  <a:pt x="16294" y="14516"/>
                </a:lnTo>
                <a:lnTo>
                  <a:pt x="16294" y="65735"/>
                </a:lnTo>
                <a:lnTo>
                  <a:pt x="24434" y="65735"/>
                </a:lnTo>
                <a:lnTo>
                  <a:pt x="24434" y="14516"/>
                </a:lnTo>
                <a:close/>
              </a:path>
              <a:path w="24764" h="66040">
                <a:moveTo>
                  <a:pt x="24434" y="0"/>
                </a:moveTo>
                <a:lnTo>
                  <a:pt x="19189" y="0"/>
                </a:lnTo>
                <a:lnTo>
                  <a:pt x="17767" y="2832"/>
                </a:lnTo>
                <a:lnTo>
                  <a:pt x="15354" y="5740"/>
                </a:lnTo>
                <a:lnTo>
                  <a:pt x="8547" y="11747"/>
                </a:lnTo>
                <a:lnTo>
                  <a:pt x="4572" y="14312"/>
                </a:lnTo>
                <a:lnTo>
                  <a:pt x="0" y="16433"/>
                </a:lnTo>
                <a:lnTo>
                  <a:pt x="0" y="24193"/>
                </a:lnTo>
                <a:lnTo>
                  <a:pt x="16294" y="14516"/>
                </a:lnTo>
                <a:lnTo>
                  <a:pt x="24434" y="14516"/>
                </a:lnTo>
                <a:lnTo>
                  <a:pt x="24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03785" y="7895671"/>
            <a:ext cx="24765" cy="66040"/>
          </a:xfrm>
          <a:custGeom>
            <a:avLst/>
            <a:gdLst/>
            <a:ahLst/>
            <a:cxnLst/>
            <a:rect l="l" t="t" r="r" b="b"/>
            <a:pathLst>
              <a:path w="24764" h="66040">
                <a:moveTo>
                  <a:pt x="24422" y="14516"/>
                </a:moveTo>
                <a:lnTo>
                  <a:pt x="16281" y="14516"/>
                </a:lnTo>
                <a:lnTo>
                  <a:pt x="16281" y="65735"/>
                </a:lnTo>
                <a:lnTo>
                  <a:pt x="24422" y="65735"/>
                </a:lnTo>
                <a:lnTo>
                  <a:pt x="24422" y="14516"/>
                </a:lnTo>
                <a:close/>
              </a:path>
              <a:path w="24764" h="66040">
                <a:moveTo>
                  <a:pt x="24422" y="0"/>
                </a:moveTo>
                <a:lnTo>
                  <a:pt x="19177" y="0"/>
                </a:lnTo>
                <a:lnTo>
                  <a:pt x="17754" y="2832"/>
                </a:lnTo>
                <a:lnTo>
                  <a:pt x="15341" y="5740"/>
                </a:lnTo>
                <a:lnTo>
                  <a:pt x="8521" y="11747"/>
                </a:lnTo>
                <a:lnTo>
                  <a:pt x="4559" y="14312"/>
                </a:lnTo>
                <a:lnTo>
                  <a:pt x="0" y="16433"/>
                </a:lnTo>
                <a:lnTo>
                  <a:pt x="0" y="24193"/>
                </a:lnTo>
                <a:lnTo>
                  <a:pt x="16281" y="14516"/>
                </a:lnTo>
                <a:lnTo>
                  <a:pt x="24422" y="14516"/>
                </a:lnTo>
                <a:lnTo>
                  <a:pt x="24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49050" y="7895675"/>
            <a:ext cx="43180" cy="67310"/>
          </a:xfrm>
          <a:custGeom>
            <a:avLst/>
            <a:gdLst/>
            <a:ahLst/>
            <a:cxnLst/>
            <a:rect l="l" t="t" r="r" b="b"/>
            <a:pathLst>
              <a:path w="43180" h="67309">
                <a:moveTo>
                  <a:pt x="25171" y="0"/>
                </a:moveTo>
                <a:lnTo>
                  <a:pt x="16789" y="0"/>
                </a:lnTo>
                <a:lnTo>
                  <a:pt x="12801" y="1269"/>
                </a:lnTo>
                <a:lnTo>
                  <a:pt x="6426" y="6388"/>
                </a:lnTo>
                <a:lnTo>
                  <a:pt x="4038" y="10032"/>
                </a:lnTo>
                <a:lnTo>
                  <a:pt x="812" y="19469"/>
                </a:lnTo>
                <a:lnTo>
                  <a:pt x="0" y="25704"/>
                </a:lnTo>
                <a:lnTo>
                  <a:pt x="0" y="33451"/>
                </a:lnTo>
                <a:lnTo>
                  <a:pt x="15227" y="66852"/>
                </a:lnTo>
                <a:lnTo>
                  <a:pt x="26479" y="66852"/>
                </a:lnTo>
                <a:lnTo>
                  <a:pt x="30492" y="65557"/>
                </a:lnTo>
                <a:lnTo>
                  <a:pt x="36855" y="60401"/>
                </a:lnTo>
                <a:lnTo>
                  <a:pt x="36955" y="60248"/>
                </a:lnTo>
                <a:lnTo>
                  <a:pt x="17881" y="60248"/>
                </a:lnTo>
                <a:lnTo>
                  <a:pt x="14731" y="58458"/>
                </a:lnTo>
                <a:lnTo>
                  <a:pt x="9634" y="51307"/>
                </a:lnTo>
                <a:lnTo>
                  <a:pt x="8382" y="44183"/>
                </a:lnTo>
                <a:lnTo>
                  <a:pt x="8391" y="22656"/>
                </a:lnTo>
                <a:lnTo>
                  <a:pt x="9779" y="15328"/>
                </a:lnTo>
                <a:lnTo>
                  <a:pt x="12573" y="11341"/>
                </a:lnTo>
                <a:lnTo>
                  <a:pt x="14808" y="8216"/>
                </a:lnTo>
                <a:lnTo>
                  <a:pt x="17792" y="6642"/>
                </a:lnTo>
                <a:lnTo>
                  <a:pt x="36581" y="6642"/>
                </a:lnTo>
                <a:lnTo>
                  <a:pt x="35877" y="5575"/>
                </a:lnTo>
                <a:lnTo>
                  <a:pt x="33667" y="3517"/>
                </a:lnTo>
                <a:lnTo>
                  <a:pt x="28295" y="711"/>
                </a:lnTo>
                <a:lnTo>
                  <a:pt x="25171" y="0"/>
                </a:lnTo>
                <a:close/>
              </a:path>
              <a:path w="43180" h="67309">
                <a:moveTo>
                  <a:pt x="36581" y="6642"/>
                </a:moveTo>
                <a:lnTo>
                  <a:pt x="25336" y="6642"/>
                </a:lnTo>
                <a:lnTo>
                  <a:pt x="28498" y="8420"/>
                </a:lnTo>
                <a:lnTo>
                  <a:pt x="33591" y="15506"/>
                </a:lnTo>
                <a:lnTo>
                  <a:pt x="34874" y="22656"/>
                </a:lnTo>
                <a:lnTo>
                  <a:pt x="34869" y="44183"/>
                </a:lnTo>
                <a:lnTo>
                  <a:pt x="33591" y="51307"/>
                </a:lnTo>
                <a:lnTo>
                  <a:pt x="28498" y="58458"/>
                </a:lnTo>
                <a:lnTo>
                  <a:pt x="25361" y="60248"/>
                </a:lnTo>
                <a:lnTo>
                  <a:pt x="36955" y="60248"/>
                </a:lnTo>
                <a:lnTo>
                  <a:pt x="39243" y="56756"/>
                </a:lnTo>
                <a:lnTo>
                  <a:pt x="42443" y="47320"/>
                </a:lnTo>
                <a:lnTo>
                  <a:pt x="43116" y="42023"/>
                </a:lnTo>
                <a:lnTo>
                  <a:pt x="43110" y="25704"/>
                </a:lnTo>
                <a:lnTo>
                  <a:pt x="42735" y="21793"/>
                </a:lnTo>
                <a:lnTo>
                  <a:pt x="40754" y="14147"/>
                </a:lnTo>
                <a:lnTo>
                  <a:pt x="39382" y="10883"/>
                </a:lnTo>
                <a:lnTo>
                  <a:pt x="36581" y="6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28560" y="7912905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5" h="48895">
                <a:moveTo>
                  <a:pt x="7289" y="1066"/>
                </a:moveTo>
                <a:lnTo>
                  <a:pt x="0" y="1066"/>
                </a:lnTo>
                <a:lnTo>
                  <a:pt x="0" y="48501"/>
                </a:lnTo>
                <a:lnTo>
                  <a:pt x="8140" y="48501"/>
                </a:lnTo>
                <a:lnTo>
                  <a:pt x="8140" y="19570"/>
                </a:lnTo>
                <a:lnTo>
                  <a:pt x="8572" y="16268"/>
                </a:lnTo>
                <a:lnTo>
                  <a:pt x="10325" y="11683"/>
                </a:lnTo>
                <a:lnTo>
                  <a:pt x="11734" y="9956"/>
                </a:lnTo>
                <a:lnTo>
                  <a:pt x="13677" y="8750"/>
                </a:lnTo>
                <a:lnTo>
                  <a:pt x="15381" y="7721"/>
                </a:lnTo>
                <a:lnTo>
                  <a:pt x="7289" y="7721"/>
                </a:lnTo>
                <a:lnTo>
                  <a:pt x="7289" y="1066"/>
                </a:lnTo>
                <a:close/>
              </a:path>
              <a:path w="65405" h="48895">
                <a:moveTo>
                  <a:pt x="34924" y="6959"/>
                </a:moveTo>
                <a:lnTo>
                  <a:pt x="23050" y="6959"/>
                </a:lnTo>
                <a:lnTo>
                  <a:pt x="25222" y="7861"/>
                </a:lnTo>
                <a:lnTo>
                  <a:pt x="27863" y="11429"/>
                </a:lnTo>
                <a:lnTo>
                  <a:pt x="28524" y="14122"/>
                </a:lnTo>
                <a:lnTo>
                  <a:pt x="28524" y="48501"/>
                </a:lnTo>
                <a:lnTo>
                  <a:pt x="36677" y="48501"/>
                </a:lnTo>
                <a:lnTo>
                  <a:pt x="36677" y="16065"/>
                </a:lnTo>
                <a:lnTo>
                  <a:pt x="37782" y="12509"/>
                </a:lnTo>
                <a:lnTo>
                  <a:pt x="42022" y="8305"/>
                </a:lnTo>
                <a:lnTo>
                  <a:pt x="35407" y="8305"/>
                </a:lnTo>
                <a:lnTo>
                  <a:pt x="34924" y="6959"/>
                </a:lnTo>
                <a:close/>
              </a:path>
              <a:path w="65405" h="48895">
                <a:moveTo>
                  <a:pt x="63947" y="6959"/>
                </a:moveTo>
                <a:lnTo>
                  <a:pt x="50304" y="6959"/>
                </a:lnTo>
                <a:lnTo>
                  <a:pt x="51930" y="7391"/>
                </a:lnTo>
                <a:lnTo>
                  <a:pt x="54698" y="9131"/>
                </a:lnTo>
                <a:lnTo>
                  <a:pt x="55664" y="10274"/>
                </a:lnTo>
                <a:lnTo>
                  <a:pt x="56718" y="13093"/>
                </a:lnTo>
                <a:lnTo>
                  <a:pt x="56984" y="15405"/>
                </a:lnTo>
                <a:lnTo>
                  <a:pt x="56984" y="48501"/>
                </a:lnTo>
                <a:lnTo>
                  <a:pt x="65087" y="48501"/>
                </a:lnTo>
                <a:lnTo>
                  <a:pt x="65010" y="10274"/>
                </a:lnTo>
                <a:lnTo>
                  <a:pt x="63947" y="6959"/>
                </a:lnTo>
                <a:close/>
              </a:path>
              <a:path w="65405" h="48895">
                <a:moveTo>
                  <a:pt x="55003" y="0"/>
                </a:moveTo>
                <a:lnTo>
                  <a:pt x="44157" y="0"/>
                </a:lnTo>
                <a:lnTo>
                  <a:pt x="39204" y="2768"/>
                </a:lnTo>
                <a:lnTo>
                  <a:pt x="35407" y="8305"/>
                </a:lnTo>
                <a:lnTo>
                  <a:pt x="42022" y="8305"/>
                </a:lnTo>
                <a:lnTo>
                  <a:pt x="42252" y="8077"/>
                </a:lnTo>
                <a:lnTo>
                  <a:pt x="45046" y="6959"/>
                </a:lnTo>
                <a:lnTo>
                  <a:pt x="63947" y="6959"/>
                </a:lnTo>
                <a:lnTo>
                  <a:pt x="63804" y="6515"/>
                </a:lnTo>
                <a:lnTo>
                  <a:pt x="58661" y="1308"/>
                </a:lnTo>
                <a:lnTo>
                  <a:pt x="55003" y="0"/>
                </a:lnTo>
                <a:close/>
              </a:path>
              <a:path w="65405" h="48895">
                <a:moveTo>
                  <a:pt x="25387" y="0"/>
                </a:moveTo>
                <a:lnTo>
                  <a:pt x="18643" y="0"/>
                </a:lnTo>
                <a:lnTo>
                  <a:pt x="15786" y="711"/>
                </a:lnTo>
                <a:lnTo>
                  <a:pt x="10795" y="3543"/>
                </a:lnTo>
                <a:lnTo>
                  <a:pt x="8788" y="5410"/>
                </a:lnTo>
                <a:lnTo>
                  <a:pt x="7289" y="7721"/>
                </a:lnTo>
                <a:lnTo>
                  <a:pt x="15381" y="7721"/>
                </a:lnTo>
                <a:lnTo>
                  <a:pt x="15633" y="7569"/>
                </a:lnTo>
                <a:lnTo>
                  <a:pt x="17741" y="6959"/>
                </a:lnTo>
                <a:lnTo>
                  <a:pt x="34924" y="6959"/>
                </a:lnTo>
                <a:lnTo>
                  <a:pt x="34467" y="5689"/>
                </a:lnTo>
                <a:lnTo>
                  <a:pt x="32867" y="3644"/>
                </a:lnTo>
                <a:lnTo>
                  <a:pt x="28308" y="736"/>
                </a:lnTo>
                <a:lnTo>
                  <a:pt x="2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05720" y="7912905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5" h="48895">
                <a:moveTo>
                  <a:pt x="7277" y="1066"/>
                </a:moveTo>
                <a:lnTo>
                  <a:pt x="0" y="1066"/>
                </a:lnTo>
                <a:lnTo>
                  <a:pt x="0" y="48501"/>
                </a:lnTo>
                <a:lnTo>
                  <a:pt x="8140" y="48501"/>
                </a:lnTo>
                <a:lnTo>
                  <a:pt x="8140" y="19570"/>
                </a:lnTo>
                <a:lnTo>
                  <a:pt x="8572" y="16268"/>
                </a:lnTo>
                <a:lnTo>
                  <a:pt x="10312" y="11683"/>
                </a:lnTo>
                <a:lnTo>
                  <a:pt x="11734" y="9956"/>
                </a:lnTo>
                <a:lnTo>
                  <a:pt x="13665" y="8750"/>
                </a:lnTo>
                <a:lnTo>
                  <a:pt x="15368" y="7721"/>
                </a:lnTo>
                <a:lnTo>
                  <a:pt x="7277" y="7721"/>
                </a:lnTo>
                <a:lnTo>
                  <a:pt x="7277" y="1066"/>
                </a:lnTo>
                <a:close/>
              </a:path>
              <a:path w="65405" h="48895">
                <a:moveTo>
                  <a:pt x="34924" y="6959"/>
                </a:moveTo>
                <a:lnTo>
                  <a:pt x="23037" y="6959"/>
                </a:lnTo>
                <a:lnTo>
                  <a:pt x="25209" y="7861"/>
                </a:lnTo>
                <a:lnTo>
                  <a:pt x="27863" y="11429"/>
                </a:lnTo>
                <a:lnTo>
                  <a:pt x="28536" y="14122"/>
                </a:lnTo>
                <a:lnTo>
                  <a:pt x="28536" y="48501"/>
                </a:lnTo>
                <a:lnTo>
                  <a:pt x="36664" y="48501"/>
                </a:lnTo>
                <a:lnTo>
                  <a:pt x="36664" y="16065"/>
                </a:lnTo>
                <a:lnTo>
                  <a:pt x="37795" y="12509"/>
                </a:lnTo>
                <a:lnTo>
                  <a:pt x="42010" y="8305"/>
                </a:lnTo>
                <a:lnTo>
                  <a:pt x="35407" y="8305"/>
                </a:lnTo>
                <a:lnTo>
                  <a:pt x="34924" y="6959"/>
                </a:lnTo>
                <a:close/>
              </a:path>
              <a:path w="65405" h="48895">
                <a:moveTo>
                  <a:pt x="63934" y="6959"/>
                </a:moveTo>
                <a:lnTo>
                  <a:pt x="50304" y="6959"/>
                </a:lnTo>
                <a:lnTo>
                  <a:pt x="51930" y="7391"/>
                </a:lnTo>
                <a:lnTo>
                  <a:pt x="54698" y="9131"/>
                </a:lnTo>
                <a:lnTo>
                  <a:pt x="55651" y="10274"/>
                </a:lnTo>
                <a:lnTo>
                  <a:pt x="56718" y="13093"/>
                </a:lnTo>
                <a:lnTo>
                  <a:pt x="56972" y="15405"/>
                </a:lnTo>
                <a:lnTo>
                  <a:pt x="56972" y="48501"/>
                </a:lnTo>
                <a:lnTo>
                  <a:pt x="65074" y="48501"/>
                </a:lnTo>
                <a:lnTo>
                  <a:pt x="64997" y="10274"/>
                </a:lnTo>
                <a:lnTo>
                  <a:pt x="63934" y="6959"/>
                </a:lnTo>
                <a:close/>
              </a:path>
              <a:path w="65405" h="48895">
                <a:moveTo>
                  <a:pt x="55003" y="0"/>
                </a:moveTo>
                <a:lnTo>
                  <a:pt x="44132" y="0"/>
                </a:lnTo>
                <a:lnTo>
                  <a:pt x="39204" y="2768"/>
                </a:lnTo>
                <a:lnTo>
                  <a:pt x="35407" y="8305"/>
                </a:lnTo>
                <a:lnTo>
                  <a:pt x="42010" y="8305"/>
                </a:lnTo>
                <a:lnTo>
                  <a:pt x="42240" y="8077"/>
                </a:lnTo>
                <a:lnTo>
                  <a:pt x="45059" y="6959"/>
                </a:lnTo>
                <a:lnTo>
                  <a:pt x="63934" y="6959"/>
                </a:lnTo>
                <a:lnTo>
                  <a:pt x="63792" y="6515"/>
                </a:lnTo>
                <a:lnTo>
                  <a:pt x="58661" y="1308"/>
                </a:lnTo>
                <a:lnTo>
                  <a:pt x="55003" y="0"/>
                </a:lnTo>
                <a:close/>
              </a:path>
              <a:path w="65405" h="48895">
                <a:moveTo>
                  <a:pt x="25387" y="0"/>
                </a:moveTo>
                <a:lnTo>
                  <a:pt x="18630" y="0"/>
                </a:lnTo>
                <a:lnTo>
                  <a:pt x="15786" y="711"/>
                </a:lnTo>
                <a:lnTo>
                  <a:pt x="10782" y="3543"/>
                </a:lnTo>
                <a:lnTo>
                  <a:pt x="8775" y="5410"/>
                </a:lnTo>
                <a:lnTo>
                  <a:pt x="7277" y="7721"/>
                </a:lnTo>
                <a:lnTo>
                  <a:pt x="15368" y="7721"/>
                </a:lnTo>
                <a:lnTo>
                  <a:pt x="15621" y="7569"/>
                </a:lnTo>
                <a:lnTo>
                  <a:pt x="17741" y="6959"/>
                </a:lnTo>
                <a:lnTo>
                  <a:pt x="34924" y="6959"/>
                </a:lnTo>
                <a:lnTo>
                  <a:pt x="34467" y="5689"/>
                </a:lnTo>
                <a:lnTo>
                  <a:pt x="32867" y="3644"/>
                </a:lnTo>
                <a:lnTo>
                  <a:pt x="28308" y="736"/>
                </a:lnTo>
                <a:lnTo>
                  <a:pt x="2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75291" y="7594803"/>
            <a:ext cx="440690" cy="438784"/>
          </a:xfrm>
          <a:custGeom>
            <a:avLst/>
            <a:gdLst/>
            <a:ahLst/>
            <a:cxnLst/>
            <a:rect l="l" t="t" r="r" b="b"/>
            <a:pathLst>
              <a:path w="440689" h="438784">
                <a:moveTo>
                  <a:pt x="440220" y="438607"/>
                </a:moveTo>
                <a:lnTo>
                  <a:pt x="0" y="438607"/>
                </a:lnTo>
                <a:lnTo>
                  <a:pt x="0" y="0"/>
                </a:lnTo>
                <a:lnTo>
                  <a:pt x="440220" y="0"/>
                </a:lnTo>
                <a:lnTo>
                  <a:pt x="440220" y="438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24607" y="7632856"/>
            <a:ext cx="141605" cy="111125"/>
          </a:xfrm>
          <a:custGeom>
            <a:avLst/>
            <a:gdLst/>
            <a:ahLst/>
            <a:cxnLst/>
            <a:rect l="l" t="t" r="r" b="b"/>
            <a:pathLst>
              <a:path w="141604" h="111125">
                <a:moveTo>
                  <a:pt x="78500" y="17005"/>
                </a:moveTo>
                <a:lnTo>
                  <a:pt x="72186" y="17005"/>
                </a:lnTo>
                <a:lnTo>
                  <a:pt x="91541" y="110896"/>
                </a:lnTo>
                <a:lnTo>
                  <a:pt x="97548" y="111074"/>
                </a:lnTo>
                <a:lnTo>
                  <a:pt x="101415" y="97066"/>
                </a:lnTo>
                <a:lnTo>
                  <a:pt x="95008" y="97066"/>
                </a:lnTo>
                <a:lnTo>
                  <a:pt x="78500" y="17005"/>
                </a:lnTo>
                <a:close/>
              </a:path>
              <a:path w="141604" h="111125">
                <a:moveTo>
                  <a:pt x="36830" y="43167"/>
                </a:moveTo>
                <a:lnTo>
                  <a:pt x="30391" y="43167"/>
                </a:lnTo>
                <a:lnTo>
                  <a:pt x="49606" y="110261"/>
                </a:lnTo>
                <a:lnTo>
                  <a:pt x="55625" y="109956"/>
                </a:lnTo>
                <a:lnTo>
                  <a:pt x="58162" y="95719"/>
                </a:lnTo>
                <a:lnTo>
                  <a:pt x="51879" y="95719"/>
                </a:lnTo>
                <a:lnTo>
                  <a:pt x="36830" y="43167"/>
                </a:lnTo>
                <a:close/>
              </a:path>
              <a:path w="141604" h="111125">
                <a:moveTo>
                  <a:pt x="117678" y="14884"/>
                </a:moveTo>
                <a:lnTo>
                  <a:pt x="95008" y="97066"/>
                </a:lnTo>
                <a:lnTo>
                  <a:pt x="101415" y="97066"/>
                </a:lnTo>
                <a:lnTo>
                  <a:pt x="117322" y="39433"/>
                </a:lnTo>
                <a:lnTo>
                  <a:pt x="123685" y="39433"/>
                </a:lnTo>
                <a:lnTo>
                  <a:pt x="117678" y="14884"/>
                </a:lnTo>
                <a:close/>
              </a:path>
              <a:path w="141604" h="111125">
                <a:moveTo>
                  <a:pt x="74993" y="0"/>
                </a:moveTo>
                <a:lnTo>
                  <a:pt x="68922" y="76"/>
                </a:lnTo>
                <a:lnTo>
                  <a:pt x="51879" y="95719"/>
                </a:lnTo>
                <a:lnTo>
                  <a:pt x="58162" y="95719"/>
                </a:lnTo>
                <a:lnTo>
                  <a:pt x="72186" y="17005"/>
                </a:lnTo>
                <a:lnTo>
                  <a:pt x="78500" y="17005"/>
                </a:lnTo>
                <a:lnTo>
                  <a:pt x="74993" y="0"/>
                </a:lnTo>
                <a:close/>
              </a:path>
              <a:path w="141604" h="111125">
                <a:moveTo>
                  <a:pt x="6032" y="46837"/>
                </a:moveTo>
                <a:lnTo>
                  <a:pt x="0" y="48234"/>
                </a:lnTo>
                <a:lnTo>
                  <a:pt x="11010" y="95237"/>
                </a:lnTo>
                <a:lnTo>
                  <a:pt x="17030" y="95313"/>
                </a:lnTo>
                <a:lnTo>
                  <a:pt x="20557" y="81546"/>
                </a:lnTo>
                <a:lnTo>
                  <a:pt x="14173" y="81546"/>
                </a:lnTo>
                <a:lnTo>
                  <a:pt x="6032" y="46837"/>
                </a:lnTo>
                <a:close/>
              </a:path>
              <a:path w="141604" h="111125">
                <a:moveTo>
                  <a:pt x="123685" y="39433"/>
                </a:moveTo>
                <a:lnTo>
                  <a:pt x="117322" y="39433"/>
                </a:lnTo>
                <a:lnTo>
                  <a:pt x="129387" y="88760"/>
                </a:lnTo>
                <a:lnTo>
                  <a:pt x="135407" y="88658"/>
                </a:lnTo>
                <a:lnTo>
                  <a:pt x="136307" y="84583"/>
                </a:lnTo>
                <a:lnTo>
                  <a:pt x="138160" y="75904"/>
                </a:lnTo>
                <a:lnTo>
                  <a:pt x="138502" y="74206"/>
                </a:lnTo>
                <a:lnTo>
                  <a:pt x="132194" y="74206"/>
                </a:lnTo>
                <a:lnTo>
                  <a:pt x="123685" y="39433"/>
                </a:lnTo>
                <a:close/>
              </a:path>
              <a:path w="141604" h="111125">
                <a:moveTo>
                  <a:pt x="30073" y="19570"/>
                </a:moveTo>
                <a:lnTo>
                  <a:pt x="14173" y="81546"/>
                </a:lnTo>
                <a:lnTo>
                  <a:pt x="20557" y="81546"/>
                </a:lnTo>
                <a:lnTo>
                  <a:pt x="30391" y="43167"/>
                </a:lnTo>
                <a:lnTo>
                  <a:pt x="36830" y="43167"/>
                </a:lnTo>
                <a:lnTo>
                  <a:pt x="30073" y="19570"/>
                </a:lnTo>
                <a:close/>
              </a:path>
              <a:path w="141604" h="111125">
                <a:moveTo>
                  <a:pt x="135458" y="56972"/>
                </a:moveTo>
                <a:lnTo>
                  <a:pt x="134950" y="60718"/>
                </a:lnTo>
                <a:lnTo>
                  <a:pt x="133527" y="67830"/>
                </a:lnTo>
                <a:lnTo>
                  <a:pt x="132194" y="74206"/>
                </a:lnTo>
                <a:lnTo>
                  <a:pt x="138502" y="74206"/>
                </a:lnTo>
                <a:lnTo>
                  <a:pt x="140179" y="65887"/>
                </a:lnTo>
                <a:lnTo>
                  <a:pt x="141579" y="57797"/>
                </a:lnTo>
                <a:lnTo>
                  <a:pt x="135458" y="5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57603" y="7768384"/>
            <a:ext cx="113664" cy="227329"/>
          </a:xfrm>
          <a:custGeom>
            <a:avLst/>
            <a:gdLst/>
            <a:ahLst/>
            <a:cxnLst/>
            <a:rect l="l" t="t" r="r" b="b"/>
            <a:pathLst>
              <a:path w="113664" h="227329">
                <a:moveTo>
                  <a:pt x="91960" y="15938"/>
                </a:moveTo>
                <a:lnTo>
                  <a:pt x="21577" y="15938"/>
                </a:lnTo>
                <a:lnTo>
                  <a:pt x="13174" y="17341"/>
                </a:lnTo>
                <a:lnTo>
                  <a:pt x="6316" y="21167"/>
                </a:lnTo>
                <a:lnTo>
                  <a:pt x="1694" y="26847"/>
                </a:lnTo>
                <a:lnTo>
                  <a:pt x="0" y="33807"/>
                </a:lnTo>
                <a:lnTo>
                  <a:pt x="0" y="209105"/>
                </a:lnTo>
                <a:lnTo>
                  <a:pt x="1694" y="216049"/>
                </a:lnTo>
                <a:lnTo>
                  <a:pt x="6316" y="221730"/>
                </a:lnTo>
                <a:lnTo>
                  <a:pt x="13174" y="225566"/>
                </a:lnTo>
                <a:lnTo>
                  <a:pt x="21577" y="226974"/>
                </a:lnTo>
                <a:lnTo>
                  <a:pt x="91960" y="226974"/>
                </a:lnTo>
                <a:lnTo>
                  <a:pt x="100357" y="225566"/>
                </a:lnTo>
                <a:lnTo>
                  <a:pt x="107216" y="221730"/>
                </a:lnTo>
                <a:lnTo>
                  <a:pt x="111841" y="216049"/>
                </a:lnTo>
                <a:lnTo>
                  <a:pt x="113537" y="209105"/>
                </a:lnTo>
                <a:lnTo>
                  <a:pt x="113537" y="162979"/>
                </a:lnTo>
                <a:lnTo>
                  <a:pt x="27431" y="162979"/>
                </a:lnTo>
                <a:lnTo>
                  <a:pt x="27431" y="152844"/>
                </a:lnTo>
                <a:lnTo>
                  <a:pt x="113537" y="152844"/>
                </a:lnTo>
                <a:lnTo>
                  <a:pt x="113537" y="132613"/>
                </a:lnTo>
                <a:lnTo>
                  <a:pt x="51600" y="132613"/>
                </a:lnTo>
                <a:lnTo>
                  <a:pt x="51600" y="108267"/>
                </a:lnTo>
                <a:lnTo>
                  <a:pt x="27431" y="108267"/>
                </a:lnTo>
                <a:lnTo>
                  <a:pt x="27431" y="98145"/>
                </a:lnTo>
                <a:lnTo>
                  <a:pt x="51600" y="98145"/>
                </a:lnTo>
                <a:lnTo>
                  <a:pt x="51600" y="74079"/>
                </a:lnTo>
                <a:lnTo>
                  <a:pt x="113537" y="74079"/>
                </a:lnTo>
                <a:lnTo>
                  <a:pt x="113537" y="33807"/>
                </a:lnTo>
                <a:lnTo>
                  <a:pt x="111841" y="26847"/>
                </a:lnTo>
                <a:lnTo>
                  <a:pt x="107216" y="21167"/>
                </a:lnTo>
                <a:lnTo>
                  <a:pt x="100357" y="17341"/>
                </a:lnTo>
                <a:lnTo>
                  <a:pt x="91960" y="15938"/>
                </a:lnTo>
                <a:close/>
              </a:path>
              <a:path w="113664" h="227329">
                <a:moveTo>
                  <a:pt x="113537" y="152844"/>
                </a:moveTo>
                <a:lnTo>
                  <a:pt x="86093" y="152844"/>
                </a:lnTo>
                <a:lnTo>
                  <a:pt x="86093" y="162979"/>
                </a:lnTo>
                <a:lnTo>
                  <a:pt x="113537" y="162979"/>
                </a:lnTo>
                <a:lnTo>
                  <a:pt x="113537" y="152844"/>
                </a:lnTo>
                <a:close/>
              </a:path>
              <a:path w="113664" h="227329">
                <a:moveTo>
                  <a:pt x="113537" y="74079"/>
                </a:moveTo>
                <a:lnTo>
                  <a:pt x="61937" y="74079"/>
                </a:lnTo>
                <a:lnTo>
                  <a:pt x="61937" y="98145"/>
                </a:lnTo>
                <a:lnTo>
                  <a:pt x="86093" y="98145"/>
                </a:lnTo>
                <a:lnTo>
                  <a:pt x="86093" y="108267"/>
                </a:lnTo>
                <a:lnTo>
                  <a:pt x="61937" y="108267"/>
                </a:lnTo>
                <a:lnTo>
                  <a:pt x="61937" y="132613"/>
                </a:lnTo>
                <a:lnTo>
                  <a:pt x="113537" y="132613"/>
                </a:lnTo>
                <a:lnTo>
                  <a:pt x="113537" y="74079"/>
                </a:lnTo>
                <a:close/>
              </a:path>
              <a:path w="113664" h="227329">
                <a:moveTo>
                  <a:pt x="78574" y="0"/>
                </a:moveTo>
                <a:lnTo>
                  <a:pt x="34988" y="0"/>
                </a:lnTo>
                <a:lnTo>
                  <a:pt x="29489" y="6819"/>
                </a:lnTo>
                <a:lnTo>
                  <a:pt x="28562" y="15938"/>
                </a:lnTo>
                <a:lnTo>
                  <a:pt x="37426" y="15938"/>
                </a:lnTo>
                <a:lnTo>
                  <a:pt x="38125" y="11569"/>
                </a:lnTo>
                <a:lnTo>
                  <a:pt x="40335" y="8788"/>
                </a:lnTo>
                <a:lnTo>
                  <a:pt x="84261" y="8788"/>
                </a:lnTo>
                <a:lnTo>
                  <a:pt x="84061" y="6819"/>
                </a:lnTo>
                <a:lnTo>
                  <a:pt x="78574" y="0"/>
                </a:lnTo>
                <a:close/>
              </a:path>
              <a:path w="113664" h="227329">
                <a:moveTo>
                  <a:pt x="84261" y="8788"/>
                </a:moveTo>
                <a:lnTo>
                  <a:pt x="73228" y="8788"/>
                </a:lnTo>
                <a:lnTo>
                  <a:pt x="75437" y="11569"/>
                </a:lnTo>
                <a:lnTo>
                  <a:pt x="76123" y="15938"/>
                </a:lnTo>
                <a:lnTo>
                  <a:pt x="84988" y="15938"/>
                </a:lnTo>
                <a:lnTo>
                  <a:pt x="84261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19680" y="7768384"/>
            <a:ext cx="113664" cy="227329"/>
          </a:xfrm>
          <a:custGeom>
            <a:avLst/>
            <a:gdLst/>
            <a:ahLst/>
            <a:cxnLst/>
            <a:rect l="l" t="t" r="r" b="b"/>
            <a:pathLst>
              <a:path w="113664" h="227329">
                <a:moveTo>
                  <a:pt x="91960" y="15938"/>
                </a:moveTo>
                <a:lnTo>
                  <a:pt x="21564" y="15938"/>
                </a:lnTo>
                <a:lnTo>
                  <a:pt x="13174" y="17341"/>
                </a:lnTo>
                <a:lnTo>
                  <a:pt x="6319" y="21167"/>
                </a:lnTo>
                <a:lnTo>
                  <a:pt x="1696" y="26847"/>
                </a:lnTo>
                <a:lnTo>
                  <a:pt x="0" y="33807"/>
                </a:lnTo>
                <a:lnTo>
                  <a:pt x="0" y="209105"/>
                </a:lnTo>
                <a:lnTo>
                  <a:pt x="1696" y="216049"/>
                </a:lnTo>
                <a:lnTo>
                  <a:pt x="6319" y="221730"/>
                </a:lnTo>
                <a:lnTo>
                  <a:pt x="13174" y="225566"/>
                </a:lnTo>
                <a:lnTo>
                  <a:pt x="21564" y="226974"/>
                </a:lnTo>
                <a:lnTo>
                  <a:pt x="91960" y="226974"/>
                </a:lnTo>
                <a:lnTo>
                  <a:pt x="100348" y="225566"/>
                </a:lnTo>
                <a:lnTo>
                  <a:pt x="107199" y="221730"/>
                </a:lnTo>
                <a:lnTo>
                  <a:pt x="111818" y="216049"/>
                </a:lnTo>
                <a:lnTo>
                  <a:pt x="113512" y="209105"/>
                </a:lnTo>
                <a:lnTo>
                  <a:pt x="113512" y="162979"/>
                </a:lnTo>
                <a:lnTo>
                  <a:pt x="27431" y="162979"/>
                </a:lnTo>
                <a:lnTo>
                  <a:pt x="27431" y="152844"/>
                </a:lnTo>
                <a:lnTo>
                  <a:pt x="113512" y="152844"/>
                </a:lnTo>
                <a:lnTo>
                  <a:pt x="113512" y="132613"/>
                </a:lnTo>
                <a:lnTo>
                  <a:pt x="51600" y="132613"/>
                </a:lnTo>
                <a:lnTo>
                  <a:pt x="51600" y="108267"/>
                </a:lnTo>
                <a:lnTo>
                  <a:pt x="27431" y="108267"/>
                </a:lnTo>
                <a:lnTo>
                  <a:pt x="27431" y="98145"/>
                </a:lnTo>
                <a:lnTo>
                  <a:pt x="51600" y="98145"/>
                </a:lnTo>
                <a:lnTo>
                  <a:pt x="51600" y="74079"/>
                </a:lnTo>
                <a:lnTo>
                  <a:pt x="113512" y="74079"/>
                </a:lnTo>
                <a:lnTo>
                  <a:pt x="113512" y="33807"/>
                </a:lnTo>
                <a:lnTo>
                  <a:pt x="111818" y="26847"/>
                </a:lnTo>
                <a:lnTo>
                  <a:pt x="107199" y="21167"/>
                </a:lnTo>
                <a:lnTo>
                  <a:pt x="100348" y="17341"/>
                </a:lnTo>
                <a:lnTo>
                  <a:pt x="91960" y="15938"/>
                </a:lnTo>
                <a:close/>
              </a:path>
              <a:path w="113664" h="227329">
                <a:moveTo>
                  <a:pt x="113512" y="152844"/>
                </a:moveTo>
                <a:lnTo>
                  <a:pt x="86080" y="152844"/>
                </a:lnTo>
                <a:lnTo>
                  <a:pt x="86080" y="162979"/>
                </a:lnTo>
                <a:lnTo>
                  <a:pt x="113512" y="162979"/>
                </a:lnTo>
                <a:lnTo>
                  <a:pt x="113512" y="152844"/>
                </a:lnTo>
                <a:close/>
              </a:path>
              <a:path w="113664" h="227329">
                <a:moveTo>
                  <a:pt x="113512" y="74079"/>
                </a:moveTo>
                <a:lnTo>
                  <a:pt x="61925" y="74079"/>
                </a:lnTo>
                <a:lnTo>
                  <a:pt x="61925" y="98145"/>
                </a:lnTo>
                <a:lnTo>
                  <a:pt x="86080" y="98145"/>
                </a:lnTo>
                <a:lnTo>
                  <a:pt x="86080" y="108267"/>
                </a:lnTo>
                <a:lnTo>
                  <a:pt x="61925" y="108267"/>
                </a:lnTo>
                <a:lnTo>
                  <a:pt x="61925" y="132613"/>
                </a:lnTo>
                <a:lnTo>
                  <a:pt x="113512" y="132613"/>
                </a:lnTo>
                <a:lnTo>
                  <a:pt x="113512" y="74079"/>
                </a:lnTo>
                <a:close/>
              </a:path>
              <a:path w="113664" h="227329">
                <a:moveTo>
                  <a:pt x="78562" y="0"/>
                </a:moveTo>
                <a:lnTo>
                  <a:pt x="34963" y="0"/>
                </a:lnTo>
                <a:lnTo>
                  <a:pt x="29476" y="6819"/>
                </a:lnTo>
                <a:lnTo>
                  <a:pt x="28549" y="15938"/>
                </a:lnTo>
                <a:lnTo>
                  <a:pt x="37426" y="15938"/>
                </a:lnTo>
                <a:lnTo>
                  <a:pt x="38112" y="11569"/>
                </a:lnTo>
                <a:lnTo>
                  <a:pt x="40322" y="8788"/>
                </a:lnTo>
                <a:lnTo>
                  <a:pt x="84258" y="8788"/>
                </a:lnTo>
                <a:lnTo>
                  <a:pt x="84061" y="6819"/>
                </a:lnTo>
                <a:lnTo>
                  <a:pt x="78562" y="0"/>
                </a:lnTo>
                <a:close/>
              </a:path>
              <a:path w="113664" h="227329">
                <a:moveTo>
                  <a:pt x="84258" y="8788"/>
                </a:moveTo>
                <a:lnTo>
                  <a:pt x="73228" y="8788"/>
                </a:lnTo>
                <a:lnTo>
                  <a:pt x="75425" y="11569"/>
                </a:lnTo>
                <a:lnTo>
                  <a:pt x="76111" y="15938"/>
                </a:lnTo>
                <a:lnTo>
                  <a:pt x="84975" y="15938"/>
                </a:lnTo>
                <a:lnTo>
                  <a:pt x="8425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6239" y="7594803"/>
            <a:ext cx="440690" cy="440055"/>
          </a:xfrm>
          <a:custGeom>
            <a:avLst/>
            <a:gdLst/>
            <a:ahLst/>
            <a:cxnLst/>
            <a:rect l="l" t="t" r="r" b="b"/>
            <a:pathLst>
              <a:path w="440690" h="440054">
                <a:moveTo>
                  <a:pt x="440220" y="439826"/>
                </a:moveTo>
                <a:lnTo>
                  <a:pt x="0" y="439826"/>
                </a:lnTo>
                <a:lnTo>
                  <a:pt x="0" y="0"/>
                </a:lnTo>
                <a:lnTo>
                  <a:pt x="440220" y="0"/>
                </a:lnTo>
                <a:lnTo>
                  <a:pt x="440220" y="439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5386" y="7821559"/>
            <a:ext cx="164465" cy="62865"/>
          </a:xfrm>
          <a:custGeom>
            <a:avLst/>
            <a:gdLst/>
            <a:ahLst/>
            <a:cxnLst/>
            <a:rect l="l" t="t" r="r" b="b"/>
            <a:pathLst>
              <a:path w="164465" h="62865">
                <a:moveTo>
                  <a:pt x="0" y="0"/>
                </a:moveTo>
                <a:lnTo>
                  <a:pt x="0" y="62306"/>
                </a:lnTo>
                <a:lnTo>
                  <a:pt x="163982" y="62306"/>
                </a:lnTo>
                <a:lnTo>
                  <a:pt x="163982" y="354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5391" y="7717542"/>
            <a:ext cx="164465" cy="64135"/>
          </a:xfrm>
          <a:custGeom>
            <a:avLst/>
            <a:gdLst/>
            <a:ahLst/>
            <a:cxnLst/>
            <a:rect l="l" t="t" r="r" b="b"/>
            <a:pathLst>
              <a:path w="164465" h="64134">
                <a:moveTo>
                  <a:pt x="163982" y="0"/>
                </a:moveTo>
                <a:lnTo>
                  <a:pt x="0" y="0"/>
                </a:lnTo>
                <a:lnTo>
                  <a:pt x="0" y="28295"/>
                </a:lnTo>
                <a:lnTo>
                  <a:pt x="163982" y="63766"/>
                </a:lnTo>
                <a:lnTo>
                  <a:pt x="163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5386" y="7792696"/>
            <a:ext cx="164465" cy="47625"/>
          </a:xfrm>
          <a:custGeom>
            <a:avLst/>
            <a:gdLst/>
            <a:ahLst/>
            <a:cxnLst/>
            <a:rect l="l" t="t" r="r" b="b"/>
            <a:pathLst>
              <a:path w="164465" h="47625">
                <a:moveTo>
                  <a:pt x="0" y="0"/>
                </a:moveTo>
                <a:lnTo>
                  <a:pt x="0" y="11798"/>
                </a:lnTo>
                <a:lnTo>
                  <a:pt x="163982" y="47269"/>
                </a:lnTo>
                <a:lnTo>
                  <a:pt x="163982" y="354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386" y="7762912"/>
            <a:ext cx="164465" cy="48260"/>
          </a:xfrm>
          <a:custGeom>
            <a:avLst/>
            <a:gdLst/>
            <a:ahLst/>
            <a:cxnLst/>
            <a:rect l="l" t="t" r="r" b="b"/>
            <a:pathLst>
              <a:path w="164465" h="48259">
                <a:moveTo>
                  <a:pt x="0" y="0"/>
                </a:moveTo>
                <a:lnTo>
                  <a:pt x="0" y="12738"/>
                </a:lnTo>
                <a:lnTo>
                  <a:pt x="163982" y="48196"/>
                </a:lnTo>
                <a:lnTo>
                  <a:pt x="163982" y="354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1720" y="78996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0" y="26428"/>
                </a:moveTo>
                <a:lnTo>
                  <a:pt x="26441" y="26428"/>
                </a:lnTo>
                <a:lnTo>
                  <a:pt x="26441" y="0"/>
                </a:lnTo>
                <a:lnTo>
                  <a:pt x="0" y="0"/>
                </a:lnTo>
                <a:lnTo>
                  <a:pt x="0" y="26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8934" y="7877974"/>
            <a:ext cx="12065" cy="26670"/>
          </a:xfrm>
          <a:custGeom>
            <a:avLst/>
            <a:gdLst/>
            <a:ahLst/>
            <a:cxnLst/>
            <a:rect l="l" t="t" r="r" b="b"/>
            <a:pathLst>
              <a:path w="12065" h="26670">
                <a:moveTo>
                  <a:pt x="0" y="26441"/>
                </a:moveTo>
                <a:lnTo>
                  <a:pt x="12026" y="26441"/>
                </a:lnTo>
                <a:lnTo>
                  <a:pt x="12026" y="0"/>
                </a:lnTo>
                <a:lnTo>
                  <a:pt x="0" y="0"/>
                </a:lnTo>
                <a:lnTo>
                  <a:pt x="0" y="26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6594" y="78996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0" y="26428"/>
                </a:moveTo>
                <a:lnTo>
                  <a:pt x="26454" y="26428"/>
                </a:lnTo>
                <a:lnTo>
                  <a:pt x="26454" y="0"/>
                </a:lnTo>
                <a:lnTo>
                  <a:pt x="0" y="0"/>
                </a:lnTo>
                <a:lnTo>
                  <a:pt x="0" y="26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3795" y="7877974"/>
            <a:ext cx="12065" cy="26670"/>
          </a:xfrm>
          <a:custGeom>
            <a:avLst/>
            <a:gdLst/>
            <a:ahLst/>
            <a:cxnLst/>
            <a:rect l="l" t="t" r="r" b="b"/>
            <a:pathLst>
              <a:path w="12065" h="26670">
                <a:moveTo>
                  <a:pt x="0" y="26441"/>
                </a:moveTo>
                <a:lnTo>
                  <a:pt x="12026" y="26441"/>
                </a:lnTo>
                <a:lnTo>
                  <a:pt x="12026" y="0"/>
                </a:lnTo>
                <a:lnTo>
                  <a:pt x="0" y="0"/>
                </a:lnTo>
                <a:lnTo>
                  <a:pt x="0" y="26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184" y="7643964"/>
            <a:ext cx="267970" cy="266700"/>
          </a:xfrm>
          <a:custGeom>
            <a:avLst/>
            <a:gdLst/>
            <a:ahLst/>
            <a:cxnLst/>
            <a:rect l="l" t="t" r="r" b="b"/>
            <a:pathLst>
              <a:path w="267969" h="266700">
                <a:moveTo>
                  <a:pt x="157432" y="12158"/>
                </a:moveTo>
                <a:lnTo>
                  <a:pt x="98275" y="12158"/>
                </a:lnTo>
                <a:lnTo>
                  <a:pt x="145570" y="19673"/>
                </a:lnTo>
                <a:lnTo>
                  <a:pt x="189255" y="41482"/>
                </a:lnTo>
                <a:lnTo>
                  <a:pt x="224730" y="76444"/>
                </a:lnTo>
                <a:lnTo>
                  <a:pt x="247053" y="119373"/>
                </a:lnTo>
                <a:lnTo>
                  <a:pt x="255572" y="166647"/>
                </a:lnTo>
                <a:lnTo>
                  <a:pt x="249634" y="214645"/>
                </a:lnTo>
                <a:lnTo>
                  <a:pt x="228587" y="259745"/>
                </a:lnTo>
                <a:lnTo>
                  <a:pt x="238658" y="266565"/>
                </a:lnTo>
                <a:lnTo>
                  <a:pt x="258696" y="226422"/>
                </a:lnTo>
                <a:lnTo>
                  <a:pt x="267355" y="183659"/>
                </a:lnTo>
                <a:lnTo>
                  <a:pt x="265041" y="140536"/>
                </a:lnTo>
                <a:lnTo>
                  <a:pt x="252158" y="99309"/>
                </a:lnTo>
                <a:lnTo>
                  <a:pt x="229115" y="62237"/>
                </a:lnTo>
                <a:lnTo>
                  <a:pt x="196316" y="31576"/>
                </a:lnTo>
                <a:lnTo>
                  <a:pt x="157432" y="12158"/>
                </a:lnTo>
                <a:close/>
              </a:path>
              <a:path w="267969" h="266700">
                <a:moveTo>
                  <a:pt x="98367" y="0"/>
                </a:moveTo>
                <a:lnTo>
                  <a:pt x="47344" y="7332"/>
                </a:lnTo>
                <a:lnTo>
                  <a:pt x="0" y="30116"/>
                </a:lnTo>
                <a:lnTo>
                  <a:pt x="6896" y="40136"/>
                </a:lnTo>
                <a:lnTo>
                  <a:pt x="50880" y="18969"/>
                </a:lnTo>
                <a:lnTo>
                  <a:pt x="98275" y="12158"/>
                </a:lnTo>
                <a:lnTo>
                  <a:pt x="157432" y="12158"/>
                </a:lnTo>
                <a:lnTo>
                  <a:pt x="149286" y="8090"/>
                </a:lnTo>
                <a:lnTo>
                  <a:pt x="98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5326" y="7643800"/>
            <a:ext cx="74295" cy="71120"/>
          </a:xfrm>
          <a:custGeom>
            <a:avLst/>
            <a:gdLst/>
            <a:ahLst/>
            <a:cxnLst/>
            <a:rect l="l" t="t" r="r" b="b"/>
            <a:pathLst>
              <a:path w="74295" h="71120">
                <a:moveTo>
                  <a:pt x="33616" y="0"/>
                </a:moveTo>
                <a:lnTo>
                  <a:pt x="0" y="70891"/>
                </a:lnTo>
                <a:lnTo>
                  <a:pt x="73685" y="43827"/>
                </a:lnTo>
                <a:lnTo>
                  <a:pt x="40919" y="33540"/>
                </a:lnTo>
                <a:lnTo>
                  <a:pt x="33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153" y="7718603"/>
            <a:ext cx="272415" cy="267335"/>
          </a:xfrm>
          <a:custGeom>
            <a:avLst/>
            <a:gdLst/>
            <a:ahLst/>
            <a:cxnLst/>
            <a:rect l="l" t="t" r="r" b="b"/>
            <a:pathLst>
              <a:path w="272415" h="267334">
                <a:moveTo>
                  <a:pt x="28849" y="0"/>
                </a:moveTo>
                <a:lnTo>
                  <a:pt x="8722" y="40171"/>
                </a:lnTo>
                <a:lnTo>
                  <a:pt x="0" y="82967"/>
                </a:lnTo>
                <a:lnTo>
                  <a:pt x="2276" y="126128"/>
                </a:lnTo>
                <a:lnTo>
                  <a:pt x="15145" y="167396"/>
                </a:lnTo>
                <a:lnTo>
                  <a:pt x="38202" y="204512"/>
                </a:lnTo>
                <a:lnTo>
                  <a:pt x="71039" y="235216"/>
                </a:lnTo>
                <a:lnTo>
                  <a:pt x="118827" y="259070"/>
                </a:lnTo>
                <a:lnTo>
                  <a:pt x="170264" y="267017"/>
                </a:lnTo>
                <a:lnTo>
                  <a:pt x="196987" y="264910"/>
                </a:lnTo>
                <a:lnTo>
                  <a:pt x="223193" y="258594"/>
                </a:lnTo>
                <a:lnTo>
                  <a:pt x="232169" y="254842"/>
                </a:lnTo>
                <a:lnTo>
                  <a:pt x="171737" y="254842"/>
                </a:lnTo>
                <a:lnTo>
                  <a:pt x="123197" y="247695"/>
                </a:lnTo>
                <a:lnTo>
                  <a:pt x="78100" y="225310"/>
                </a:lnTo>
                <a:lnTo>
                  <a:pt x="42577" y="190311"/>
                </a:lnTo>
                <a:lnTo>
                  <a:pt x="20247" y="147337"/>
                </a:lnTo>
                <a:lnTo>
                  <a:pt x="11758" y="100015"/>
                </a:lnTo>
                <a:lnTo>
                  <a:pt x="17762" y="51975"/>
                </a:lnTo>
                <a:lnTo>
                  <a:pt x="38908" y="6845"/>
                </a:lnTo>
                <a:lnTo>
                  <a:pt x="28849" y="0"/>
                </a:lnTo>
                <a:close/>
              </a:path>
              <a:path w="272415" h="267334">
                <a:moveTo>
                  <a:pt x="264764" y="223558"/>
                </a:moveTo>
                <a:lnTo>
                  <a:pt x="220125" y="246786"/>
                </a:lnTo>
                <a:lnTo>
                  <a:pt x="171737" y="254842"/>
                </a:lnTo>
                <a:lnTo>
                  <a:pt x="232169" y="254842"/>
                </a:lnTo>
                <a:lnTo>
                  <a:pt x="248372" y="248072"/>
                </a:lnTo>
                <a:lnTo>
                  <a:pt x="272016" y="233349"/>
                </a:lnTo>
                <a:lnTo>
                  <a:pt x="264764" y="223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891" y="7910243"/>
            <a:ext cx="73025" cy="72390"/>
          </a:xfrm>
          <a:custGeom>
            <a:avLst/>
            <a:gdLst/>
            <a:ahLst/>
            <a:cxnLst/>
            <a:rect l="l" t="t" r="r" b="b"/>
            <a:pathLst>
              <a:path w="73025" h="72390">
                <a:moveTo>
                  <a:pt x="72745" y="0"/>
                </a:moveTo>
                <a:lnTo>
                  <a:pt x="0" y="29489"/>
                </a:lnTo>
                <a:lnTo>
                  <a:pt x="33083" y="38684"/>
                </a:lnTo>
                <a:lnTo>
                  <a:pt x="41490" y="71945"/>
                </a:lnTo>
                <a:lnTo>
                  <a:pt x="72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10697" y="7594803"/>
            <a:ext cx="440690" cy="440055"/>
          </a:xfrm>
          <a:custGeom>
            <a:avLst/>
            <a:gdLst/>
            <a:ahLst/>
            <a:cxnLst/>
            <a:rect l="l" t="t" r="r" b="b"/>
            <a:pathLst>
              <a:path w="440689" h="440054">
                <a:moveTo>
                  <a:pt x="440397" y="439826"/>
                </a:moveTo>
                <a:lnTo>
                  <a:pt x="0" y="439826"/>
                </a:lnTo>
                <a:lnTo>
                  <a:pt x="0" y="0"/>
                </a:lnTo>
                <a:lnTo>
                  <a:pt x="440397" y="0"/>
                </a:lnTo>
                <a:lnTo>
                  <a:pt x="440397" y="439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5672" y="7733323"/>
            <a:ext cx="45720" cy="78105"/>
          </a:xfrm>
          <a:custGeom>
            <a:avLst/>
            <a:gdLst/>
            <a:ahLst/>
            <a:cxnLst/>
            <a:rect l="l" t="t" r="r" b="b"/>
            <a:pathLst>
              <a:path w="45720" h="78104">
                <a:moveTo>
                  <a:pt x="5689" y="0"/>
                </a:moveTo>
                <a:lnTo>
                  <a:pt x="0" y="11201"/>
                </a:lnTo>
                <a:lnTo>
                  <a:pt x="33330" y="44453"/>
                </a:lnTo>
                <a:lnTo>
                  <a:pt x="34759" y="45859"/>
                </a:lnTo>
                <a:lnTo>
                  <a:pt x="36283" y="47421"/>
                </a:lnTo>
                <a:lnTo>
                  <a:pt x="36331" y="63897"/>
                </a:lnTo>
                <a:lnTo>
                  <a:pt x="36715" y="75374"/>
                </a:lnTo>
                <a:lnTo>
                  <a:pt x="32562" y="75374"/>
                </a:lnTo>
                <a:lnTo>
                  <a:pt x="42811" y="77876"/>
                </a:lnTo>
                <a:lnTo>
                  <a:pt x="43408" y="70942"/>
                </a:lnTo>
                <a:lnTo>
                  <a:pt x="44190" y="63897"/>
                </a:lnTo>
                <a:lnTo>
                  <a:pt x="45099" y="54821"/>
                </a:lnTo>
                <a:lnTo>
                  <a:pt x="45312" y="47421"/>
                </a:lnTo>
                <a:lnTo>
                  <a:pt x="45328" y="45859"/>
                </a:lnTo>
                <a:lnTo>
                  <a:pt x="44170" y="39700"/>
                </a:lnTo>
                <a:lnTo>
                  <a:pt x="41866" y="35191"/>
                </a:lnTo>
                <a:lnTo>
                  <a:pt x="40932" y="35191"/>
                </a:lnTo>
                <a:lnTo>
                  <a:pt x="5689" y="0"/>
                </a:lnTo>
                <a:close/>
              </a:path>
              <a:path w="45720" h="78104">
                <a:moveTo>
                  <a:pt x="41262" y="34010"/>
                </a:moveTo>
                <a:lnTo>
                  <a:pt x="40932" y="35191"/>
                </a:lnTo>
                <a:lnTo>
                  <a:pt x="41866" y="35191"/>
                </a:lnTo>
                <a:lnTo>
                  <a:pt x="41262" y="34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40423" y="7732019"/>
            <a:ext cx="273685" cy="266700"/>
          </a:xfrm>
          <a:custGeom>
            <a:avLst/>
            <a:gdLst/>
            <a:ahLst/>
            <a:cxnLst/>
            <a:rect l="l" t="t" r="r" b="b"/>
            <a:pathLst>
              <a:path w="273685" h="266700">
                <a:moveTo>
                  <a:pt x="123619" y="134277"/>
                </a:moveTo>
                <a:lnTo>
                  <a:pt x="110629" y="134277"/>
                </a:lnTo>
                <a:lnTo>
                  <a:pt x="118973" y="135356"/>
                </a:lnTo>
                <a:lnTo>
                  <a:pt x="124383" y="140703"/>
                </a:lnTo>
                <a:lnTo>
                  <a:pt x="237909" y="258000"/>
                </a:lnTo>
                <a:lnTo>
                  <a:pt x="241934" y="262001"/>
                </a:lnTo>
                <a:lnTo>
                  <a:pt x="248869" y="266395"/>
                </a:lnTo>
                <a:lnTo>
                  <a:pt x="259943" y="266395"/>
                </a:lnTo>
                <a:lnTo>
                  <a:pt x="264134" y="264718"/>
                </a:lnTo>
                <a:lnTo>
                  <a:pt x="266616" y="261518"/>
                </a:lnTo>
                <a:lnTo>
                  <a:pt x="250621" y="261518"/>
                </a:lnTo>
                <a:lnTo>
                  <a:pt x="244792" y="258000"/>
                </a:lnTo>
                <a:lnTo>
                  <a:pt x="241299" y="254520"/>
                </a:lnTo>
                <a:lnTo>
                  <a:pt x="127812" y="137274"/>
                </a:lnTo>
                <a:lnTo>
                  <a:pt x="123619" y="134277"/>
                </a:lnTo>
                <a:close/>
              </a:path>
              <a:path w="273685" h="266700">
                <a:moveTo>
                  <a:pt x="80942" y="5461"/>
                </a:moveTo>
                <a:lnTo>
                  <a:pt x="61975" y="5461"/>
                </a:lnTo>
                <a:lnTo>
                  <a:pt x="66205" y="6362"/>
                </a:lnTo>
                <a:lnTo>
                  <a:pt x="78371" y="9601"/>
                </a:lnTo>
                <a:lnTo>
                  <a:pt x="112382" y="31318"/>
                </a:lnTo>
                <a:lnTo>
                  <a:pt x="134558" y="64550"/>
                </a:lnTo>
                <a:lnTo>
                  <a:pt x="137944" y="88705"/>
                </a:lnTo>
                <a:lnTo>
                  <a:pt x="139911" y="97064"/>
                </a:lnTo>
                <a:lnTo>
                  <a:pt x="141994" y="102087"/>
                </a:lnTo>
                <a:lnTo>
                  <a:pt x="143217" y="104101"/>
                </a:lnTo>
                <a:lnTo>
                  <a:pt x="143522" y="104495"/>
                </a:lnTo>
                <a:lnTo>
                  <a:pt x="172511" y="130700"/>
                </a:lnTo>
                <a:lnTo>
                  <a:pt x="230726" y="183737"/>
                </a:lnTo>
                <a:lnTo>
                  <a:pt x="255358" y="206908"/>
                </a:lnTo>
                <a:lnTo>
                  <a:pt x="264514" y="220245"/>
                </a:lnTo>
                <a:lnTo>
                  <a:pt x="268368" y="234602"/>
                </a:lnTo>
                <a:lnTo>
                  <a:pt x="267819" y="247704"/>
                </a:lnTo>
                <a:lnTo>
                  <a:pt x="263766" y="257276"/>
                </a:lnTo>
                <a:lnTo>
                  <a:pt x="261543" y="260146"/>
                </a:lnTo>
                <a:lnTo>
                  <a:pt x="258914" y="261518"/>
                </a:lnTo>
                <a:lnTo>
                  <a:pt x="266616" y="261518"/>
                </a:lnTo>
                <a:lnTo>
                  <a:pt x="267601" y="260248"/>
                </a:lnTo>
                <a:lnTo>
                  <a:pt x="272527" y="248978"/>
                </a:lnTo>
                <a:lnTo>
                  <a:pt x="273232" y="234151"/>
                </a:lnTo>
                <a:lnTo>
                  <a:pt x="268925" y="218184"/>
                </a:lnTo>
                <a:lnTo>
                  <a:pt x="258813" y="203492"/>
                </a:lnTo>
                <a:lnTo>
                  <a:pt x="233875" y="180043"/>
                </a:lnTo>
                <a:lnTo>
                  <a:pt x="179643" y="130621"/>
                </a:lnTo>
                <a:lnTo>
                  <a:pt x="147116" y="101219"/>
                </a:lnTo>
                <a:lnTo>
                  <a:pt x="141922" y="94221"/>
                </a:lnTo>
                <a:lnTo>
                  <a:pt x="132324" y="49126"/>
                </a:lnTo>
                <a:lnTo>
                  <a:pt x="97591" y="13844"/>
                </a:lnTo>
                <a:lnTo>
                  <a:pt x="87704" y="8206"/>
                </a:lnTo>
                <a:lnTo>
                  <a:pt x="80942" y="5461"/>
                </a:lnTo>
                <a:close/>
              </a:path>
              <a:path w="273685" h="266700">
                <a:moveTo>
                  <a:pt x="6273" y="35433"/>
                </a:moveTo>
                <a:lnTo>
                  <a:pt x="1892" y="35433"/>
                </a:lnTo>
                <a:lnTo>
                  <a:pt x="0" y="37325"/>
                </a:lnTo>
                <a:lnTo>
                  <a:pt x="0" y="44424"/>
                </a:lnTo>
                <a:lnTo>
                  <a:pt x="1241" y="58275"/>
                </a:lnTo>
                <a:lnTo>
                  <a:pt x="30518" y="110769"/>
                </a:lnTo>
                <a:lnTo>
                  <a:pt x="64925" y="130621"/>
                </a:lnTo>
                <a:lnTo>
                  <a:pt x="87922" y="134785"/>
                </a:lnTo>
                <a:lnTo>
                  <a:pt x="91909" y="134785"/>
                </a:lnTo>
                <a:lnTo>
                  <a:pt x="97180" y="134277"/>
                </a:lnTo>
                <a:lnTo>
                  <a:pt x="123619" y="134277"/>
                </a:lnTo>
                <a:lnTo>
                  <a:pt x="121934" y="133072"/>
                </a:lnTo>
                <a:lnTo>
                  <a:pt x="115354" y="130700"/>
                </a:lnTo>
                <a:lnTo>
                  <a:pt x="110501" y="129933"/>
                </a:lnTo>
                <a:lnTo>
                  <a:pt x="87922" y="129933"/>
                </a:lnTo>
                <a:lnTo>
                  <a:pt x="79503" y="129261"/>
                </a:lnTo>
                <a:lnTo>
                  <a:pt x="33654" y="107035"/>
                </a:lnTo>
                <a:lnTo>
                  <a:pt x="8982" y="69596"/>
                </a:lnTo>
                <a:lnTo>
                  <a:pt x="4864" y="44424"/>
                </a:lnTo>
                <a:lnTo>
                  <a:pt x="5079" y="41135"/>
                </a:lnTo>
                <a:lnTo>
                  <a:pt x="11979" y="41135"/>
                </a:lnTo>
                <a:lnTo>
                  <a:pt x="6273" y="35433"/>
                </a:lnTo>
                <a:close/>
              </a:path>
              <a:path w="273685" h="266700">
                <a:moveTo>
                  <a:pt x="102628" y="129413"/>
                </a:moveTo>
                <a:lnTo>
                  <a:pt x="99567" y="129413"/>
                </a:lnTo>
                <a:lnTo>
                  <a:pt x="89687" y="129933"/>
                </a:lnTo>
                <a:lnTo>
                  <a:pt x="110501" y="129933"/>
                </a:lnTo>
                <a:lnTo>
                  <a:pt x="108706" y="129650"/>
                </a:lnTo>
                <a:lnTo>
                  <a:pt x="102628" y="129413"/>
                </a:lnTo>
                <a:close/>
              </a:path>
              <a:path w="273685" h="266700">
                <a:moveTo>
                  <a:pt x="11979" y="41135"/>
                </a:moveTo>
                <a:lnTo>
                  <a:pt x="5079" y="41135"/>
                </a:lnTo>
                <a:lnTo>
                  <a:pt x="5283" y="41300"/>
                </a:lnTo>
                <a:lnTo>
                  <a:pt x="35387" y="71364"/>
                </a:lnTo>
                <a:lnTo>
                  <a:pt x="38963" y="74968"/>
                </a:lnTo>
                <a:lnTo>
                  <a:pt x="45059" y="81038"/>
                </a:lnTo>
                <a:lnTo>
                  <a:pt x="51358" y="81546"/>
                </a:lnTo>
                <a:lnTo>
                  <a:pt x="86144" y="81546"/>
                </a:lnTo>
                <a:lnTo>
                  <a:pt x="88938" y="79590"/>
                </a:lnTo>
                <a:lnTo>
                  <a:pt x="90474" y="77978"/>
                </a:lnTo>
                <a:lnTo>
                  <a:pt x="91669" y="76682"/>
                </a:lnTo>
                <a:lnTo>
                  <a:pt x="52323" y="76682"/>
                </a:lnTo>
                <a:lnTo>
                  <a:pt x="47345" y="76479"/>
                </a:lnTo>
                <a:lnTo>
                  <a:pt x="11979" y="41135"/>
                </a:lnTo>
                <a:close/>
              </a:path>
              <a:path w="273685" h="266700">
                <a:moveTo>
                  <a:pt x="61277" y="0"/>
                </a:moveTo>
                <a:lnTo>
                  <a:pt x="54546" y="0"/>
                </a:lnTo>
                <a:lnTo>
                  <a:pt x="50939" y="1308"/>
                </a:lnTo>
                <a:lnTo>
                  <a:pt x="85585" y="35877"/>
                </a:lnTo>
                <a:lnTo>
                  <a:pt x="90258" y="41046"/>
                </a:lnTo>
                <a:lnTo>
                  <a:pt x="90258" y="54483"/>
                </a:lnTo>
                <a:lnTo>
                  <a:pt x="88727" y="63538"/>
                </a:lnTo>
                <a:lnTo>
                  <a:pt x="88693" y="69596"/>
                </a:lnTo>
                <a:lnTo>
                  <a:pt x="89192" y="76682"/>
                </a:lnTo>
                <a:lnTo>
                  <a:pt x="91669" y="76682"/>
                </a:lnTo>
                <a:lnTo>
                  <a:pt x="93484" y="74714"/>
                </a:lnTo>
                <a:lnTo>
                  <a:pt x="93560" y="66916"/>
                </a:lnTo>
                <a:lnTo>
                  <a:pt x="94233" y="59994"/>
                </a:lnTo>
                <a:lnTo>
                  <a:pt x="95058" y="51895"/>
                </a:lnTo>
                <a:lnTo>
                  <a:pt x="95097" y="39433"/>
                </a:lnTo>
                <a:lnTo>
                  <a:pt x="89801" y="33312"/>
                </a:lnTo>
                <a:lnTo>
                  <a:pt x="89026" y="32461"/>
                </a:lnTo>
                <a:lnTo>
                  <a:pt x="61975" y="5461"/>
                </a:lnTo>
                <a:lnTo>
                  <a:pt x="80942" y="5461"/>
                </a:lnTo>
                <a:lnTo>
                  <a:pt x="79628" y="4927"/>
                </a:lnTo>
                <a:lnTo>
                  <a:pt x="61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32221" y="7769049"/>
            <a:ext cx="266700" cy="232410"/>
          </a:xfrm>
          <a:custGeom>
            <a:avLst/>
            <a:gdLst/>
            <a:ahLst/>
            <a:cxnLst/>
            <a:rect l="l" t="t" r="r" b="b"/>
            <a:pathLst>
              <a:path w="266700" h="232409">
                <a:moveTo>
                  <a:pt x="133084" y="104184"/>
                </a:moveTo>
                <a:lnTo>
                  <a:pt x="106663" y="104184"/>
                </a:lnTo>
                <a:lnTo>
                  <a:pt x="115668" y="105943"/>
                </a:lnTo>
                <a:lnTo>
                  <a:pt x="123788" y="111735"/>
                </a:lnTo>
                <a:lnTo>
                  <a:pt x="132373" y="119445"/>
                </a:lnTo>
                <a:lnTo>
                  <a:pt x="140623" y="127633"/>
                </a:lnTo>
                <a:lnTo>
                  <a:pt x="147735" y="134861"/>
                </a:lnTo>
                <a:lnTo>
                  <a:pt x="234286" y="223875"/>
                </a:lnTo>
                <a:lnTo>
                  <a:pt x="242274" y="231851"/>
                </a:lnTo>
                <a:lnTo>
                  <a:pt x="247888" y="231457"/>
                </a:lnTo>
                <a:lnTo>
                  <a:pt x="256117" y="231457"/>
                </a:lnTo>
                <a:lnTo>
                  <a:pt x="261474" y="230276"/>
                </a:lnTo>
                <a:lnTo>
                  <a:pt x="258606" y="230276"/>
                </a:lnTo>
                <a:lnTo>
                  <a:pt x="250580" y="225412"/>
                </a:lnTo>
                <a:lnTo>
                  <a:pt x="246059" y="220916"/>
                </a:lnTo>
                <a:lnTo>
                  <a:pt x="133084" y="104184"/>
                </a:lnTo>
                <a:close/>
              </a:path>
              <a:path w="266700" h="232409">
                <a:moveTo>
                  <a:pt x="266112" y="229184"/>
                </a:moveTo>
                <a:lnTo>
                  <a:pt x="258606" y="230276"/>
                </a:lnTo>
                <a:lnTo>
                  <a:pt x="261474" y="230276"/>
                </a:lnTo>
                <a:lnTo>
                  <a:pt x="262569" y="230035"/>
                </a:lnTo>
                <a:lnTo>
                  <a:pt x="266112" y="229184"/>
                </a:lnTo>
                <a:close/>
              </a:path>
              <a:path w="266700" h="232409">
                <a:moveTo>
                  <a:pt x="9559" y="0"/>
                </a:moveTo>
                <a:lnTo>
                  <a:pt x="2679" y="9605"/>
                </a:lnTo>
                <a:lnTo>
                  <a:pt x="0" y="17171"/>
                </a:lnTo>
                <a:lnTo>
                  <a:pt x="1173" y="26626"/>
                </a:lnTo>
                <a:lnTo>
                  <a:pt x="25507" y="75584"/>
                </a:lnTo>
                <a:lnTo>
                  <a:pt x="60004" y="99212"/>
                </a:lnTo>
                <a:lnTo>
                  <a:pt x="94627" y="105082"/>
                </a:lnTo>
                <a:lnTo>
                  <a:pt x="106663" y="104184"/>
                </a:lnTo>
                <a:lnTo>
                  <a:pt x="133084" y="104184"/>
                </a:lnTo>
                <a:lnTo>
                  <a:pt x="132584" y="103670"/>
                </a:lnTo>
                <a:lnTo>
                  <a:pt x="124430" y="98941"/>
                </a:lnTo>
                <a:lnTo>
                  <a:pt x="117190" y="97751"/>
                </a:lnTo>
                <a:lnTo>
                  <a:pt x="96123" y="97751"/>
                </a:lnTo>
                <a:lnTo>
                  <a:pt x="86521" y="96940"/>
                </a:lnTo>
                <a:lnTo>
                  <a:pt x="38719" y="73736"/>
                </a:lnTo>
                <a:lnTo>
                  <a:pt x="14054" y="38444"/>
                </a:lnTo>
                <a:lnTo>
                  <a:pt x="8201" y="7391"/>
                </a:lnTo>
                <a:lnTo>
                  <a:pt x="8201" y="3632"/>
                </a:lnTo>
                <a:lnTo>
                  <a:pt x="8747" y="1333"/>
                </a:lnTo>
                <a:lnTo>
                  <a:pt x="9559" y="0"/>
                </a:lnTo>
                <a:close/>
              </a:path>
              <a:path w="266700" h="232409">
                <a:moveTo>
                  <a:pt x="114620" y="97329"/>
                </a:moveTo>
                <a:lnTo>
                  <a:pt x="104677" y="97408"/>
                </a:lnTo>
                <a:lnTo>
                  <a:pt x="96123" y="97751"/>
                </a:lnTo>
                <a:lnTo>
                  <a:pt x="117190" y="97751"/>
                </a:lnTo>
                <a:lnTo>
                  <a:pt x="114620" y="97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54142" y="7831421"/>
            <a:ext cx="122555" cy="120014"/>
          </a:xfrm>
          <a:custGeom>
            <a:avLst/>
            <a:gdLst/>
            <a:ahLst/>
            <a:cxnLst/>
            <a:rect l="l" t="t" r="r" b="b"/>
            <a:pathLst>
              <a:path w="122554" h="120015">
                <a:moveTo>
                  <a:pt x="15811" y="0"/>
                </a:moveTo>
                <a:lnTo>
                  <a:pt x="9385" y="0"/>
                </a:lnTo>
                <a:lnTo>
                  <a:pt x="7175" y="584"/>
                </a:lnTo>
                <a:lnTo>
                  <a:pt x="0" y="7785"/>
                </a:lnTo>
                <a:lnTo>
                  <a:pt x="4571" y="18783"/>
                </a:lnTo>
                <a:lnTo>
                  <a:pt x="6515" y="20675"/>
                </a:lnTo>
                <a:lnTo>
                  <a:pt x="105067" y="120002"/>
                </a:lnTo>
                <a:lnTo>
                  <a:pt x="104253" y="111239"/>
                </a:lnTo>
                <a:lnTo>
                  <a:pt x="101574" y="111239"/>
                </a:lnTo>
                <a:lnTo>
                  <a:pt x="9143" y="18097"/>
                </a:lnTo>
                <a:lnTo>
                  <a:pt x="7873" y="16598"/>
                </a:lnTo>
                <a:lnTo>
                  <a:pt x="4698" y="8305"/>
                </a:lnTo>
                <a:lnTo>
                  <a:pt x="8000" y="5003"/>
                </a:lnTo>
                <a:lnTo>
                  <a:pt x="8877" y="4102"/>
                </a:lnTo>
                <a:lnTo>
                  <a:pt x="9969" y="3721"/>
                </a:lnTo>
                <a:lnTo>
                  <a:pt x="21315" y="3721"/>
                </a:lnTo>
                <a:lnTo>
                  <a:pt x="19811" y="2387"/>
                </a:lnTo>
                <a:lnTo>
                  <a:pt x="15811" y="0"/>
                </a:lnTo>
                <a:close/>
              </a:path>
              <a:path w="122554" h="120015">
                <a:moveTo>
                  <a:pt x="21315" y="3721"/>
                </a:moveTo>
                <a:lnTo>
                  <a:pt x="14376" y="3721"/>
                </a:lnTo>
                <a:lnTo>
                  <a:pt x="17246" y="5219"/>
                </a:lnTo>
                <a:lnTo>
                  <a:pt x="17398" y="5219"/>
                </a:lnTo>
                <a:lnTo>
                  <a:pt x="114045" y="90919"/>
                </a:lnTo>
                <a:lnTo>
                  <a:pt x="101574" y="111239"/>
                </a:lnTo>
                <a:lnTo>
                  <a:pt x="104253" y="111239"/>
                </a:lnTo>
                <a:lnTo>
                  <a:pt x="103873" y="107149"/>
                </a:lnTo>
                <a:lnTo>
                  <a:pt x="113537" y="93573"/>
                </a:lnTo>
                <a:lnTo>
                  <a:pt x="119392" y="92989"/>
                </a:lnTo>
                <a:lnTo>
                  <a:pt x="121980" y="92989"/>
                </a:lnTo>
                <a:lnTo>
                  <a:pt x="21315" y="3721"/>
                </a:lnTo>
                <a:close/>
              </a:path>
              <a:path w="122554" h="120015">
                <a:moveTo>
                  <a:pt x="121980" y="92989"/>
                </a:moveTo>
                <a:lnTo>
                  <a:pt x="119392" y="92989"/>
                </a:lnTo>
                <a:lnTo>
                  <a:pt x="122008" y="930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77879" y="7936348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882" y="0"/>
                </a:moveTo>
                <a:lnTo>
                  <a:pt x="9111" y="1214"/>
                </a:lnTo>
                <a:lnTo>
                  <a:pt x="0" y="8926"/>
                </a:lnTo>
                <a:lnTo>
                  <a:pt x="9994" y="12431"/>
                </a:lnTo>
                <a:lnTo>
                  <a:pt x="14097" y="24001"/>
                </a:lnTo>
                <a:lnTo>
                  <a:pt x="16363" y="30902"/>
                </a:lnTo>
                <a:lnTo>
                  <a:pt x="16938" y="35967"/>
                </a:lnTo>
                <a:lnTo>
                  <a:pt x="15661" y="41685"/>
                </a:lnTo>
                <a:lnTo>
                  <a:pt x="12369" y="50544"/>
                </a:lnTo>
                <a:lnTo>
                  <a:pt x="16171" y="50167"/>
                </a:lnTo>
                <a:lnTo>
                  <a:pt x="23663" y="47155"/>
                </a:lnTo>
                <a:lnTo>
                  <a:pt x="28979" y="38687"/>
                </a:lnTo>
                <a:lnTo>
                  <a:pt x="26250" y="21944"/>
                </a:lnTo>
                <a:lnTo>
                  <a:pt x="19775" y="6502"/>
                </a:lnTo>
                <a:lnTo>
                  <a:pt x="14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72140" y="7941320"/>
            <a:ext cx="34925" cy="46355"/>
          </a:xfrm>
          <a:custGeom>
            <a:avLst/>
            <a:gdLst/>
            <a:ahLst/>
            <a:cxnLst/>
            <a:rect l="l" t="t" r="r" b="b"/>
            <a:pathLst>
              <a:path w="34925" h="46354">
                <a:moveTo>
                  <a:pt x="13347" y="0"/>
                </a:moveTo>
                <a:lnTo>
                  <a:pt x="11188" y="0"/>
                </a:lnTo>
                <a:lnTo>
                  <a:pt x="9258" y="533"/>
                </a:lnTo>
                <a:lnTo>
                  <a:pt x="2082" y="5753"/>
                </a:lnTo>
                <a:lnTo>
                  <a:pt x="0" y="11175"/>
                </a:lnTo>
                <a:lnTo>
                  <a:pt x="787" y="20078"/>
                </a:lnTo>
                <a:lnTo>
                  <a:pt x="21755" y="46050"/>
                </a:lnTo>
                <a:lnTo>
                  <a:pt x="22542" y="46050"/>
                </a:lnTo>
                <a:lnTo>
                  <a:pt x="29345" y="43838"/>
                </a:lnTo>
                <a:lnTo>
                  <a:pt x="30411" y="42176"/>
                </a:lnTo>
                <a:lnTo>
                  <a:pt x="24904" y="42176"/>
                </a:lnTo>
                <a:lnTo>
                  <a:pt x="20650" y="42024"/>
                </a:lnTo>
                <a:lnTo>
                  <a:pt x="3886" y="11099"/>
                </a:lnTo>
                <a:lnTo>
                  <a:pt x="6235" y="7492"/>
                </a:lnTo>
                <a:lnTo>
                  <a:pt x="10833" y="4140"/>
                </a:lnTo>
                <a:lnTo>
                  <a:pt x="11988" y="3835"/>
                </a:lnTo>
                <a:lnTo>
                  <a:pt x="23609" y="3835"/>
                </a:lnTo>
                <a:lnTo>
                  <a:pt x="19160" y="1168"/>
                </a:lnTo>
                <a:lnTo>
                  <a:pt x="13347" y="0"/>
                </a:lnTo>
                <a:close/>
              </a:path>
              <a:path w="34925" h="46354">
                <a:moveTo>
                  <a:pt x="23609" y="3835"/>
                </a:moveTo>
                <a:lnTo>
                  <a:pt x="18618" y="3835"/>
                </a:lnTo>
                <a:lnTo>
                  <a:pt x="27038" y="8648"/>
                </a:lnTo>
                <a:lnTo>
                  <a:pt x="31141" y="27951"/>
                </a:lnTo>
                <a:lnTo>
                  <a:pt x="31260" y="29098"/>
                </a:lnTo>
                <a:lnTo>
                  <a:pt x="30721" y="36347"/>
                </a:lnTo>
                <a:lnTo>
                  <a:pt x="26581" y="41465"/>
                </a:lnTo>
                <a:lnTo>
                  <a:pt x="24904" y="42176"/>
                </a:lnTo>
                <a:lnTo>
                  <a:pt x="30411" y="42176"/>
                </a:lnTo>
                <a:lnTo>
                  <a:pt x="33180" y="37858"/>
                </a:lnTo>
                <a:lnTo>
                  <a:pt x="34331" y="29098"/>
                </a:lnTo>
                <a:lnTo>
                  <a:pt x="33083" y="18541"/>
                </a:lnTo>
                <a:lnTo>
                  <a:pt x="29928" y="10458"/>
                </a:lnTo>
                <a:lnTo>
                  <a:pt x="24987" y="4660"/>
                </a:lnTo>
                <a:lnTo>
                  <a:pt x="23609" y="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98340" y="7636459"/>
            <a:ext cx="109220" cy="173355"/>
          </a:xfrm>
          <a:custGeom>
            <a:avLst/>
            <a:gdLst/>
            <a:ahLst/>
            <a:cxnLst/>
            <a:rect l="l" t="t" r="r" b="b"/>
            <a:pathLst>
              <a:path w="109220" h="173354">
                <a:moveTo>
                  <a:pt x="94411" y="19126"/>
                </a:moveTo>
                <a:lnTo>
                  <a:pt x="47752" y="19126"/>
                </a:lnTo>
                <a:lnTo>
                  <a:pt x="63770" y="21894"/>
                </a:lnTo>
                <a:lnTo>
                  <a:pt x="74207" y="29283"/>
                </a:lnTo>
                <a:lnTo>
                  <a:pt x="79875" y="39914"/>
                </a:lnTo>
                <a:lnTo>
                  <a:pt x="81584" y="52412"/>
                </a:lnTo>
                <a:lnTo>
                  <a:pt x="77688" y="71344"/>
                </a:lnTo>
                <a:lnTo>
                  <a:pt x="66086" y="91062"/>
                </a:lnTo>
                <a:lnTo>
                  <a:pt x="46360" y="113727"/>
                </a:lnTo>
                <a:lnTo>
                  <a:pt x="18097" y="141503"/>
                </a:lnTo>
                <a:lnTo>
                  <a:pt x="0" y="159067"/>
                </a:lnTo>
                <a:lnTo>
                  <a:pt x="0" y="173215"/>
                </a:lnTo>
                <a:lnTo>
                  <a:pt x="108864" y="173215"/>
                </a:lnTo>
                <a:lnTo>
                  <a:pt x="108864" y="154089"/>
                </a:lnTo>
                <a:lnTo>
                  <a:pt x="32258" y="154089"/>
                </a:lnTo>
                <a:lnTo>
                  <a:pt x="32258" y="153568"/>
                </a:lnTo>
                <a:lnTo>
                  <a:pt x="70251" y="116525"/>
                </a:lnTo>
                <a:lnTo>
                  <a:pt x="100554" y="72222"/>
                </a:lnTo>
                <a:lnTo>
                  <a:pt x="104686" y="49530"/>
                </a:lnTo>
                <a:lnTo>
                  <a:pt x="101691" y="31503"/>
                </a:lnTo>
                <a:lnTo>
                  <a:pt x="94411" y="19126"/>
                </a:lnTo>
                <a:close/>
              </a:path>
              <a:path w="109220" h="173354">
                <a:moveTo>
                  <a:pt x="52476" y="0"/>
                </a:moveTo>
                <a:lnTo>
                  <a:pt x="38287" y="1300"/>
                </a:lnTo>
                <a:lnTo>
                  <a:pt x="25379" y="4908"/>
                </a:lnTo>
                <a:lnTo>
                  <a:pt x="13944" y="10383"/>
                </a:lnTo>
                <a:lnTo>
                  <a:pt x="4178" y="17284"/>
                </a:lnTo>
                <a:lnTo>
                  <a:pt x="11544" y="33540"/>
                </a:lnTo>
                <a:lnTo>
                  <a:pt x="18334" y="28523"/>
                </a:lnTo>
                <a:lnTo>
                  <a:pt x="26781" y="23876"/>
                </a:lnTo>
                <a:lnTo>
                  <a:pt x="36661" y="20456"/>
                </a:lnTo>
                <a:lnTo>
                  <a:pt x="47752" y="19126"/>
                </a:lnTo>
                <a:lnTo>
                  <a:pt x="94411" y="19126"/>
                </a:lnTo>
                <a:lnTo>
                  <a:pt x="92349" y="15621"/>
                </a:lnTo>
                <a:lnTo>
                  <a:pt x="76123" y="4310"/>
                </a:lnTo>
                <a:lnTo>
                  <a:pt x="52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15523" y="1742402"/>
            <a:ext cx="2544483" cy="423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89966" y="6539884"/>
            <a:ext cx="1120736" cy="186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112699" y="427811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744468" y="440791"/>
            <a:ext cx="2783840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139800" y="1884322"/>
            <a:ext cx="330835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ГАЗОВІ ПРОТОЧНІ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ВОДОНАГРІВАЧІ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989698" y="385340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44/45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614763" y="2575128"/>
            <a:ext cx="2574925" cy="295275"/>
          </a:xfrm>
          <a:custGeom>
            <a:avLst/>
            <a:gdLst/>
            <a:ahLst/>
            <a:cxnLst/>
            <a:rect l="l" t="t" r="r" b="b"/>
            <a:pathLst>
              <a:path w="2574925" h="295275">
                <a:moveTo>
                  <a:pt x="2574874" y="0"/>
                </a:moveTo>
                <a:lnTo>
                  <a:pt x="0" y="0"/>
                </a:lnTo>
                <a:lnTo>
                  <a:pt x="0" y="295275"/>
                </a:lnTo>
                <a:lnTo>
                  <a:pt x="2574874" y="29527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189638" y="2575128"/>
            <a:ext cx="960119" cy="295275"/>
          </a:xfrm>
          <a:custGeom>
            <a:avLst/>
            <a:gdLst/>
            <a:ahLst/>
            <a:cxnLst/>
            <a:rect l="l" t="t" r="r" b="b"/>
            <a:pathLst>
              <a:path w="960119" h="295275">
                <a:moveTo>
                  <a:pt x="960018" y="0"/>
                </a:moveTo>
                <a:lnTo>
                  <a:pt x="0" y="0"/>
                </a:lnTo>
                <a:lnTo>
                  <a:pt x="0" y="295275"/>
                </a:lnTo>
                <a:lnTo>
                  <a:pt x="960018" y="29527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14763" y="3170898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89638" y="3170898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14763" y="3758641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189638" y="3758641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14763" y="4346384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189638" y="4346384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14763" y="4934127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189638" y="4934127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14763" y="5521871"/>
            <a:ext cx="2574925" cy="294005"/>
          </a:xfrm>
          <a:custGeom>
            <a:avLst/>
            <a:gdLst/>
            <a:ahLst/>
            <a:cxnLst/>
            <a:rect l="l" t="t" r="r" b="b"/>
            <a:pathLst>
              <a:path w="2574925" h="294004">
                <a:moveTo>
                  <a:pt x="2574874" y="0"/>
                </a:moveTo>
                <a:lnTo>
                  <a:pt x="0" y="0"/>
                </a:lnTo>
                <a:lnTo>
                  <a:pt x="0" y="293865"/>
                </a:lnTo>
                <a:lnTo>
                  <a:pt x="2574874" y="293865"/>
                </a:lnTo>
                <a:lnTo>
                  <a:pt x="257487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189638" y="5521871"/>
            <a:ext cx="960119" cy="294005"/>
          </a:xfrm>
          <a:custGeom>
            <a:avLst/>
            <a:gdLst/>
            <a:ahLst/>
            <a:cxnLst/>
            <a:rect l="l" t="t" r="r" b="b"/>
            <a:pathLst>
              <a:path w="960119" h="294004">
                <a:moveTo>
                  <a:pt x="960018" y="0"/>
                </a:moveTo>
                <a:lnTo>
                  <a:pt x="0" y="0"/>
                </a:lnTo>
                <a:lnTo>
                  <a:pt x="0" y="293865"/>
                </a:lnTo>
                <a:lnTo>
                  <a:pt x="960018" y="293865"/>
                </a:lnTo>
                <a:lnTo>
                  <a:pt x="96001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14759" y="258465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05234" y="2565603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189634" y="2565603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189634" y="258465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149650" y="2584653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22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605234" y="2860878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189634" y="2860878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614759" y="3180433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05234" y="3161378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189634" y="3161378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89634" y="3180433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149650" y="3180433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05234" y="3455248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189634" y="3455248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614759" y="37681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05234" y="3749120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189634" y="3749120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89634" y="37681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149650" y="3768175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5234" y="4042990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189634" y="4042990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14759" y="4355917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05234" y="4336862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189634" y="4336862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89634" y="4355917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149650" y="4355917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605234" y="4630732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189634" y="4630732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14759" y="4943659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605234" y="4924604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189634" y="4924604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189634" y="4943659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149650" y="4943659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605234" y="5218474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189634" y="5218474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14759" y="55314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605234" y="5512346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189634" y="5512346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89634" y="55314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149650" y="5531401"/>
            <a:ext cx="0" cy="274955"/>
          </a:xfrm>
          <a:custGeom>
            <a:avLst/>
            <a:gdLst/>
            <a:ahLst/>
            <a:cxnLst/>
            <a:rect l="l" t="t" r="r" b="b"/>
            <a:pathLst>
              <a:path h="274954">
                <a:moveTo>
                  <a:pt x="0" y="274815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05234" y="5806216"/>
            <a:ext cx="2584450" cy="19050"/>
          </a:xfrm>
          <a:custGeom>
            <a:avLst/>
            <a:gdLst/>
            <a:ahLst/>
            <a:cxnLst/>
            <a:rect l="l" t="t" r="r" b="b"/>
            <a:pathLst>
              <a:path w="2584450" h="19050">
                <a:moveTo>
                  <a:pt x="0" y="19050"/>
                </a:moveTo>
                <a:lnTo>
                  <a:pt x="2584399" y="19050"/>
                </a:lnTo>
                <a:lnTo>
                  <a:pt x="258439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189634" y="5806216"/>
            <a:ext cx="969644" cy="19050"/>
          </a:xfrm>
          <a:custGeom>
            <a:avLst/>
            <a:gdLst/>
            <a:ahLst/>
            <a:cxnLst/>
            <a:rect l="l" t="t" r="r" b="b"/>
            <a:pathLst>
              <a:path w="969644" h="19050">
                <a:moveTo>
                  <a:pt x="0" y="19050"/>
                </a:moveTo>
                <a:lnTo>
                  <a:pt x="969543" y="19050"/>
                </a:lnTo>
                <a:lnTo>
                  <a:pt x="9695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9638058" y="2656916"/>
            <a:ext cx="18954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Номінальна теплова потужність,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567996" y="2656916"/>
            <a:ext cx="2012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0" dirty="0">
                <a:latin typeface="HelveticaLTCYR-Roman"/>
                <a:cs typeface="HelveticaLTCYR-Roman"/>
              </a:rPr>
              <a:t>1</a:t>
            </a:r>
            <a:r>
              <a:rPr sz="850" spc="-60" dirty="0">
                <a:latin typeface="HelveticaLTCYR-Roman"/>
                <a:cs typeface="HelveticaLTCYR-Roman"/>
              </a:rPr>
              <a:t>8,5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638058" y="2954804"/>
            <a:ext cx="42799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5" dirty="0">
                <a:latin typeface="HelveticaLTCYR-Roman"/>
                <a:cs typeface="HelveticaLTCYR-Roman"/>
              </a:rPr>
              <a:t>Тип</a:t>
            </a:r>
            <a:r>
              <a:rPr sz="850" spc="-85" dirty="0">
                <a:latin typeface="HelveticaLTCYR-Roman"/>
                <a:cs typeface="HelveticaLTCYR-Roman"/>
              </a:rPr>
              <a:t> </a:t>
            </a:r>
            <a:r>
              <a:rPr sz="850" spc="-10" dirty="0">
                <a:latin typeface="HelveticaLTCYR-Roman"/>
                <a:cs typeface="HelveticaLTCYR-Roman"/>
              </a:rPr>
              <a:t>газу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2556055" y="2954804"/>
            <a:ext cx="2266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G20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638058" y="3251989"/>
            <a:ext cx="16713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Номінальний тиск </a:t>
            </a:r>
            <a:r>
              <a:rPr sz="850" spc="-30" dirty="0">
                <a:latin typeface="HelveticaLTCYR-Roman"/>
                <a:cs typeface="HelveticaLTCYR-Roman"/>
              </a:rPr>
              <a:t>газу, </a:t>
            </a:r>
            <a:r>
              <a:rPr sz="850" spc="-10" dirty="0">
                <a:latin typeface="HelveticaLTCYR-Roman"/>
                <a:cs typeface="HelveticaLTCYR-Roman"/>
              </a:rPr>
              <a:t>мБар/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spc="-5" dirty="0">
                <a:latin typeface="HelveticaLTCYR-Roman"/>
                <a:cs typeface="HelveticaLTCYR-Roman"/>
              </a:rPr>
              <a:t>Па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2469479" y="3251989"/>
            <a:ext cx="3994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3/</a:t>
            </a: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300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638058" y="3545830"/>
            <a:ext cx="1162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Продуктивність,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л/мин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2600423" y="3545830"/>
            <a:ext cx="13144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638058" y="3839670"/>
            <a:ext cx="14497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Мінімальний тиск </a:t>
            </a:r>
            <a:r>
              <a:rPr sz="850" spc="-10" dirty="0">
                <a:latin typeface="HelveticaLTCYR-Roman"/>
                <a:cs typeface="HelveticaLTCYR-Roman"/>
              </a:rPr>
              <a:t>води,</a:t>
            </a:r>
            <a:r>
              <a:rPr sz="850" spc="-9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мПа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2553572" y="3839670"/>
            <a:ext cx="2317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0,02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638058" y="4133509"/>
            <a:ext cx="15716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</a:t>
            </a:r>
            <a:r>
              <a:rPr sz="850" dirty="0">
                <a:latin typeface="HelveticaLTCYR-Roman"/>
                <a:cs typeface="HelveticaLTCYR-Roman"/>
              </a:rPr>
              <a:t>тиск </a:t>
            </a:r>
            <a:r>
              <a:rPr sz="850" spc="-10" dirty="0">
                <a:latin typeface="HelveticaLTCYR-Roman"/>
                <a:cs typeface="HelveticaLTCYR-Roman"/>
              </a:rPr>
              <a:t>води,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мПа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2583042" y="4133509"/>
            <a:ext cx="1727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0,8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638058" y="4427349"/>
            <a:ext cx="112649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Діаметр </a:t>
            </a:r>
            <a:r>
              <a:rPr sz="850" spc="-25" dirty="0">
                <a:latin typeface="HelveticaLTCYR-Roman"/>
                <a:cs typeface="HelveticaLTCYR-Roman"/>
              </a:rPr>
              <a:t>димоходу,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2535761" y="4427349"/>
            <a:ext cx="267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Ø</a:t>
            </a:r>
            <a:r>
              <a:rPr sz="850" spc="-110" dirty="0">
                <a:latin typeface="HelveticaLTCYR-Roman"/>
                <a:cs typeface="HelveticaLTCYR-Roman"/>
              </a:rPr>
              <a:t>1</a:t>
            </a: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638167" y="4721189"/>
            <a:ext cx="7353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Вага </a:t>
            </a:r>
            <a:r>
              <a:rPr sz="850" dirty="0">
                <a:latin typeface="HelveticaLTCYR-Roman"/>
                <a:cs typeface="HelveticaLTCYR-Roman"/>
              </a:rPr>
              <a:t>нетто,</a:t>
            </a:r>
            <a:r>
              <a:rPr sz="850" spc="-8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кг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2556595" y="4721189"/>
            <a:ext cx="2254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0,2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638167" y="5015029"/>
            <a:ext cx="78676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Вага </a:t>
            </a:r>
            <a:r>
              <a:rPr sz="850" spc="-5" dirty="0">
                <a:latin typeface="HelveticaLTCYR-Roman"/>
                <a:cs typeface="HelveticaLTCYR-Roman"/>
              </a:rPr>
              <a:t>брутто,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кг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2559834" y="5015029"/>
            <a:ext cx="2190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1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1,5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638167" y="5308869"/>
            <a:ext cx="10052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Розмір </a:t>
            </a:r>
            <a:r>
              <a:rPr sz="850" spc="-15" dirty="0">
                <a:latin typeface="HelveticaLTCYR-Roman"/>
                <a:cs typeface="HelveticaLTCYR-Roman"/>
              </a:rPr>
              <a:t>приладу,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2352570" y="5308869"/>
            <a:ext cx="6337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550*330*191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638167" y="5602709"/>
            <a:ext cx="10655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Розмір </a:t>
            </a:r>
            <a:r>
              <a:rPr sz="850" spc="-5" dirty="0">
                <a:latin typeface="HelveticaLTCYR-Roman"/>
                <a:cs typeface="HelveticaLTCYR-Roman"/>
              </a:rPr>
              <a:t>упаковки,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2350411" y="56027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650*395*255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825999" y="6528003"/>
            <a:ext cx="1115992" cy="1845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26000" y="8526005"/>
            <a:ext cx="1123192" cy="1845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882003" y="8470803"/>
            <a:ext cx="1115999" cy="1859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878286" y="8509203"/>
            <a:ext cx="1095349" cy="1833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878286" y="6528003"/>
            <a:ext cx="1112469" cy="1828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8826004" y="6078258"/>
            <a:ext cx="5172075" cy="29781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952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HelveticaLTCYR-Compressed"/>
                <a:cs typeface="HelveticaLTCYR-Compressed"/>
              </a:rPr>
              <a:t>ВАРІАНТИ ДИЗАЙН-ПАНЕЛЕЙ ГАЗОВОЇ КОЛОНКИ FONTE</a:t>
            </a:r>
            <a:r>
              <a:rPr sz="1800" b="1" spc="-100" dirty="0">
                <a:latin typeface="HelveticaLTCYR-Compressed"/>
                <a:cs typeface="HelveticaLTCYR-Compressed"/>
              </a:rPr>
              <a:t> </a:t>
            </a:r>
            <a:r>
              <a:rPr sz="1800" b="1" dirty="0">
                <a:latin typeface="HelveticaLTCYR-Compressed"/>
                <a:cs typeface="HelveticaLTCYR-Compressed"/>
              </a:rPr>
              <a:t>GLASS</a:t>
            </a:r>
            <a:endParaRPr sz="1800">
              <a:latin typeface="HelveticaLTCYR-Compressed"/>
              <a:cs typeface="HelveticaLTCYR-Compressed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135350" y="7595882"/>
            <a:ext cx="440690" cy="436880"/>
          </a:xfrm>
          <a:custGeom>
            <a:avLst/>
            <a:gdLst/>
            <a:ahLst/>
            <a:cxnLst/>
            <a:rect l="l" t="t" r="r" b="b"/>
            <a:pathLst>
              <a:path w="440689" h="436879">
                <a:moveTo>
                  <a:pt x="440220" y="436727"/>
                </a:moveTo>
                <a:lnTo>
                  <a:pt x="0" y="436727"/>
                </a:lnTo>
                <a:lnTo>
                  <a:pt x="0" y="0"/>
                </a:lnTo>
                <a:lnTo>
                  <a:pt x="440220" y="0"/>
                </a:lnTo>
                <a:lnTo>
                  <a:pt x="440220" y="436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83460" y="773887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292924" y="773981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83460" y="777009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02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92924" y="777104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02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83460" y="780131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92924" y="780226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183460" y="783253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92924" y="783348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83460" y="78637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92924" y="786470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14955" y="78637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24419" y="786470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24419" y="780226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24419" y="773981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54" y="0"/>
                </a:moveTo>
                <a:lnTo>
                  <a:pt x="5842" y="0"/>
                </a:lnTo>
                <a:lnTo>
                  <a:pt x="0" y="5803"/>
                </a:lnTo>
                <a:lnTo>
                  <a:pt x="0" y="20027"/>
                </a:lnTo>
                <a:lnTo>
                  <a:pt x="5842" y="25857"/>
                </a:lnTo>
                <a:lnTo>
                  <a:pt x="20154" y="25857"/>
                </a:lnTo>
                <a:lnTo>
                  <a:pt x="25996" y="20027"/>
                </a:lnTo>
                <a:lnTo>
                  <a:pt x="25996" y="5803"/>
                </a:lnTo>
                <a:lnTo>
                  <a:pt x="20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46375" y="7863762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2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2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55838" y="7864705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55838" y="7802263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355838" y="7739819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4">
                <a:moveTo>
                  <a:pt x="20193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93" y="25857"/>
                </a:lnTo>
                <a:lnTo>
                  <a:pt x="26060" y="20027"/>
                </a:lnTo>
                <a:lnTo>
                  <a:pt x="26060" y="5803"/>
                </a:lnTo>
                <a:lnTo>
                  <a:pt x="20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14678" y="773887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14678" y="777009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02"/>
                </a:lnTo>
                <a:lnTo>
                  <a:pt x="5867" y="25831"/>
                </a:lnTo>
                <a:lnTo>
                  <a:pt x="20167" y="25831"/>
                </a:lnTo>
                <a:lnTo>
                  <a:pt x="26022" y="20002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14678" y="780131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31"/>
                </a:lnTo>
                <a:lnTo>
                  <a:pt x="20167" y="25831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14678" y="783253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414678" y="78637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67" y="0"/>
                </a:moveTo>
                <a:lnTo>
                  <a:pt x="5867" y="0"/>
                </a:lnTo>
                <a:lnTo>
                  <a:pt x="0" y="5803"/>
                </a:lnTo>
                <a:lnTo>
                  <a:pt x="0" y="20027"/>
                </a:lnTo>
                <a:lnTo>
                  <a:pt x="5867" y="25857"/>
                </a:lnTo>
                <a:lnTo>
                  <a:pt x="20167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46136" y="773887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46136" y="78637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22" y="20027"/>
                </a:lnTo>
                <a:lnTo>
                  <a:pt x="26022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77604" y="773887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35" y="20027"/>
                </a:lnTo>
                <a:lnTo>
                  <a:pt x="26035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77604" y="786376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54" y="0"/>
                </a:lnTo>
                <a:lnTo>
                  <a:pt x="0" y="5803"/>
                </a:lnTo>
                <a:lnTo>
                  <a:pt x="0" y="20027"/>
                </a:lnTo>
                <a:lnTo>
                  <a:pt x="5854" y="25857"/>
                </a:lnTo>
                <a:lnTo>
                  <a:pt x="20180" y="25857"/>
                </a:lnTo>
                <a:lnTo>
                  <a:pt x="26035" y="20027"/>
                </a:lnTo>
                <a:lnTo>
                  <a:pt x="26035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01402" y="777009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02"/>
                </a:lnTo>
                <a:lnTo>
                  <a:pt x="5841" y="25831"/>
                </a:lnTo>
                <a:lnTo>
                  <a:pt x="20180" y="25831"/>
                </a:lnTo>
                <a:lnTo>
                  <a:pt x="26047" y="20002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1402" y="780131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31"/>
                </a:lnTo>
                <a:lnTo>
                  <a:pt x="20180" y="25831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1402" y="7832539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180" y="0"/>
                </a:moveTo>
                <a:lnTo>
                  <a:pt x="5841" y="0"/>
                </a:lnTo>
                <a:lnTo>
                  <a:pt x="0" y="5803"/>
                </a:lnTo>
                <a:lnTo>
                  <a:pt x="0" y="20027"/>
                </a:lnTo>
                <a:lnTo>
                  <a:pt x="5841" y="25857"/>
                </a:lnTo>
                <a:lnTo>
                  <a:pt x="20180" y="25857"/>
                </a:lnTo>
                <a:lnTo>
                  <a:pt x="26047" y="20027"/>
                </a:lnTo>
                <a:lnTo>
                  <a:pt x="26047" y="5803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53" y="10225687"/>
            <a:ext cx="52705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5" dirty="0">
                <a:latin typeface="HelveticaLTCYR-Roman"/>
                <a:cs typeface="HelveticaLTCYR-Roman"/>
              </a:rPr>
              <a:t>Виробник залишає за собою </a:t>
            </a:r>
            <a:r>
              <a:rPr sz="650" dirty="0">
                <a:latin typeface="HelveticaLTCYR-Roman"/>
                <a:cs typeface="HelveticaLTCYR-Roman"/>
              </a:rPr>
              <a:t>право </a:t>
            </a:r>
            <a:r>
              <a:rPr sz="650" spc="5" dirty="0">
                <a:latin typeface="HelveticaLTCYR-Roman"/>
                <a:cs typeface="HelveticaLTCYR-Roman"/>
              </a:rPr>
              <a:t>вносити незначні зміни в дизайн </a:t>
            </a:r>
            <a:r>
              <a:rPr sz="650" dirty="0">
                <a:latin typeface="HelveticaLTCYR-Roman"/>
                <a:cs typeface="HelveticaLTCYR-Roman"/>
              </a:rPr>
              <a:t>і технічні характеристики </a:t>
            </a:r>
            <a:r>
              <a:rPr sz="650" spc="5" dirty="0">
                <a:latin typeface="HelveticaLTCYR-Roman"/>
                <a:cs typeface="HelveticaLTCYR-Roman"/>
              </a:rPr>
              <a:t>приладу без </a:t>
            </a:r>
            <a:r>
              <a:rPr sz="650" spc="-5" dirty="0">
                <a:latin typeface="HelveticaLTCYR-Roman"/>
                <a:cs typeface="HelveticaLTCYR-Roman"/>
              </a:rPr>
              <a:t>додаткових</a:t>
            </a:r>
            <a:r>
              <a:rPr sz="650" spc="5" dirty="0">
                <a:latin typeface="HelveticaLTCYR-Roman"/>
                <a:cs typeface="HelveticaLTCYR-Roman"/>
              </a:rPr>
              <a:t> повідомлень.</a:t>
            </a:r>
            <a:endParaRPr sz="650">
              <a:latin typeface="HelveticaLTCYR-Roman"/>
              <a:cs typeface="HelveticaLTCYR-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4983" y="5120351"/>
            <a:ext cx="1150004" cy="169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0234" y="407210"/>
            <a:ext cx="3802379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 ПІДТРИМКА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ПРОДАЖ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333" y="959239"/>
            <a:ext cx="3877945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70" dirty="0">
                <a:latin typeface="Helvetica Inserat LT Cyrillic"/>
                <a:cs typeface="Helvetica Inserat LT Cyrillic"/>
              </a:rPr>
              <a:t>ДОПОМОГТИ</a:t>
            </a:r>
            <a:r>
              <a:rPr sz="3000" b="1" spc="-204" dirty="0">
                <a:latin typeface="Helvetica Inserat LT Cyrillic"/>
                <a:cs typeface="Helvetica Inserat LT Cyrillic"/>
              </a:rPr>
              <a:t> </a:t>
            </a:r>
            <a:r>
              <a:rPr sz="3000" b="1" spc="-95" dirty="0">
                <a:latin typeface="Helvetica Inserat LT Cyrillic"/>
                <a:cs typeface="Helvetica Inserat LT Cyrillic"/>
              </a:rPr>
              <a:t>СПОЖИВАЧУ</a:t>
            </a:r>
            <a:endParaRPr sz="3000">
              <a:latin typeface="Helvetica Inserat LT Cyrillic"/>
              <a:cs typeface="Helvetica Inserat LT Cyril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33" y="1340239"/>
            <a:ext cx="4796790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65" dirty="0">
                <a:latin typeface="Helvetica Inserat LT Cyrillic"/>
                <a:cs typeface="Helvetica Inserat LT Cyrillic"/>
              </a:rPr>
              <a:t>ЗРОБИТИ </a:t>
            </a:r>
            <a:r>
              <a:rPr sz="3000" b="1" spc="-85" dirty="0">
                <a:latin typeface="Helvetica Inserat LT Cyrillic"/>
                <a:cs typeface="Helvetica Inserat LT Cyrillic"/>
              </a:rPr>
              <a:t>ПРАВИЛЬНИЙ</a:t>
            </a:r>
            <a:r>
              <a:rPr sz="3000" b="1" spc="-290" dirty="0">
                <a:latin typeface="Helvetica Inserat LT Cyrillic"/>
                <a:cs typeface="Helvetica Inserat LT Cyrillic"/>
              </a:rPr>
              <a:t> </a:t>
            </a:r>
            <a:r>
              <a:rPr sz="3000" b="1" spc="-75" dirty="0">
                <a:latin typeface="Helvetica Inserat LT Cyrillic"/>
                <a:cs typeface="Helvetica Inserat LT Cyrillic"/>
              </a:rPr>
              <a:t>ВИБІР?</a:t>
            </a:r>
            <a:endParaRPr sz="3000">
              <a:latin typeface="Helvetica Inserat LT Cyrillic"/>
              <a:cs typeface="Helvetica Inserat LT Cyril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36" y="1795297"/>
            <a:ext cx="1183005" cy="393065"/>
          </a:xfrm>
          <a:custGeom>
            <a:avLst/>
            <a:gdLst/>
            <a:ahLst/>
            <a:cxnLst/>
            <a:rect l="l" t="t" r="r" b="b"/>
            <a:pathLst>
              <a:path w="1183005" h="393064">
                <a:moveTo>
                  <a:pt x="0" y="392607"/>
                </a:moveTo>
                <a:lnTo>
                  <a:pt x="1182598" y="392607"/>
                </a:lnTo>
                <a:lnTo>
                  <a:pt x="1182598" y="0"/>
                </a:lnTo>
                <a:lnTo>
                  <a:pt x="0" y="0"/>
                </a:lnTo>
                <a:lnTo>
                  <a:pt x="0" y="392607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368" y="1834592"/>
            <a:ext cx="213995" cy="309880"/>
          </a:xfrm>
          <a:custGeom>
            <a:avLst/>
            <a:gdLst/>
            <a:ahLst/>
            <a:cxnLst/>
            <a:rect l="l" t="t" r="r" b="b"/>
            <a:pathLst>
              <a:path w="213995" h="309880">
                <a:moveTo>
                  <a:pt x="143637" y="304419"/>
                </a:moveTo>
                <a:lnTo>
                  <a:pt x="213741" y="304419"/>
                </a:lnTo>
                <a:lnTo>
                  <a:pt x="213741" y="0"/>
                </a:lnTo>
                <a:lnTo>
                  <a:pt x="33147" y="0"/>
                </a:lnTo>
                <a:lnTo>
                  <a:pt x="33147" y="190119"/>
                </a:lnTo>
                <a:lnTo>
                  <a:pt x="31599" y="220908"/>
                </a:lnTo>
                <a:lnTo>
                  <a:pt x="27336" y="238125"/>
                </a:lnTo>
                <a:lnTo>
                  <a:pt x="20931" y="245625"/>
                </a:lnTo>
                <a:lnTo>
                  <a:pt x="12954" y="247269"/>
                </a:lnTo>
                <a:lnTo>
                  <a:pt x="9525" y="247269"/>
                </a:lnTo>
                <a:lnTo>
                  <a:pt x="5334" y="246126"/>
                </a:lnTo>
                <a:lnTo>
                  <a:pt x="0" y="243459"/>
                </a:lnTo>
                <a:lnTo>
                  <a:pt x="0" y="304419"/>
                </a:lnTo>
                <a:lnTo>
                  <a:pt x="8774" y="306478"/>
                </a:lnTo>
                <a:lnTo>
                  <a:pt x="18192" y="308038"/>
                </a:lnTo>
                <a:lnTo>
                  <a:pt x="28610" y="309026"/>
                </a:lnTo>
                <a:lnTo>
                  <a:pt x="40386" y="309372"/>
                </a:lnTo>
                <a:lnTo>
                  <a:pt x="66925" y="303335"/>
                </a:lnTo>
                <a:lnTo>
                  <a:pt x="86677" y="284797"/>
                </a:lnTo>
                <a:lnTo>
                  <a:pt x="99000" y="253114"/>
                </a:lnTo>
                <a:lnTo>
                  <a:pt x="103251" y="207645"/>
                </a:lnTo>
                <a:lnTo>
                  <a:pt x="103251" y="58674"/>
                </a:lnTo>
                <a:lnTo>
                  <a:pt x="143637" y="58674"/>
                </a:lnTo>
                <a:lnTo>
                  <a:pt x="143637" y="30441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444" y="1834592"/>
            <a:ext cx="159385" cy="304800"/>
          </a:xfrm>
          <a:custGeom>
            <a:avLst/>
            <a:gdLst/>
            <a:ahLst/>
            <a:cxnLst/>
            <a:rect l="l" t="t" r="r" b="b"/>
            <a:pathLst>
              <a:path w="159384" h="304800">
                <a:moveTo>
                  <a:pt x="0" y="304419"/>
                </a:moveTo>
                <a:lnTo>
                  <a:pt x="159258" y="304419"/>
                </a:lnTo>
                <a:lnTo>
                  <a:pt x="159258" y="245745"/>
                </a:lnTo>
                <a:lnTo>
                  <a:pt x="70104" y="245745"/>
                </a:lnTo>
                <a:lnTo>
                  <a:pt x="70104" y="177927"/>
                </a:lnTo>
                <a:lnTo>
                  <a:pt x="145161" y="177927"/>
                </a:lnTo>
                <a:lnTo>
                  <a:pt x="145161" y="119253"/>
                </a:lnTo>
                <a:lnTo>
                  <a:pt x="70104" y="119253"/>
                </a:lnTo>
                <a:lnTo>
                  <a:pt x="70104" y="58674"/>
                </a:lnTo>
                <a:lnTo>
                  <a:pt x="155829" y="58674"/>
                </a:lnTo>
                <a:lnTo>
                  <a:pt x="155829" y="0"/>
                </a:lnTo>
                <a:lnTo>
                  <a:pt x="0" y="0"/>
                </a:lnTo>
                <a:lnTo>
                  <a:pt x="0" y="30441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040" y="1834592"/>
            <a:ext cx="148590" cy="304800"/>
          </a:xfrm>
          <a:custGeom>
            <a:avLst/>
            <a:gdLst/>
            <a:ahLst/>
            <a:cxnLst/>
            <a:rect l="l" t="t" r="r" b="b"/>
            <a:pathLst>
              <a:path w="148590" h="304800">
                <a:moveTo>
                  <a:pt x="0" y="304419"/>
                </a:moveTo>
                <a:lnTo>
                  <a:pt x="70104" y="304419"/>
                </a:lnTo>
                <a:lnTo>
                  <a:pt x="70104" y="58674"/>
                </a:lnTo>
                <a:lnTo>
                  <a:pt x="148590" y="58674"/>
                </a:lnTo>
                <a:lnTo>
                  <a:pt x="148590" y="0"/>
                </a:lnTo>
                <a:lnTo>
                  <a:pt x="0" y="0"/>
                </a:lnTo>
                <a:lnTo>
                  <a:pt x="0" y="30441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292" y="1834592"/>
            <a:ext cx="190500" cy="304800"/>
          </a:xfrm>
          <a:custGeom>
            <a:avLst/>
            <a:gdLst/>
            <a:ahLst/>
            <a:cxnLst/>
            <a:rect l="l" t="t" r="r" b="b"/>
            <a:pathLst>
              <a:path w="190500" h="304800">
                <a:moveTo>
                  <a:pt x="0" y="304419"/>
                </a:moveTo>
                <a:lnTo>
                  <a:pt x="67818" y="304419"/>
                </a:lnTo>
                <a:lnTo>
                  <a:pt x="67818" y="220599"/>
                </a:lnTo>
                <a:lnTo>
                  <a:pt x="84201" y="195453"/>
                </a:lnTo>
                <a:lnTo>
                  <a:pt x="115443" y="304419"/>
                </a:lnTo>
                <a:lnTo>
                  <a:pt x="190119" y="304419"/>
                </a:lnTo>
                <a:lnTo>
                  <a:pt x="131445" y="126111"/>
                </a:lnTo>
                <a:lnTo>
                  <a:pt x="190119" y="0"/>
                </a:lnTo>
                <a:lnTo>
                  <a:pt x="115443" y="0"/>
                </a:lnTo>
                <a:lnTo>
                  <a:pt x="68961" y="124587"/>
                </a:lnTo>
                <a:lnTo>
                  <a:pt x="67818" y="124587"/>
                </a:lnTo>
                <a:lnTo>
                  <a:pt x="67818" y="0"/>
                </a:lnTo>
                <a:lnTo>
                  <a:pt x="0" y="0"/>
                </a:lnTo>
                <a:lnTo>
                  <a:pt x="0" y="30441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6282" y="1883741"/>
            <a:ext cx="40640" cy="206375"/>
          </a:xfrm>
          <a:custGeom>
            <a:avLst/>
            <a:gdLst/>
            <a:ahLst/>
            <a:cxnLst/>
            <a:rect l="l" t="t" r="r" b="b"/>
            <a:pathLst>
              <a:path w="40640" h="206375">
                <a:moveTo>
                  <a:pt x="40386" y="178307"/>
                </a:moveTo>
                <a:lnTo>
                  <a:pt x="40070" y="186029"/>
                </a:lnTo>
                <a:lnTo>
                  <a:pt x="37861" y="195214"/>
                </a:lnTo>
                <a:lnTo>
                  <a:pt x="31867" y="202900"/>
                </a:lnTo>
                <a:lnTo>
                  <a:pt x="20193" y="206120"/>
                </a:lnTo>
                <a:lnTo>
                  <a:pt x="8518" y="202900"/>
                </a:lnTo>
                <a:lnTo>
                  <a:pt x="2524" y="195214"/>
                </a:lnTo>
                <a:lnTo>
                  <a:pt x="315" y="186029"/>
                </a:lnTo>
                <a:lnTo>
                  <a:pt x="0" y="178307"/>
                </a:lnTo>
                <a:lnTo>
                  <a:pt x="0" y="27812"/>
                </a:lnTo>
                <a:lnTo>
                  <a:pt x="315" y="19127"/>
                </a:lnTo>
                <a:lnTo>
                  <a:pt x="2524" y="10048"/>
                </a:lnTo>
                <a:lnTo>
                  <a:pt x="8518" y="2899"/>
                </a:lnTo>
                <a:lnTo>
                  <a:pt x="20193" y="0"/>
                </a:lnTo>
                <a:lnTo>
                  <a:pt x="31867" y="2899"/>
                </a:lnTo>
                <a:lnTo>
                  <a:pt x="37861" y="10048"/>
                </a:lnTo>
                <a:lnTo>
                  <a:pt x="40070" y="19127"/>
                </a:lnTo>
                <a:lnTo>
                  <a:pt x="40386" y="27812"/>
                </a:lnTo>
                <a:lnTo>
                  <a:pt x="40386" y="17830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6178" y="1829639"/>
            <a:ext cx="180975" cy="314325"/>
          </a:xfrm>
          <a:custGeom>
            <a:avLst/>
            <a:gdLst/>
            <a:ahLst/>
            <a:cxnLst/>
            <a:rect l="l" t="t" r="r" b="b"/>
            <a:pathLst>
              <a:path w="180975" h="314325">
                <a:moveTo>
                  <a:pt x="0" y="226313"/>
                </a:moveTo>
                <a:lnTo>
                  <a:pt x="6286" y="262889"/>
                </a:lnTo>
                <a:lnTo>
                  <a:pt x="24288" y="290607"/>
                </a:lnTo>
                <a:lnTo>
                  <a:pt x="52720" y="308181"/>
                </a:lnTo>
                <a:lnTo>
                  <a:pt x="90297" y="314324"/>
                </a:lnTo>
                <a:lnTo>
                  <a:pt x="127873" y="308181"/>
                </a:lnTo>
                <a:lnTo>
                  <a:pt x="156305" y="290607"/>
                </a:lnTo>
                <a:lnTo>
                  <a:pt x="174307" y="262889"/>
                </a:lnTo>
                <a:lnTo>
                  <a:pt x="180594" y="226313"/>
                </a:lnTo>
                <a:lnTo>
                  <a:pt x="180594" y="88010"/>
                </a:lnTo>
                <a:lnTo>
                  <a:pt x="173825" y="49184"/>
                </a:lnTo>
                <a:lnTo>
                  <a:pt x="155019" y="21716"/>
                </a:lnTo>
                <a:lnTo>
                  <a:pt x="126426" y="5393"/>
                </a:lnTo>
                <a:lnTo>
                  <a:pt x="90297" y="0"/>
                </a:lnTo>
                <a:lnTo>
                  <a:pt x="54167" y="5393"/>
                </a:lnTo>
                <a:lnTo>
                  <a:pt x="25574" y="21716"/>
                </a:lnTo>
                <a:lnTo>
                  <a:pt x="6768" y="49184"/>
                </a:lnTo>
                <a:lnTo>
                  <a:pt x="0" y="88010"/>
                </a:lnTo>
                <a:lnTo>
                  <a:pt x="0" y="22631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6490" y="2068907"/>
            <a:ext cx="63500" cy="70485"/>
          </a:xfrm>
          <a:custGeom>
            <a:avLst/>
            <a:gdLst/>
            <a:ahLst/>
            <a:cxnLst/>
            <a:rect l="l" t="t" r="r" b="b"/>
            <a:pathLst>
              <a:path w="63500" h="70485">
                <a:moveTo>
                  <a:pt x="63246" y="70103"/>
                </a:moveTo>
                <a:lnTo>
                  <a:pt x="63246" y="0"/>
                </a:lnTo>
                <a:lnTo>
                  <a:pt x="0" y="0"/>
                </a:lnTo>
                <a:lnTo>
                  <a:pt x="0" y="70103"/>
                </a:lnTo>
                <a:lnTo>
                  <a:pt x="63246" y="70103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1436" y="1758011"/>
            <a:ext cx="118300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3385"/>
              </a:lnSpc>
            </a:pPr>
            <a:r>
              <a:rPr sz="3000" b="1" spc="-40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ЛЕГКО.</a:t>
            </a:r>
            <a:endParaRPr sz="3000">
              <a:latin typeface="Helvetica Inserat LT Cyrillic"/>
              <a:cs typeface="Helvetica Inserat LT Cyril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33" y="8033949"/>
            <a:ext cx="3159760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Zanussi прагне зробити партнерські </a:t>
            </a:r>
            <a:r>
              <a:rPr sz="1100" spc="5" dirty="0">
                <a:latin typeface="HelveticaLTCYR-Roman"/>
                <a:cs typeface="HelveticaLTCYR-Roman"/>
              </a:rPr>
              <a:t>відносини  </a:t>
            </a:r>
            <a:r>
              <a:rPr sz="1100" dirty="0">
                <a:latin typeface="HelveticaLTCYR-Roman"/>
                <a:cs typeface="HelveticaLTCYR-Roman"/>
              </a:rPr>
              <a:t>максимально вигідними, зрозумілими і </a:t>
            </a:r>
            <a:r>
              <a:rPr sz="1100" spc="-5" dirty="0">
                <a:latin typeface="HelveticaLTCYR-Roman"/>
                <a:cs typeface="HelveticaLTCYR-Roman"/>
              </a:rPr>
              <a:t>зруч-  </a:t>
            </a:r>
            <a:r>
              <a:rPr sz="1100" dirty="0">
                <a:latin typeface="HelveticaLTCYR-Roman"/>
                <a:cs typeface="HelveticaLTCYR-Roman"/>
              </a:rPr>
              <a:t>ними і забезпечує оптимальну програму  підтримки </a:t>
            </a:r>
            <a:r>
              <a:rPr sz="1100" spc="-5" dirty="0">
                <a:latin typeface="HelveticaLTCYR-Roman"/>
                <a:cs typeface="HelveticaLTCYR-Roman"/>
              </a:rPr>
              <a:t>продажів: </a:t>
            </a:r>
            <a:r>
              <a:rPr sz="1100" dirty="0">
                <a:latin typeface="HelveticaLTCYR-Roman"/>
                <a:cs typeface="HelveticaLTCYR-Roman"/>
              </a:rPr>
              <a:t>від навчальних </a:t>
            </a:r>
            <a:r>
              <a:rPr sz="1100" spc="5" dirty="0">
                <a:latin typeface="HelveticaLTCYR-Roman"/>
                <a:cs typeface="HelveticaLTCYR-Roman"/>
              </a:rPr>
              <a:t>семінарів  </a:t>
            </a:r>
            <a:r>
              <a:rPr sz="1100" dirty="0">
                <a:latin typeface="HelveticaLTCYR-Roman"/>
                <a:cs typeface="HelveticaLTCYR-Roman"/>
              </a:rPr>
              <a:t>для фахівців всіх рівнів до створення ефек-  тивних </a:t>
            </a:r>
            <a:r>
              <a:rPr sz="1100" spc="-5" dirty="0">
                <a:latin typeface="HelveticaLTCYR-Roman"/>
                <a:cs typeface="HelveticaLTCYR-Roman"/>
              </a:rPr>
              <a:t>маркетингових </a:t>
            </a:r>
            <a:r>
              <a:rPr sz="1100" dirty="0">
                <a:latin typeface="HelveticaLTCYR-Roman"/>
                <a:cs typeface="HelveticaLTCYR-Roman"/>
              </a:rPr>
              <a:t>інструментів </a:t>
            </a:r>
            <a:r>
              <a:rPr sz="1100" spc="5" dirty="0">
                <a:latin typeface="HelveticaLTCYR-Roman"/>
                <a:cs typeface="HelveticaLTCYR-Roman"/>
              </a:rPr>
              <a:t>(фірмові  </a:t>
            </a:r>
            <a:r>
              <a:rPr sz="1100" dirty="0">
                <a:latin typeface="HelveticaLTCYR-Roman"/>
                <a:cs typeface="HelveticaLTCYR-Roman"/>
              </a:rPr>
              <a:t>вітрини, оформлення місць </a:t>
            </a:r>
            <a:r>
              <a:rPr sz="1100" spc="-5" dirty="0">
                <a:latin typeface="HelveticaLTCYR-Roman"/>
                <a:cs typeface="HelveticaLTCYR-Roman"/>
              </a:rPr>
              <a:t>продажів, </a:t>
            </a:r>
            <a:r>
              <a:rPr sz="1100" spc="5" dirty="0">
                <a:latin typeface="HelveticaLTCYR-Roman"/>
                <a:cs typeface="HelveticaLTCYR-Roman"/>
              </a:rPr>
              <a:t>рекламні  </a:t>
            </a:r>
            <a:r>
              <a:rPr sz="1100" spc="-20" dirty="0">
                <a:latin typeface="HelveticaLTCYR-Roman"/>
                <a:cs typeface="HelveticaLTCYR-Roman"/>
              </a:rPr>
              <a:t>та </a:t>
            </a:r>
            <a:r>
              <a:rPr sz="1100" dirty="0">
                <a:latin typeface="HelveticaLTCYR-Roman"/>
                <a:cs typeface="HelveticaLTCYR-Roman"/>
              </a:rPr>
              <a:t>інформаційні матеріали). </a:t>
            </a:r>
            <a:r>
              <a:rPr sz="1100" spc="-5" dirty="0">
                <a:latin typeface="HelveticaLTCYR-Roman"/>
                <a:cs typeface="HelveticaLTCYR-Roman"/>
              </a:rPr>
              <a:t>Виведення </a:t>
            </a:r>
            <a:r>
              <a:rPr sz="1100" dirty="0">
                <a:latin typeface="HelveticaLTCYR-Roman"/>
                <a:cs typeface="HelveticaLTCYR-Roman"/>
              </a:rPr>
              <a:t>на ри-  нок нових товарів завжди підтримується </a:t>
            </a:r>
            <a:r>
              <a:rPr sz="1100" spc="-5" dirty="0">
                <a:latin typeface="HelveticaLTCYR-Roman"/>
                <a:cs typeface="HelveticaLTCYR-Roman"/>
              </a:rPr>
              <a:t>захо-  </a:t>
            </a:r>
            <a:r>
              <a:rPr sz="1100" dirty="0">
                <a:latin typeface="HelveticaLTCYR-Roman"/>
                <a:cs typeface="HelveticaLTCYR-Roman"/>
              </a:rPr>
              <a:t>дами, спрямованими на просування </a:t>
            </a:r>
            <a:r>
              <a:rPr sz="1100" spc="-5" dirty="0">
                <a:latin typeface="HelveticaLTCYR-Roman"/>
                <a:cs typeface="HelveticaLTCYR-Roman"/>
              </a:rPr>
              <a:t>продукції </a:t>
            </a:r>
            <a:r>
              <a:rPr sz="1100" dirty="0">
                <a:latin typeface="HelveticaLTCYR-Roman"/>
                <a:cs typeface="HelveticaLTCYR-Roman"/>
              </a:rPr>
              <a:t>і  завоювання визнання</a:t>
            </a:r>
            <a:r>
              <a:rPr sz="1100" spc="-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споживачів.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293" y="2865064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293" y="4980066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5993" y="2874589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5993" y="4989591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>
                <a:moveTo>
                  <a:pt x="0" y="0"/>
                </a:moveTo>
                <a:lnTo>
                  <a:pt x="188399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7565" y="2873268"/>
            <a:ext cx="1776095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60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7565" y="4988264"/>
            <a:ext cx="1776095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60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8593" y="2885252"/>
            <a:ext cx="5880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HelveticaLTCYR-Compressed"/>
                <a:cs typeface="HelveticaLTCYR-Compressed"/>
              </a:rPr>
              <a:t>БУКЛЕТИ</a:t>
            </a:r>
            <a:endParaRPr sz="1400">
              <a:latin typeface="HelveticaLTCYR-Compressed"/>
              <a:cs typeface="HelveticaLTCYR-Compresse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593" y="5000183"/>
            <a:ext cx="6858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HelveticaLTCYR-Compressed"/>
                <a:cs typeface="HelveticaLTCYR-Compressed"/>
              </a:rPr>
              <a:t>УПАКОВКА</a:t>
            </a:r>
            <a:endParaRPr sz="1400">
              <a:latin typeface="HelveticaLTCYR-Compressed"/>
              <a:cs typeface="HelveticaLTCYR-Compresse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63241" y="2894675"/>
            <a:ext cx="6686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HelveticaLTCYR-Compressed"/>
                <a:cs typeface="HelveticaLTCYR-Compressed"/>
              </a:rPr>
              <a:t>КАТАЛОГИ</a:t>
            </a:r>
            <a:endParaRPr sz="1400">
              <a:latin typeface="HelveticaLTCYR-Compressed"/>
              <a:cs typeface="HelveticaLTCYR-Compresse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3241" y="5009606"/>
            <a:ext cx="506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HelveticaLTCYR-Compressed"/>
                <a:cs typeface="HelveticaLTCYR-Compressed"/>
              </a:rPr>
              <a:t>БАНЕРИ</a:t>
            </a:r>
            <a:endParaRPr sz="1400">
              <a:latin typeface="HelveticaLTCYR-Compressed"/>
              <a:cs typeface="HelveticaLTCYR-Compresse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4877" y="2893252"/>
            <a:ext cx="680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HelveticaLTCYR-Compressed"/>
                <a:cs typeface="HelveticaLTCYR-Compressed"/>
              </a:rPr>
              <a:t>НАКЛЕЙКИ</a:t>
            </a:r>
            <a:endParaRPr sz="1400">
              <a:latin typeface="HelveticaLTCYR-Compressed"/>
              <a:cs typeface="HelveticaLTCYR-Compresse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84877" y="5008184"/>
            <a:ext cx="3517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HelveticaLTCYR-Compressed"/>
                <a:cs typeface="HelveticaLTCYR-Compressed"/>
              </a:rPr>
              <a:t>САЙТ</a:t>
            </a:r>
            <a:endParaRPr sz="1400">
              <a:latin typeface="HelveticaLTCYR-Compressed"/>
              <a:cs typeface="HelveticaLTCYR-Compresse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9327" y="5443296"/>
            <a:ext cx="1347569" cy="1682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11995" y="3017425"/>
            <a:ext cx="1250570" cy="1750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9743" y="3017431"/>
            <a:ext cx="899727" cy="1726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7500" y="5355387"/>
            <a:ext cx="1312011" cy="1205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0651" y="5482780"/>
            <a:ext cx="1426304" cy="1205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5558" y="3080804"/>
            <a:ext cx="765684" cy="1468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56677" y="0"/>
            <a:ext cx="7563484" cy="10692130"/>
          </a:xfrm>
          <a:custGeom>
            <a:avLst/>
            <a:gdLst/>
            <a:ahLst/>
            <a:cxnLst/>
            <a:rect l="l" t="t" r="r" b="b"/>
            <a:pathLst>
              <a:path w="7563484" h="10692130">
                <a:moveTo>
                  <a:pt x="0" y="10692003"/>
                </a:moveTo>
                <a:lnTo>
                  <a:pt x="7563319" y="10692003"/>
                </a:lnTo>
                <a:lnTo>
                  <a:pt x="7563319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55996" y="9757194"/>
            <a:ext cx="492125" cy="492125"/>
          </a:xfrm>
          <a:custGeom>
            <a:avLst/>
            <a:gdLst/>
            <a:ahLst/>
            <a:cxnLst/>
            <a:rect l="l" t="t" r="r" b="b"/>
            <a:pathLst>
              <a:path w="492125" h="492125">
                <a:moveTo>
                  <a:pt x="492048" y="492010"/>
                </a:moveTo>
                <a:lnTo>
                  <a:pt x="0" y="492010"/>
                </a:lnTo>
                <a:lnTo>
                  <a:pt x="0" y="0"/>
                </a:lnTo>
                <a:lnTo>
                  <a:pt x="492048" y="0"/>
                </a:lnTo>
                <a:lnTo>
                  <a:pt x="492048" y="492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39769" y="9912148"/>
            <a:ext cx="50800" cy="87630"/>
          </a:xfrm>
          <a:custGeom>
            <a:avLst/>
            <a:gdLst/>
            <a:ahLst/>
            <a:cxnLst/>
            <a:rect l="l" t="t" r="r" b="b"/>
            <a:pathLst>
              <a:path w="50800" h="87629">
                <a:moveTo>
                  <a:pt x="6350" y="0"/>
                </a:moveTo>
                <a:lnTo>
                  <a:pt x="0" y="12534"/>
                </a:lnTo>
                <a:lnTo>
                  <a:pt x="37231" y="49725"/>
                </a:lnTo>
                <a:lnTo>
                  <a:pt x="38823" y="51295"/>
                </a:lnTo>
                <a:lnTo>
                  <a:pt x="40525" y="53047"/>
                </a:lnTo>
                <a:lnTo>
                  <a:pt x="40579" y="71479"/>
                </a:lnTo>
                <a:lnTo>
                  <a:pt x="41021" y="84315"/>
                </a:lnTo>
                <a:lnTo>
                  <a:pt x="36385" y="84315"/>
                </a:lnTo>
                <a:lnTo>
                  <a:pt x="47828" y="87121"/>
                </a:lnTo>
                <a:lnTo>
                  <a:pt x="48501" y="79362"/>
                </a:lnTo>
                <a:lnTo>
                  <a:pt x="49369" y="71479"/>
                </a:lnTo>
                <a:lnTo>
                  <a:pt x="50382" y="61325"/>
                </a:lnTo>
                <a:lnTo>
                  <a:pt x="50618" y="53047"/>
                </a:lnTo>
                <a:lnTo>
                  <a:pt x="50634" y="51295"/>
                </a:lnTo>
                <a:lnTo>
                  <a:pt x="49339" y="44411"/>
                </a:lnTo>
                <a:lnTo>
                  <a:pt x="46763" y="39369"/>
                </a:lnTo>
                <a:lnTo>
                  <a:pt x="45732" y="39369"/>
                </a:lnTo>
                <a:lnTo>
                  <a:pt x="6350" y="0"/>
                </a:lnTo>
                <a:close/>
              </a:path>
              <a:path w="50800" h="87629">
                <a:moveTo>
                  <a:pt x="46088" y="38049"/>
                </a:moveTo>
                <a:lnTo>
                  <a:pt x="45732" y="39369"/>
                </a:lnTo>
                <a:lnTo>
                  <a:pt x="46763" y="39369"/>
                </a:lnTo>
                <a:lnTo>
                  <a:pt x="46088" y="38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89213" y="9910700"/>
            <a:ext cx="305435" cy="298450"/>
          </a:xfrm>
          <a:custGeom>
            <a:avLst/>
            <a:gdLst/>
            <a:ahLst/>
            <a:cxnLst/>
            <a:rect l="l" t="t" r="r" b="b"/>
            <a:pathLst>
              <a:path w="305434" h="298450">
                <a:moveTo>
                  <a:pt x="138106" y="150190"/>
                </a:moveTo>
                <a:lnTo>
                  <a:pt x="123609" y="150190"/>
                </a:lnTo>
                <a:lnTo>
                  <a:pt x="132930" y="151409"/>
                </a:lnTo>
                <a:lnTo>
                  <a:pt x="138963" y="157378"/>
                </a:lnTo>
                <a:lnTo>
                  <a:pt x="265811" y="288594"/>
                </a:lnTo>
                <a:lnTo>
                  <a:pt x="270306" y="293077"/>
                </a:lnTo>
                <a:lnTo>
                  <a:pt x="278053" y="297980"/>
                </a:lnTo>
                <a:lnTo>
                  <a:pt x="290423" y="297980"/>
                </a:lnTo>
                <a:lnTo>
                  <a:pt x="295097" y="296113"/>
                </a:lnTo>
                <a:lnTo>
                  <a:pt x="297878" y="292531"/>
                </a:lnTo>
                <a:lnTo>
                  <a:pt x="280009" y="292531"/>
                </a:lnTo>
                <a:lnTo>
                  <a:pt x="273494" y="288594"/>
                </a:lnTo>
                <a:lnTo>
                  <a:pt x="269582" y="284695"/>
                </a:lnTo>
                <a:lnTo>
                  <a:pt x="142798" y="153543"/>
                </a:lnTo>
                <a:lnTo>
                  <a:pt x="138106" y="150190"/>
                </a:lnTo>
                <a:close/>
              </a:path>
              <a:path w="305434" h="298450">
                <a:moveTo>
                  <a:pt x="90430" y="6096"/>
                </a:moveTo>
                <a:lnTo>
                  <a:pt x="69240" y="6096"/>
                </a:lnTo>
                <a:lnTo>
                  <a:pt x="73964" y="7112"/>
                </a:lnTo>
                <a:lnTo>
                  <a:pt x="87553" y="10731"/>
                </a:lnTo>
                <a:lnTo>
                  <a:pt x="125564" y="35013"/>
                </a:lnTo>
                <a:lnTo>
                  <a:pt x="150330" y="72193"/>
                </a:lnTo>
                <a:lnTo>
                  <a:pt x="154111" y="99213"/>
                </a:lnTo>
                <a:lnTo>
                  <a:pt x="156310" y="108567"/>
                </a:lnTo>
                <a:lnTo>
                  <a:pt x="158639" y="114189"/>
                </a:lnTo>
                <a:lnTo>
                  <a:pt x="160007" y="116446"/>
                </a:lnTo>
                <a:lnTo>
                  <a:pt x="160350" y="116890"/>
                </a:lnTo>
                <a:lnTo>
                  <a:pt x="192743" y="146196"/>
                </a:lnTo>
                <a:lnTo>
                  <a:pt x="257782" y="205521"/>
                </a:lnTo>
                <a:lnTo>
                  <a:pt x="285305" y="231444"/>
                </a:lnTo>
                <a:lnTo>
                  <a:pt x="295528" y="246362"/>
                </a:lnTo>
                <a:lnTo>
                  <a:pt x="299697" y="261918"/>
                </a:lnTo>
                <a:lnTo>
                  <a:pt x="299773" y="263837"/>
                </a:lnTo>
                <a:lnTo>
                  <a:pt x="299219" y="277079"/>
                </a:lnTo>
                <a:lnTo>
                  <a:pt x="294690" y="287782"/>
                </a:lnTo>
                <a:lnTo>
                  <a:pt x="292201" y="290995"/>
                </a:lnTo>
                <a:lnTo>
                  <a:pt x="289267" y="292531"/>
                </a:lnTo>
                <a:lnTo>
                  <a:pt x="297878" y="292531"/>
                </a:lnTo>
                <a:lnTo>
                  <a:pt x="298983" y="291109"/>
                </a:lnTo>
                <a:lnTo>
                  <a:pt x="304484" y="278503"/>
                </a:lnTo>
                <a:lnTo>
                  <a:pt x="305269" y="261918"/>
                </a:lnTo>
                <a:lnTo>
                  <a:pt x="300455" y="244057"/>
                </a:lnTo>
                <a:lnTo>
                  <a:pt x="289153" y="227622"/>
                </a:lnTo>
                <a:lnTo>
                  <a:pt x="261296" y="201394"/>
                </a:lnTo>
                <a:lnTo>
                  <a:pt x="199503" y="145020"/>
                </a:lnTo>
                <a:lnTo>
                  <a:pt x="164363" y="113220"/>
                </a:lnTo>
                <a:lnTo>
                  <a:pt x="161015" y="108383"/>
                </a:lnTo>
                <a:lnTo>
                  <a:pt x="159296" y="103911"/>
                </a:lnTo>
                <a:lnTo>
                  <a:pt x="158662" y="97229"/>
                </a:lnTo>
                <a:lnTo>
                  <a:pt x="158572" y="85763"/>
                </a:lnTo>
                <a:lnTo>
                  <a:pt x="155459" y="70380"/>
                </a:lnTo>
                <a:lnTo>
                  <a:pt x="129425" y="31203"/>
                </a:lnTo>
                <a:lnTo>
                  <a:pt x="97986" y="9169"/>
                </a:lnTo>
                <a:lnTo>
                  <a:pt x="90430" y="6096"/>
                </a:lnTo>
                <a:close/>
              </a:path>
              <a:path w="305434" h="298450">
                <a:moveTo>
                  <a:pt x="7010" y="39624"/>
                </a:moveTo>
                <a:lnTo>
                  <a:pt x="2108" y="39624"/>
                </a:lnTo>
                <a:lnTo>
                  <a:pt x="0" y="41744"/>
                </a:lnTo>
                <a:lnTo>
                  <a:pt x="0" y="49682"/>
                </a:lnTo>
                <a:lnTo>
                  <a:pt x="1386" y="65181"/>
                </a:lnTo>
                <a:lnTo>
                  <a:pt x="16946" y="104832"/>
                </a:lnTo>
                <a:lnTo>
                  <a:pt x="54385" y="137961"/>
                </a:lnTo>
                <a:lnTo>
                  <a:pt x="98221" y="150761"/>
                </a:lnTo>
                <a:lnTo>
                  <a:pt x="102692" y="150761"/>
                </a:lnTo>
                <a:lnTo>
                  <a:pt x="108572" y="150190"/>
                </a:lnTo>
                <a:lnTo>
                  <a:pt x="138106" y="150190"/>
                </a:lnTo>
                <a:lnTo>
                  <a:pt x="136228" y="148847"/>
                </a:lnTo>
                <a:lnTo>
                  <a:pt x="128876" y="146196"/>
                </a:lnTo>
                <a:lnTo>
                  <a:pt x="123382" y="145326"/>
                </a:lnTo>
                <a:lnTo>
                  <a:pt x="98221" y="145326"/>
                </a:lnTo>
                <a:lnTo>
                  <a:pt x="88821" y="144576"/>
                </a:lnTo>
                <a:lnTo>
                  <a:pt x="37591" y="119722"/>
                </a:lnTo>
                <a:lnTo>
                  <a:pt x="10025" y="77839"/>
                </a:lnTo>
                <a:lnTo>
                  <a:pt x="5422" y="49682"/>
                </a:lnTo>
                <a:lnTo>
                  <a:pt x="5524" y="46850"/>
                </a:lnTo>
                <a:lnTo>
                  <a:pt x="5664" y="45999"/>
                </a:lnTo>
                <a:lnTo>
                  <a:pt x="13363" y="45999"/>
                </a:lnTo>
                <a:lnTo>
                  <a:pt x="7010" y="39624"/>
                </a:lnTo>
                <a:close/>
              </a:path>
              <a:path w="305434" h="298450">
                <a:moveTo>
                  <a:pt x="114668" y="144754"/>
                </a:moveTo>
                <a:lnTo>
                  <a:pt x="111251" y="144754"/>
                </a:lnTo>
                <a:lnTo>
                  <a:pt x="100190" y="145326"/>
                </a:lnTo>
                <a:lnTo>
                  <a:pt x="123382" y="145326"/>
                </a:lnTo>
                <a:lnTo>
                  <a:pt x="121453" y="145020"/>
                </a:lnTo>
                <a:lnTo>
                  <a:pt x="114668" y="144754"/>
                </a:lnTo>
                <a:close/>
              </a:path>
              <a:path w="305434" h="298450">
                <a:moveTo>
                  <a:pt x="13363" y="45999"/>
                </a:moveTo>
                <a:lnTo>
                  <a:pt x="5664" y="45999"/>
                </a:lnTo>
                <a:lnTo>
                  <a:pt x="5892" y="46177"/>
                </a:lnTo>
                <a:lnTo>
                  <a:pt x="39528" y="79815"/>
                </a:lnTo>
                <a:lnTo>
                  <a:pt x="43522" y="83845"/>
                </a:lnTo>
                <a:lnTo>
                  <a:pt x="50342" y="90639"/>
                </a:lnTo>
                <a:lnTo>
                  <a:pt x="57378" y="91198"/>
                </a:lnTo>
                <a:lnTo>
                  <a:pt x="96240" y="91198"/>
                </a:lnTo>
                <a:lnTo>
                  <a:pt x="99364" y="89014"/>
                </a:lnTo>
                <a:lnTo>
                  <a:pt x="101079" y="87210"/>
                </a:lnTo>
                <a:lnTo>
                  <a:pt x="102416" y="85763"/>
                </a:lnTo>
                <a:lnTo>
                  <a:pt x="58458" y="85763"/>
                </a:lnTo>
                <a:lnTo>
                  <a:pt x="52895" y="85547"/>
                </a:lnTo>
                <a:lnTo>
                  <a:pt x="13363" y="45999"/>
                </a:lnTo>
                <a:close/>
              </a:path>
              <a:path w="305434" h="298450">
                <a:moveTo>
                  <a:pt x="68452" y="0"/>
                </a:moveTo>
                <a:lnTo>
                  <a:pt x="60934" y="0"/>
                </a:lnTo>
                <a:lnTo>
                  <a:pt x="56908" y="1447"/>
                </a:lnTo>
                <a:lnTo>
                  <a:pt x="95618" y="40119"/>
                </a:lnTo>
                <a:lnTo>
                  <a:pt x="100837" y="45910"/>
                </a:lnTo>
                <a:lnTo>
                  <a:pt x="100837" y="60934"/>
                </a:lnTo>
                <a:lnTo>
                  <a:pt x="99072" y="71348"/>
                </a:lnTo>
                <a:lnTo>
                  <a:pt x="99084" y="77839"/>
                </a:lnTo>
                <a:lnTo>
                  <a:pt x="99644" y="85763"/>
                </a:lnTo>
                <a:lnTo>
                  <a:pt x="102416" y="85763"/>
                </a:lnTo>
                <a:lnTo>
                  <a:pt x="104444" y="83566"/>
                </a:lnTo>
                <a:lnTo>
                  <a:pt x="104520" y="74841"/>
                </a:lnTo>
                <a:lnTo>
                  <a:pt x="106205" y="58035"/>
                </a:lnTo>
                <a:lnTo>
                  <a:pt x="106248" y="44094"/>
                </a:lnTo>
                <a:lnTo>
                  <a:pt x="100329" y="37249"/>
                </a:lnTo>
                <a:lnTo>
                  <a:pt x="99466" y="36296"/>
                </a:lnTo>
                <a:lnTo>
                  <a:pt x="69240" y="6096"/>
                </a:lnTo>
                <a:lnTo>
                  <a:pt x="90430" y="6096"/>
                </a:lnTo>
                <a:lnTo>
                  <a:pt x="88963" y="5499"/>
                </a:lnTo>
                <a:lnTo>
                  <a:pt x="68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80041" y="9952106"/>
            <a:ext cx="297815" cy="259715"/>
          </a:xfrm>
          <a:custGeom>
            <a:avLst/>
            <a:gdLst/>
            <a:ahLst/>
            <a:cxnLst/>
            <a:rect l="l" t="t" r="r" b="b"/>
            <a:pathLst>
              <a:path w="297815" h="259715">
                <a:moveTo>
                  <a:pt x="148691" y="116552"/>
                </a:moveTo>
                <a:lnTo>
                  <a:pt x="119173" y="116552"/>
                </a:lnTo>
                <a:lnTo>
                  <a:pt x="129235" y="118516"/>
                </a:lnTo>
                <a:lnTo>
                  <a:pt x="138308" y="124993"/>
                </a:lnTo>
                <a:lnTo>
                  <a:pt x="147901" y="133618"/>
                </a:lnTo>
                <a:lnTo>
                  <a:pt x="157117" y="142778"/>
                </a:lnTo>
                <a:lnTo>
                  <a:pt x="165061" y="150863"/>
                </a:lnTo>
                <a:lnTo>
                  <a:pt x="261759" y="250443"/>
                </a:lnTo>
                <a:lnTo>
                  <a:pt x="270687" y="259372"/>
                </a:lnTo>
                <a:lnTo>
                  <a:pt x="276948" y="258927"/>
                </a:lnTo>
                <a:lnTo>
                  <a:pt x="286143" y="258927"/>
                </a:lnTo>
                <a:lnTo>
                  <a:pt x="292097" y="257606"/>
                </a:lnTo>
                <a:lnTo>
                  <a:pt x="288937" y="257606"/>
                </a:lnTo>
                <a:lnTo>
                  <a:pt x="279958" y="252158"/>
                </a:lnTo>
                <a:lnTo>
                  <a:pt x="274916" y="247129"/>
                </a:lnTo>
                <a:lnTo>
                  <a:pt x="148691" y="116552"/>
                </a:lnTo>
                <a:close/>
              </a:path>
              <a:path w="297815" h="259715">
                <a:moveTo>
                  <a:pt x="297332" y="256374"/>
                </a:moveTo>
                <a:lnTo>
                  <a:pt x="288937" y="257606"/>
                </a:lnTo>
                <a:lnTo>
                  <a:pt x="292097" y="257606"/>
                </a:lnTo>
                <a:lnTo>
                  <a:pt x="293357" y="257327"/>
                </a:lnTo>
                <a:lnTo>
                  <a:pt x="297332" y="256374"/>
                </a:lnTo>
                <a:close/>
              </a:path>
              <a:path w="297815" h="259715">
                <a:moveTo>
                  <a:pt x="10680" y="0"/>
                </a:moveTo>
                <a:lnTo>
                  <a:pt x="2993" y="10747"/>
                </a:lnTo>
                <a:lnTo>
                  <a:pt x="0" y="19213"/>
                </a:lnTo>
                <a:lnTo>
                  <a:pt x="1311" y="29791"/>
                </a:lnTo>
                <a:lnTo>
                  <a:pt x="15549" y="67172"/>
                </a:lnTo>
                <a:lnTo>
                  <a:pt x="45597" y="99117"/>
                </a:lnTo>
                <a:lnTo>
                  <a:pt x="88485" y="117157"/>
                </a:lnTo>
                <a:lnTo>
                  <a:pt x="105725" y="117555"/>
                </a:lnTo>
                <a:lnTo>
                  <a:pt x="119173" y="116552"/>
                </a:lnTo>
                <a:lnTo>
                  <a:pt x="148691" y="116552"/>
                </a:lnTo>
                <a:lnTo>
                  <a:pt x="148132" y="115976"/>
                </a:lnTo>
                <a:lnTo>
                  <a:pt x="139021" y="110688"/>
                </a:lnTo>
                <a:lnTo>
                  <a:pt x="130939" y="109359"/>
                </a:lnTo>
                <a:lnTo>
                  <a:pt x="107391" y="109359"/>
                </a:lnTo>
                <a:lnTo>
                  <a:pt x="96670" y="108452"/>
                </a:lnTo>
                <a:lnTo>
                  <a:pt x="43268" y="82486"/>
                </a:lnTo>
                <a:lnTo>
                  <a:pt x="15708" y="43010"/>
                </a:lnTo>
                <a:lnTo>
                  <a:pt x="9169" y="8267"/>
                </a:lnTo>
                <a:lnTo>
                  <a:pt x="9169" y="4076"/>
                </a:lnTo>
                <a:lnTo>
                  <a:pt x="9779" y="1498"/>
                </a:lnTo>
                <a:lnTo>
                  <a:pt x="10680" y="0"/>
                </a:lnTo>
                <a:close/>
              </a:path>
              <a:path w="297815" h="259715">
                <a:moveTo>
                  <a:pt x="128062" y="108886"/>
                </a:moveTo>
                <a:lnTo>
                  <a:pt x="116952" y="108975"/>
                </a:lnTo>
                <a:lnTo>
                  <a:pt x="107391" y="109359"/>
                </a:lnTo>
                <a:lnTo>
                  <a:pt x="130939" y="109359"/>
                </a:lnTo>
                <a:lnTo>
                  <a:pt x="128062" y="108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16267" y="10021882"/>
            <a:ext cx="136525" cy="134620"/>
          </a:xfrm>
          <a:custGeom>
            <a:avLst/>
            <a:gdLst/>
            <a:ahLst/>
            <a:cxnLst/>
            <a:rect l="l" t="t" r="r" b="b"/>
            <a:pathLst>
              <a:path w="136525" h="134620">
                <a:moveTo>
                  <a:pt x="17653" y="0"/>
                </a:moveTo>
                <a:lnTo>
                  <a:pt x="10477" y="0"/>
                </a:lnTo>
                <a:lnTo>
                  <a:pt x="8013" y="660"/>
                </a:lnTo>
                <a:lnTo>
                  <a:pt x="0" y="8712"/>
                </a:lnTo>
                <a:lnTo>
                  <a:pt x="5105" y="21005"/>
                </a:lnTo>
                <a:lnTo>
                  <a:pt x="7277" y="23126"/>
                </a:lnTo>
                <a:lnTo>
                  <a:pt x="117386" y="134239"/>
                </a:lnTo>
                <a:lnTo>
                  <a:pt x="116476" y="124434"/>
                </a:lnTo>
                <a:lnTo>
                  <a:pt x="113487" y="124434"/>
                </a:lnTo>
                <a:lnTo>
                  <a:pt x="10210" y="20243"/>
                </a:lnTo>
                <a:lnTo>
                  <a:pt x="8788" y="18567"/>
                </a:lnTo>
                <a:lnTo>
                  <a:pt x="5245" y="9296"/>
                </a:lnTo>
                <a:lnTo>
                  <a:pt x="8928" y="5600"/>
                </a:lnTo>
                <a:lnTo>
                  <a:pt x="9906" y="4584"/>
                </a:lnTo>
                <a:lnTo>
                  <a:pt x="11137" y="4152"/>
                </a:lnTo>
                <a:lnTo>
                  <a:pt x="23796" y="4152"/>
                </a:lnTo>
                <a:lnTo>
                  <a:pt x="22123" y="2667"/>
                </a:lnTo>
                <a:lnTo>
                  <a:pt x="17653" y="0"/>
                </a:lnTo>
                <a:close/>
              </a:path>
              <a:path w="136525" h="134620">
                <a:moveTo>
                  <a:pt x="23796" y="4152"/>
                </a:moveTo>
                <a:lnTo>
                  <a:pt x="16052" y="4152"/>
                </a:lnTo>
                <a:lnTo>
                  <a:pt x="19265" y="5842"/>
                </a:lnTo>
                <a:lnTo>
                  <a:pt x="19431" y="5842"/>
                </a:lnTo>
                <a:lnTo>
                  <a:pt x="127419" y="101714"/>
                </a:lnTo>
                <a:lnTo>
                  <a:pt x="113487" y="124434"/>
                </a:lnTo>
                <a:lnTo>
                  <a:pt x="116476" y="124434"/>
                </a:lnTo>
                <a:lnTo>
                  <a:pt x="116052" y="119862"/>
                </a:lnTo>
                <a:lnTo>
                  <a:pt x="126847" y="104673"/>
                </a:lnTo>
                <a:lnTo>
                  <a:pt x="133388" y="104013"/>
                </a:lnTo>
                <a:lnTo>
                  <a:pt x="136266" y="104013"/>
                </a:lnTo>
                <a:lnTo>
                  <a:pt x="23796" y="4152"/>
                </a:lnTo>
                <a:close/>
              </a:path>
              <a:path w="136525" h="134620">
                <a:moveTo>
                  <a:pt x="136266" y="104013"/>
                </a:moveTo>
                <a:lnTo>
                  <a:pt x="133388" y="104013"/>
                </a:lnTo>
                <a:lnTo>
                  <a:pt x="136309" y="104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54508" y="10139253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4" h="57150">
                <a:moveTo>
                  <a:pt x="16619" y="0"/>
                </a:moveTo>
                <a:lnTo>
                  <a:pt x="10173" y="1360"/>
                </a:lnTo>
                <a:lnTo>
                  <a:pt x="0" y="9991"/>
                </a:lnTo>
                <a:lnTo>
                  <a:pt x="11163" y="13916"/>
                </a:lnTo>
                <a:lnTo>
                  <a:pt x="15748" y="26857"/>
                </a:lnTo>
                <a:lnTo>
                  <a:pt x="18275" y="34579"/>
                </a:lnTo>
                <a:lnTo>
                  <a:pt x="18916" y="40246"/>
                </a:lnTo>
                <a:lnTo>
                  <a:pt x="17491" y="46641"/>
                </a:lnTo>
                <a:lnTo>
                  <a:pt x="13817" y="56549"/>
                </a:lnTo>
                <a:lnTo>
                  <a:pt x="18065" y="56126"/>
                </a:lnTo>
                <a:lnTo>
                  <a:pt x="26438" y="52754"/>
                </a:lnTo>
                <a:lnTo>
                  <a:pt x="32377" y="43278"/>
                </a:lnTo>
                <a:lnTo>
                  <a:pt x="29324" y="24545"/>
                </a:lnTo>
                <a:lnTo>
                  <a:pt x="22086" y="7273"/>
                </a:lnTo>
                <a:lnTo>
                  <a:pt x="16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48103" y="10144817"/>
            <a:ext cx="38735" cy="52069"/>
          </a:xfrm>
          <a:custGeom>
            <a:avLst/>
            <a:gdLst/>
            <a:ahLst/>
            <a:cxnLst/>
            <a:rect l="l" t="t" r="r" b="b"/>
            <a:pathLst>
              <a:path w="38734" h="52070">
                <a:moveTo>
                  <a:pt x="14909" y="0"/>
                </a:moveTo>
                <a:lnTo>
                  <a:pt x="12496" y="0"/>
                </a:lnTo>
                <a:lnTo>
                  <a:pt x="10337" y="596"/>
                </a:lnTo>
                <a:lnTo>
                  <a:pt x="2324" y="6438"/>
                </a:lnTo>
                <a:lnTo>
                  <a:pt x="0" y="12509"/>
                </a:lnTo>
                <a:lnTo>
                  <a:pt x="876" y="22466"/>
                </a:lnTo>
                <a:lnTo>
                  <a:pt x="24307" y="51511"/>
                </a:lnTo>
                <a:lnTo>
                  <a:pt x="25184" y="51511"/>
                </a:lnTo>
                <a:lnTo>
                  <a:pt x="32783" y="49037"/>
                </a:lnTo>
                <a:lnTo>
                  <a:pt x="33972" y="47180"/>
                </a:lnTo>
                <a:lnTo>
                  <a:pt x="27812" y="47180"/>
                </a:lnTo>
                <a:lnTo>
                  <a:pt x="23063" y="47015"/>
                </a:lnTo>
                <a:lnTo>
                  <a:pt x="4330" y="12420"/>
                </a:lnTo>
                <a:lnTo>
                  <a:pt x="6972" y="8382"/>
                </a:lnTo>
                <a:lnTo>
                  <a:pt x="12103" y="4635"/>
                </a:lnTo>
                <a:lnTo>
                  <a:pt x="13385" y="4292"/>
                </a:lnTo>
                <a:lnTo>
                  <a:pt x="26375" y="4292"/>
                </a:lnTo>
                <a:lnTo>
                  <a:pt x="21399" y="1306"/>
                </a:lnTo>
                <a:lnTo>
                  <a:pt x="14909" y="0"/>
                </a:lnTo>
                <a:close/>
              </a:path>
              <a:path w="38734" h="52070">
                <a:moveTo>
                  <a:pt x="26375" y="4292"/>
                </a:moveTo>
                <a:lnTo>
                  <a:pt x="20802" y="4292"/>
                </a:lnTo>
                <a:lnTo>
                  <a:pt x="30200" y="9677"/>
                </a:lnTo>
                <a:lnTo>
                  <a:pt x="34950" y="32067"/>
                </a:lnTo>
                <a:lnTo>
                  <a:pt x="34328" y="40665"/>
                </a:lnTo>
                <a:lnTo>
                  <a:pt x="29692" y="46380"/>
                </a:lnTo>
                <a:lnTo>
                  <a:pt x="27812" y="47180"/>
                </a:lnTo>
                <a:lnTo>
                  <a:pt x="33972" y="47180"/>
                </a:lnTo>
                <a:lnTo>
                  <a:pt x="37066" y="42351"/>
                </a:lnTo>
                <a:lnTo>
                  <a:pt x="38351" y="32555"/>
                </a:lnTo>
                <a:lnTo>
                  <a:pt x="36956" y="20751"/>
                </a:lnTo>
                <a:lnTo>
                  <a:pt x="33431" y="11701"/>
                </a:lnTo>
                <a:lnTo>
                  <a:pt x="27909" y="5213"/>
                </a:lnTo>
                <a:lnTo>
                  <a:pt x="26375" y="4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81685" y="9803782"/>
            <a:ext cx="127635" cy="195580"/>
          </a:xfrm>
          <a:custGeom>
            <a:avLst/>
            <a:gdLst/>
            <a:ahLst/>
            <a:cxnLst/>
            <a:rect l="l" t="t" r="r" b="b"/>
            <a:pathLst>
              <a:path w="127634" h="195579">
                <a:moveTo>
                  <a:pt x="65608" y="0"/>
                </a:moveTo>
                <a:lnTo>
                  <a:pt x="42534" y="3642"/>
                </a:lnTo>
                <a:lnTo>
                  <a:pt x="24029" y="13896"/>
                </a:lnTo>
                <a:lnTo>
                  <a:pt x="11728" y="29757"/>
                </a:lnTo>
                <a:lnTo>
                  <a:pt x="7264" y="50215"/>
                </a:lnTo>
                <a:lnTo>
                  <a:pt x="8997" y="62309"/>
                </a:lnTo>
                <a:lnTo>
                  <a:pt x="14376" y="73807"/>
                </a:lnTo>
                <a:lnTo>
                  <a:pt x="23670" y="84107"/>
                </a:lnTo>
                <a:lnTo>
                  <a:pt x="37147" y="92608"/>
                </a:lnTo>
                <a:lnTo>
                  <a:pt x="37465" y="93471"/>
                </a:lnTo>
                <a:lnTo>
                  <a:pt x="21806" y="102178"/>
                </a:lnTo>
                <a:lnTo>
                  <a:pt x="10017" y="113496"/>
                </a:lnTo>
                <a:lnTo>
                  <a:pt x="2585" y="127429"/>
                </a:lnTo>
                <a:lnTo>
                  <a:pt x="0" y="143979"/>
                </a:lnTo>
                <a:lnTo>
                  <a:pt x="4335" y="163600"/>
                </a:lnTo>
                <a:lnTo>
                  <a:pt x="16837" y="179870"/>
                </a:lnTo>
                <a:lnTo>
                  <a:pt x="36743" y="190967"/>
                </a:lnTo>
                <a:lnTo>
                  <a:pt x="63296" y="195071"/>
                </a:lnTo>
                <a:lnTo>
                  <a:pt x="88503" y="191110"/>
                </a:lnTo>
                <a:lnTo>
                  <a:pt x="108867" y="179936"/>
                </a:lnTo>
                <a:lnTo>
                  <a:pt x="111575" y="176491"/>
                </a:lnTo>
                <a:lnTo>
                  <a:pt x="63868" y="176491"/>
                </a:lnTo>
                <a:lnTo>
                  <a:pt x="47687" y="173561"/>
                </a:lnTo>
                <a:lnTo>
                  <a:pt x="35644" y="165676"/>
                </a:lnTo>
                <a:lnTo>
                  <a:pt x="28279" y="154198"/>
                </a:lnTo>
                <a:lnTo>
                  <a:pt x="26136" y="140487"/>
                </a:lnTo>
                <a:lnTo>
                  <a:pt x="28340" y="127721"/>
                </a:lnTo>
                <a:lnTo>
                  <a:pt x="34844" y="116690"/>
                </a:lnTo>
                <a:lnTo>
                  <a:pt x="45483" y="107836"/>
                </a:lnTo>
                <a:lnTo>
                  <a:pt x="60096" y="101599"/>
                </a:lnTo>
                <a:lnTo>
                  <a:pt x="107302" y="101599"/>
                </a:lnTo>
                <a:lnTo>
                  <a:pt x="105279" y="99749"/>
                </a:lnTo>
                <a:lnTo>
                  <a:pt x="89420" y="91439"/>
                </a:lnTo>
                <a:lnTo>
                  <a:pt x="89420" y="90563"/>
                </a:lnTo>
                <a:lnTo>
                  <a:pt x="100845" y="83311"/>
                </a:lnTo>
                <a:lnTo>
                  <a:pt x="67360" y="83311"/>
                </a:lnTo>
                <a:lnTo>
                  <a:pt x="52512" y="78042"/>
                </a:lnTo>
                <a:lnTo>
                  <a:pt x="41201" y="70789"/>
                </a:lnTo>
                <a:lnTo>
                  <a:pt x="33931" y="61062"/>
                </a:lnTo>
                <a:lnTo>
                  <a:pt x="31368" y="48475"/>
                </a:lnTo>
                <a:lnTo>
                  <a:pt x="33512" y="36908"/>
                </a:lnTo>
                <a:lnTo>
                  <a:pt x="39817" y="27297"/>
                </a:lnTo>
                <a:lnTo>
                  <a:pt x="50099" y="20731"/>
                </a:lnTo>
                <a:lnTo>
                  <a:pt x="64173" y="18300"/>
                </a:lnTo>
                <a:lnTo>
                  <a:pt x="109447" y="18300"/>
                </a:lnTo>
                <a:lnTo>
                  <a:pt x="106751" y="14406"/>
                </a:lnTo>
                <a:lnTo>
                  <a:pt x="89605" y="3951"/>
                </a:lnTo>
                <a:lnTo>
                  <a:pt x="65608" y="0"/>
                </a:lnTo>
                <a:close/>
              </a:path>
              <a:path w="127634" h="195579">
                <a:moveTo>
                  <a:pt x="107302" y="101599"/>
                </a:moveTo>
                <a:lnTo>
                  <a:pt x="60096" y="101599"/>
                </a:lnTo>
                <a:lnTo>
                  <a:pt x="77352" y="107875"/>
                </a:lnTo>
                <a:lnTo>
                  <a:pt x="90427" y="116330"/>
                </a:lnTo>
                <a:lnTo>
                  <a:pt x="98715" y="127726"/>
                </a:lnTo>
                <a:lnTo>
                  <a:pt x="101612" y="142824"/>
                </a:lnTo>
                <a:lnTo>
                  <a:pt x="98938" y="156287"/>
                </a:lnTo>
                <a:lnTo>
                  <a:pt x="91336" y="166949"/>
                </a:lnTo>
                <a:lnTo>
                  <a:pt x="79436" y="173965"/>
                </a:lnTo>
                <a:lnTo>
                  <a:pt x="63868" y="176491"/>
                </a:lnTo>
                <a:lnTo>
                  <a:pt x="111575" y="176491"/>
                </a:lnTo>
                <a:lnTo>
                  <a:pt x="122482" y="162614"/>
                </a:lnTo>
                <a:lnTo>
                  <a:pt x="127444" y="140207"/>
                </a:lnTo>
                <a:lnTo>
                  <a:pt x="124809" y="124211"/>
                </a:lnTo>
                <a:lnTo>
                  <a:pt x="117247" y="110699"/>
                </a:lnTo>
                <a:lnTo>
                  <a:pt x="107302" y="101599"/>
                </a:lnTo>
                <a:close/>
              </a:path>
              <a:path w="127634" h="195579">
                <a:moveTo>
                  <a:pt x="109447" y="18300"/>
                </a:moveTo>
                <a:lnTo>
                  <a:pt x="64173" y="18300"/>
                </a:lnTo>
                <a:lnTo>
                  <a:pt x="78832" y="20983"/>
                </a:lnTo>
                <a:lnTo>
                  <a:pt x="88733" y="28017"/>
                </a:lnTo>
                <a:lnTo>
                  <a:pt x="94335" y="37883"/>
                </a:lnTo>
                <a:lnTo>
                  <a:pt x="96100" y="49060"/>
                </a:lnTo>
                <a:lnTo>
                  <a:pt x="93894" y="60859"/>
                </a:lnTo>
                <a:lnTo>
                  <a:pt x="87822" y="70538"/>
                </a:lnTo>
                <a:lnTo>
                  <a:pt x="78704" y="78042"/>
                </a:lnTo>
                <a:lnTo>
                  <a:pt x="67360" y="83311"/>
                </a:lnTo>
                <a:lnTo>
                  <a:pt x="100845" y="83311"/>
                </a:lnTo>
                <a:lnTo>
                  <a:pt x="104071" y="81264"/>
                </a:lnTo>
                <a:lnTo>
                  <a:pt x="113657" y="70356"/>
                </a:lnTo>
                <a:lnTo>
                  <a:pt x="118886" y="58522"/>
                </a:lnTo>
                <a:lnTo>
                  <a:pt x="120472" y="46443"/>
                </a:lnTo>
                <a:lnTo>
                  <a:pt x="117041" y="29269"/>
                </a:lnTo>
                <a:lnTo>
                  <a:pt x="109447" y="1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2667" y="1996247"/>
            <a:ext cx="267335" cy="387350"/>
          </a:xfrm>
          <a:custGeom>
            <a:avLst/>
            <a:gdLst/>
            <a:ahLst/>
            <a:cxnLst/>
            <a:rect l="l" t="t" r="r" b="b"/>
            <a:pathLst>
              <a:path w="267334" h="387350">
                <a:moveTo>
                  <a:pt x="179603" y="380644"/>
                </a:moveTo>
                <a:lnTo>
                  <a:pt x="267258" y="380644"/>
                </a:lnTo>
                <a:lnTo>
                  <a:pt x="267258" y="0"/>
                </a:lnTo>
                <a:lnTo>
                  <a:pt x="41452" y="0"/>
                </a:lnTo>
                <a:lnTo>
                  <a:pt x="41452" y="237731"/>
                </a:lnTo>
                <a:lnTo>
                  <a:pt x="39516" y="276225"/>
                </a:lnTo>
                <a:lnTo>
                  <a:pt x="34185" y="297749"/>
                </a:lnTo>
                <a:lnTo>
                  <a:pt x="26172" y="307127"/>
                </a:lnTo>
                <a:lnTo>
                  <a:pt x="16192" y="309181"/>
                </a:lnTo>
                <a:lnTo>
                  <a:pt x="11912" y="309181"/>
                </a:lnTo>
                <a:lnTo>
                  <a:pt x="6667" y="307759"/>
                </a:lnTo>
                <a:lnTo>
                  <a:pt x="0" y="304418"/>
                </a:lnTo>
                <a:lnTo>
                  <a:pt x="0" y="380644"/>
                </a:lnTo>
                <a:lnTo>
                  <a:pt x="10970" y="383220"/>
                </a:lnTo>
                <a:lnTo>
                  <a:pt x="22747" y="385171"/>
                </a:lnTo>
                <a:lnTo>
                  <a:pt x="35774" y="386409"/>
                </a:lnTo>
                <a:lnTo>
                  <a:pt x="50495" y="386841"/>
                </a:lnTo>
                <a:lnTo>
                  <a:pt x="83684" y="379293"/>
                </a:lnTo>
                <a:lnTo>
                  <a:pt x="108384" y="356111"/>
                </a:lnTo>
                <a:lnTo>
                  <a:pt x="123793" y="316493"/>
                </a:lnTo>
                <a:lnTo>
                  <a:pt x="129108" y="259638"/>
                </a:lnTo>
                <a:lnTo>
                  <a:pt x="129108" y="73367"/>
                </a:lnTo>
                <a:lnTo>
                  <a:pt x="179603" y="73367"/>
                </a:lnTo>
                <a:lnTo>
                  <a:pt x="179603" y="380644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46610" y="1996247"/>
            <a:ext cx="199390" cy="381000"/>
          </a:xfrm>
          <a:custGeom>
            <a:avLst/>
            <a:gdLst/>
            <a:ahLst/>
            <a:cxnLst/>
            <a:rect l="l" t="t" r="r" b="b"/>
            <a:pathLst>
              <a:path w="199390" h="381000">
                <a:moveTo>
                  <a:pt x="0" y="380644"/>
                </a:moveTo>
                <a:lnTo>
                  <a:pt x="199136" y="380644"/>
                </a:lnTo>
                <a:lnTo>
                  <a:pt x="199136" y="307276"/>
                </a:lnTo>
                <a:lnTo>
                  <a:pt x="87655" y="307276"/>
                </a:lnTo>
                <a:lnTo>
                  <a:pt x="87655" y="222478"/>
                </a:lnTo>
                <a:lnTo>
                  <a:pt x="181508" y="222478"/>
                </a:lnTo>
                <a:lnTo>
                  <a:pt x="181508" y="149110"/>
                </a:lnTo>
                <a:lnTo>
                  <a:pt x="87655" y="149110"/>
                </a:lnTo>
                <a:lnTo>
                  <a:pt x="87655" y="73367"/>
                </a:lnTo>
                <a:lnTo>
                  <a:pt x="194843" y="73367"/>
                </a:lnTo>
                <a:lnTo>
                  <a:pt x="194843" y="0"/>
                </a:lnTo>
                <a:lnTo>
                  <a:pt x="0" y="0"/>
                </a:lnTo>
                <a:lnTo>
                  <a:pt x="0" y="380644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82427" y="1996247"/>
            <a:ext cx="186055" cy="381000"/>
          </a:xfrm>
          <a:custGeom>
            <a:avLst/>
            <a:gdLst/>
            <a:ahLst/>
            <a:cxnLst/>
            <a:rect l="l" t="t" r="r" b="b"/>
            <a:pathLst>
              <a:path w="186054" h="381000">
                <a:moveTo>
                  <a:pt x="0" y="380644"/>
                </a:moveTo>
                <a:lnTo>
                  <a:pt x="87655" y="380644"/>
                </a:lnTo>
                <a:lnTo>
                  <a:pt x="87655" y="73367"/>
                </a:lnTo>
                <a:lnTo>
                  <a:pt x="185801" y="73367"/>
                </a:lnTo>
                <a:lnTo>
                  <a:pt x="185801" y="0"/>
                </a:lnTo>
                <a:lnTo>
                  <a:pt x="0" y="0"/>
                </a:lnTo>
                <a:lnTo>
                  <a:pt x="0" y="380644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91558" y="1996247"/>
            <a:ext cx="238125" cy="381000"/>
          </a:xfrm>
          <a:custGeom>
            <a:avLst/>
            <a:gdLst/>
            <a:ahLst/>
            <a:cxnLst/>
            <a:rect l="l" t="t" r="r" b="b"/>
            <a:pathLst>
              <a:path w="238125" h="381000">
                <a:moveTo>
                  <a:pt x="0" y="380644"/>
                </a:moveTo>
                <a:lnTo>
                  <a:pt x="84797" y="380644"/>
                </a:lnTo>
                <a:lnTo>
                  <a:pt x="84797" y="275831"/>
                </a:lnTo>
                <a:lnTo>
                  <a:pt x="105282" y="244398"/>
                </a:lnTo>
                <a:lnTo>
                  <a:pt x="144348" y="380644"/>
                </a:lnTo>
                <a:lnTo>
                  <a:pt x="237718" y="380644"/>
                </a:lnTo>
                <a:lnTo>
                  <a:pt x="164363" y="157695"/>
                </a:lnTo>
                <a:lnTo>
                  <a:pt x="237718" y="0"/>
                </a:lnTo>
                <a:lnTo>
                  <a:pt x="144348" y="0"/>
                </a:lnTo>
                <a:lnTo>
                  <a:pt x="86233" y="155778"/>
                </a:lnTo>
                <a:lnTo>
                  <a:pt x="84797" y="155778"/>
                </a:lnTo>
                <a:lnTo>
                  <a:pt x="84797" y="0"/>
                </a:lnTo>
                <a:lnTo>
                  <a:pt x="0" y="0"/>
                </a:lnTo>
                <a:lnTo>
                  <a:pt x="0" y="380644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17900" y="2057710"/>
            <a:ext cx="50800" cy="257810"/>
          </a:xfrm>
          <a:custGeom>
            <a:avLst/>
            <a:gdLst/>
            <a:ahLst/>
            <a:cxnLst/>
            <a:rect l="l" t="t" r="r" b="b"/>
            <a:pathLst>
              <a:path w="50800" h="257810">
                <a:moveTo>
                  <a:pt x="50495" y="222948"/>
                </a:moveTo>
                <a:lnTo>
                  <a:pt x="50100" y="232603"/>
                </a:lnTo>
                <a:lnTo>
                  <a:pt x="47339" y="244087"/>
                </a:lnTo>
                <a:lnTo>
                  <a:pt x="39843" y="253695"/>
                </a:lnTo>
                <a:lnTo>
                  <a:pt x="25247" y="257721"/>
                </a:lnTo>
                <a:lnTo>
                  <a:pt x="10651" y="253695"/>
                </a:lnTo>
                <a:lnTo>
                  <a:pt x="3155" y="244087"/>
                </a:lnTo>
                <a:lnTo>
                  <a:pt x="394" y="232603"/>
                </a:lnTo>
                <a:lnTo>
                  <a:pt x="0" y="222948"/>
                </a:lnTo>
                <a:lnTo>
                  <a:pt x="0" y="34772"/>
                </a:lnTo>
                <a:lnTo>
                  <a:pt x="394" y="23911"/>
                </a:lnTo>
                <a:lnTo>
                  <a:pt x="3155" y="12561"/>
                </a:lnTo>
                <a:lnTo>
                  <a:pt x="10651" y="3624"/>
                </a:lnTo>
                <a:lnTo>
                  <a:pt x="25247" y="0"/>
                </a:lnTo>
                <a:lnTo>
                  <a:pt x="39843" y="3624"/>
                </a:lnTo>
                <a:lnTo>
                  <a:pt x="47339" y="12561"/>
                </a:lnTo>
                <a:lnTo>
                  <a:pt x="50100" y="23911"/>
                </a:lnTo>
                <a:lnTo>
                  <a:pt x="50495" y="34772"/>
                </a:lnTo>
                <a:lnTo>
                  <a:pt x="50495" y="222948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30245" y="1990057"/>
            <a:ext cx="226060" cy="393065"/>
          </a:xfrm>
          <a:custGeom>
            <a:avLst/>
            <a:gdLst/>
            <a:ahLst/>
            <a:cxnLst/>
            <a:rect l="l" t="t" r="r" b="b"/>
            <a:pathLst>
              <a:path w="226059" h="393064">
                <a:moveTo>
                  <a:pt x="0" y="282981"/>
                </a:moveTo>
                <a:lnTo>
                  <a:pt x="7859" y="328717"/>
                </a:lnTo>
                <a:lnTo>
                  <a:pt x="30367" y="363373"/>
                </a:lnTo>
                <a:lnTo>
                  <a:pt x="65917" y="385345"/>
                </a:lnTo>
                <a:lnTo>
                  <a:pt x="112903" y="393026"/>
                </a:lnTo>
                <a:lnTo>
                  <a:pt x="159888" y="385345"/>
                </a:lnTo>
                <a:lnTo>
                  <a:pt x="195438" y="363373"/>
                </a:lnTo>
                <a:lnTo>
                  <a:pt x="217946" y="328717"/>
                </a:lnTo>
                <a:lnTo>
                  <a:pt x="225806" y="282981"/>
                </a:lnTo>
                <a:lnTo>
                  <a:pt x="225806" y="110045"/>
                </a:lnTo>
                <a:lnTo>
                  <a:pt x="217342" y="61496"/>
                </a:lnTo>
                <a:lnTo>
                  <a:pt x="193828" y="27152"/>
                </a:lnTo>
                <a:lnTo>
                  <a:pt x="158077" y="6743"/>
                </a:lnTo>
                <a:lnTo>
                  <a:pt x="112903" y="0"/>
                </a:lnTo>
                <a:lnTo>
                  <a:pt x="67728" y="6743"/>
                </a:lnTo>
                <a:lnTo>
                  <a:pt x="31977" y="27152"/>
                </a:lnTo>
                <a:lnTo>
                  <a:pt x="8463" y="61496"/>
                </a:lnTo>
                <a:lnTo>
                  <a:pt x="0" y="110045"/>
                </a:lnTo>
                <a:lnTo>
                  <a:pt x="0" y="282981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93211" y="2289236"/>
            <a:ext cx="79375" cy="88265"/>
          </a:xfrm>
          <a:custGeom>
            <a:avLst/>
            <a:gdLst/>
            <a:ahLst/>
            <a:cxnLst/>
            <a:rect l="l" t="t" r="r" b="b"/>
            <a:pathLst>
              <a:path w="79375" h="88264">
                <a:moveTo>
                  <a:pt x="79082" y="87655"/>
                </a:moveTo>
                <a:lnTo>
                  <a:pt x="79082" y="0"/>
                </a:lnTo>
                <a:lnTo>
                  <a:pt x="0" y="0"/>
                </a:lnTo>
                <a:lnTo>
                  <a:pt x="0" y="87655"/>
                </a:lnTo>
                <a:lnTo>
                  <a:pt x="79082" y="87655"/>
                </a:lnTo>
                <a:close/>
              </a:path>
            </a:pathLst>
          </a:custGeom>
          <a:ln w="17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123299" y="1057158"/>
            <a:ext cx="2237740" cy="143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82500"/>
              </a:lnSpc>
            </a:pPr>
            <a:r>
              <a:rPr sz="3750" b="1" spc="-95" dirty="0">
                <a:latin typeface="Helvetica Inserat LT Cyrillic"/>
                <a:cs typeface="Helvetica Inserat LT Cyrillic"/>
              </a:rPr>
              <a:t>ПОЯСНИТИ  ЗН</a:t>
            </a:r>
            <a:r>
              <a:rPr sz="3750" b="1" spc="-245" dirty="0">
                <a:latin typeface="Helvetica Inserat LT Cyrillic"/>
                <a:cs typeface="Helvetica Inserat LT Cyrillic"/>
              </a:rPr>
              <a:t>А</a:t>
            </a:r>
            <a:r>
              <a:rPr sz="3750" b="1" spc="-95" dirty="0">
                <a:latin typeface="Helvetica Inserat LT Cyrillic"/>
                <a:cs typeface="Helvetica Inserat LT Cyrillic"/>
              </a:rPr>
              <a:t>ЧЕННЯ?  </a:t>
            </a:r>
            <a:r>
              <a:rPr sz="3750" b="1" spc="-55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ЛЕГКО.</a:t>
            </a:r>
            <a:endParaRPr sz="3750">
              <a:latin typeface="Helvetica Inserat LT Cyrillic"/>
              <a:cs typeface="Helvetica Inserat LT Cyrill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40365" y="2711817"/>
            <a:ext cx="25425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Захист від</a:t>
            </a:r>
            <a:r>
              <a:rPr sz="850" b="1" spc="-55" dirty="0">
                <a:latin typeface="Helvetica LT Cyrillic"/>
                <a:cs typeface="Helvetica LT Cyrillic"/>
              </a:rPr>
              <a:t> </a:t>
            </a:r>
            <a:r>
              <a:rPr sz="850" b="1" spc="5" dirty="0">
                <a:latin typeface="Helvetica LT Cyrillic"/>
                <a:cs typeface="Helvetica LT Cyrillic"/>
              </a:rPr>
              <a:t>корозії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Внутрішній бак має </a:t>
            </a:r>
            <a:r>
              <a:rPr sz="700" spc="-10" dirty="0">
                <a:latin typeface="HelveticaLTCYR-Roman"/>
                <a:cs typeface="HelveticaLTCYR-Roman"/>
              </a:rPr>
              <a:t>додатковий </a:t>
            </a:r>
            <a:r>
              <a:rPr sz="700" dirty="0">
                <a:latin typeface="HelveticaLTCYR-Roman"/>
                <a:cs typeface="HelveticaLTCYR-Roman"/>
              </a:rPr>
              <a:t>рівень захисту - магнієвий  </a:t>
            </a:r>
            <a:r>
              <a:rPr sz="700" spc="-10" dirty="0">
                <a:latin typeface="HelveticaLTCYR-Roman"/>
                <a:cs typeface="HelveticaLTCYR-Roman"/>
              </a:rPr>
              <a:t>анод, </a:t>
            </a:r>
            <a:r>
              <a:rPr sz="700" dirty="0">
                <a:latin typeface="HelveticaLTCYR-Roman"/>
                <a:cs typeface="HelveticaLTCYR-Roman"/>
              </a:rPr>
              <a:t>який «вловлює» </a:t>
            </a:r>
            <a:r>
              <a:rPr sz="700" spc="-5" dirty="0">
                <a:latin typeface="HelveticaLTCYR-Roman"/>
                <a:cs typeface="HelveticaLTCYR-Roman"/>
              </a:rPr>
              <a:t>корозійні </a:t>
            </a:r>
            <a:r>
              <a:rPr sz="700" dirty="0">
                <a:latin typeface="HelveticaLTCYR-Roman"/>
                <a:cs typeface="HelveticaLTCYR-Roman"/>
              </a:rPr>
              <a:t>частки, тим самим виклю-  чаючи </a:t>
            </a:r>
            <a:r>
              <a:rPr sz="700" spc="-5" dirty="0">
                <a:latin typeface="HelveticaLTCYR-Roman"/>
                <a:cs typeface="HelveticaLTCYR-Roman"/>
              </a:rPr>
              <a:t>можливість </a:t>
            </a:r>
            <a:r>
              <a:rPr sz="700" dirty="0">
                <a:latin typeface="HelveticaLTCYR-Roman"/>
                <a:cs typeface="HelveticaLTCYR-Roman"/>
              </a:rPr>
              <a:t>утворення </a:t>
            </a:r>
            <a:r>
              <a:rPr sz="700" spc="-5" dirty="0">
                <a:latin typeface="HelveticaLTCYR-Roman"/>
                <a:cs typeface="HelveticaLTCYR-Roman"/>
              </a:rPr>
              <a:t>корозії </a:t>
            </a:r>
            <a:r>
              <a:rPr sz="700" dirty="0">
                <a:latin typeface="HelveticaLTCYR-Roman"/>
                <a:cs typeface="HelveticaLTCYR-Roman"/>
              </a:rPr>
              <a:t>на стінках</a:t>
            </a:r>
            <a:r>
              <a:rPr sz="700" spc="25" dirty="0">
                <a:latin typeface="HelveticaLTCYR-Roman"/>
                <a:cs typeface="HelveticaLTCYR-Roman"/>
              </a:rPr>
              <a:t> </a:t>
            </a:r>
            <a:r>
              <a:rPr sz="700" spc="-15" dirty="0">
                <a:latin typeface="HelveticaLTCYR-Roman"/>
                <a:cs typeface="HelveticaLTCYR-Roman"/>
              </a:rPr>
              <a:t>баку.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740365" y="6241837"/>
            <a:ext cx="25425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Режим повної </a:t>
            </a:r>
            <a:r>
              <a:rPr sz="850" b="1" spc="5" dirty="0">
                <a:latin typeface="Helvetica LT Cyrillic"/>
                <a:cs typeface="Helvetica LT Cyrillic"/>
              </a:rPr>
              <a:t>/ </a:t>
            </a:r>
            <a:r>
              <a:rPr sz="850" b="1" spc="15" dirty="0">
                <a:latin typeface="Helvetica LT Cyrillic"/>
                <a:cs typeface="Helvetica LT Cyrillic"/>
              </a:rPr>
              <a:t>половинної</a:t>
            </a:r>
            <a:r>
              <a:rPr sz="850" b="1" spc="-7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потужності.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Ця</a:t>
            </a:r>
            <a:r>
              <a:rPr sz="700" spc="-65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функція</a:t>
            </a:r>
            <a:r>
              <a:rPr sz="700" spc="-65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дозволяє</a:t>
            </a:r>
            <a:r>
              <a:rPr sz="700" spc="-65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економити</a:t>
            </a:r>
            <a:r>
              <a:rPr sz="700" spc="-65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витрати</a:t>
            </a:r>
            <a:r>
              <a:rPr sz="700" spc="-65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електроенергії</a:t>
            </a:r>
            <a:r>
              <a:rPr sz="700" spc="-65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(при  </a:t>
            </a:r>
            <a:r>
              <a:rPr sz="700" spc="-5" dirty="0">
                <a:latin typeface="HelveticaLTCYR-Roman"/>
                <a:cs typeface="HelveticaLTCYR-Roman"/>
              </a:rPr>
              <a:t>установці половинної </a:t>
            </a:r>
            <a:r>
              <a:rPr sz="700" dirty="0">
                <a:latin typeface="HelveticaLTCYR-Roman"/>
                <a:cs typeface="HelveticaLTCYR-Roman"/>
              </a:rPr>
              <a:t>потужності </a:t>
            </a:r>
            <a:r>
              <a:rPr sz="700" spc="-5" dirty="0">
                <a:latin typeface="HelveticaLTCYR-Roman"/>
                <a:cs typeface="HelveticaLTCYR-Roman"/>
              </a:rPr>
              <a:t>нагріву) </a:t>
            </a:r>
            <a:r>
              <a:rPr sz="700" dirty="0">
                <a:latin typeface="HelveticaLTCYR-Roman"/>
                <a:cs typeface="HelveticaLTCYR-Roman"/>
              </a:rPr>
              <a:t>або здійснювати  </a:t>
            </a:r>
            <a:r>
              <a:rPr sz="700" spc="-5" dirty="0">
                <a:latin typeface="HelveticaLTCYR-Roman"/>
                <a:cs typeface="HelveticaLTCYR-Roman"/>
              </a:rPr>
              <a:t>швидке </a:t>
            </a:r>
            <a:r>
              <a:rPr sz="700" dirty="0">
                <a:latin typeface="HelveticaLTCYR-Roman"/>
                <a:cs typeface="HelveticaLTCYR-Roman"/>
              </a:rPr>
              <a:t>нагрівання </a:t>
            </a:r>
            <a:r>
              <a:rPr sz="700" spc="-10" dirty="0">
                <a:latin typeface="HelveticaLTCYR-Roman"/>
                <a:cs typeface="HelveticaLTCYR-Roman"/>
              </a:rPr>
              <a:t>води </a:t>
            </a:r>
            <a:r>
              <a:rPr sz="700" dirty="0">
                <a:latin typeface="HelveticaLTCYR-Roman"/>
                <a:cs typeface="HelveticaLTCYR-Roman"/>
              </a:rPr>
              <a:t>(при </a:t>
            </a:r>
            <a:r>
              <a:rPr sz="700" spc="-5" dirty="0">
                <a:latin typeface="HelveticaLTCYR-Roman"/>
                <a:cs typeface="HelveticaLTCYR-Roman"/>
              </a:rPr>
              <a:t>установці </a:t>
            </a:r>
            <a:r>
              <a:rPr sz="700" dirty="0">
                <a:latin typeface="HelveticaLTCYR-Roman"/>
                <a:cs typeface="HelveticaLTCYR-Roman"/>
              </a:rPr>
              <a:t>повної</a:t>
            </a:r>
            <a:r>
              <a:rPr sz="700" spc="45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потужності).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740365" y="5182202"/>
            <a:ext cx="196659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Клас пилевологозахищеності</a:t>
            </a:r>
            <a:r>
              <a:rPr sz="850" b="1" spc="-7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IPX4</a:t>
            </a:r>
            <a:endParaRPr sz="850">
              <a:latin typeface="Helvetica LT Cyrillic"/>
              <a:cs typeface="Helvetica LT Cyrillic"/>
            </a:endParaRPr>
          </a:p>
          <a:p>
            <a:pPr marL="12700">
              <a:lnSpc>
                <a:spcPts val="800"/>
              </a:lnSpc>
            </a:pPr>
            <a:r>
              <a:rPr sz="700" dirty="0">
                <a:latin typeface="HelveticaLTCYR-Roman"/>
                <a:cs typeface="HelveticaLTCYR-Roman"/>
              </a:rPr>
              <a:t>Високий клас захисту від пилу і</a:t>
            </a:r>
            <a:r>
              <a:rPr sz="700" spc="-15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вологи.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40365" y="3303262"/>
            <a:ext cx="254254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0" dirty="0">
                <a:latin typeface="Helvetica LT Cyrillic"/>
                <a:cs typeface="Helvetica LT Cyrillic"/>
              </a:rPr>
              <a:t>Економічний</a:t>
            </a:r>
            <a:r>
              <a:rPr sz="850" b="1" spc="-40" dirty="0">
                <a:latin typeface="Helvetica LT Cyrillic"/>
                <a:cs typeface="Helvetica LT Cyrillic"/>
              </a:rPr>
              <a:t> </a:t>
            </a:r>
            <a:r>
              <a:rPr sz="850" b="1" spc="20" dirty="0">
                <a:latin typeface="Helvetica LT Cyrillic"/>
                <a:cs typeface="Helvetica LT Cyrillic"/>
              </a:rPr>
              <a:t>режим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Даний режим </a:t>
            </a:r>
            <a:r>
              <a:rPr sz="700" spc="-5" dirty="0">
                <a:latin typeface="HelveticaLTCYR-Roman"/>
                <a:cs typeface="HelveticaLTCYR-Roman"/>
              </a:rPr>
              <a:t>передбачає </a:t>
            </a:r>
            <a:r>
              <a:rPr sz="700" dirty="0">
                <a:latin typeface="HelveticaLTCYR-Roman"/>
                <a:cs typeface="HelveticaLTCYR-Roman"/>
              </a:rPr>
              <a:t>нагрів </a:t>
            </a:r>
            <a:r>
              <a:rPr sz="700" spc="-5" dirty="0">
                <a:latin typeface="HelveticaLTCYR-Roman"/>
                <a:cs typeface="HelveticaLTCYR-Roman"/>
              </a:rPr>
              <a:t>температури </a:t>
            </a:r>
            <a:r>
              <a:rPr sz="700" dirty="0">
                <a:latin typeface="HelveticaLTCYR-Roman"/>
                <a:cs typeface="HelveticaLTCYR-Roman"/>
              </a:rPr>
              <a:t>тільки до 50-  55 </a:t>
            </a:r>
            <a:r>
              <a:rPr sz="700" spc="-25" dirty="0">
                <a:latin typeface="HelveticaLTCYR-Roman"/>
                <a:cs typeface="HelveticaLTCYR-Roman"/>
              </a:rPr>
              <a:t>°С. </a:t>
            </a:r>
            <a:r>
              <a:rPr sz="700" spc="-5" dirty="0">
                <a:latin typeface="HelveticaLTCYR-Roman"/>
                <a:cs typeface="HelveticaLTCYR-Roman"/>
              </a:rPr>
              <a:t>Цього достатньо </a:t>
            </a:r>
            <a:r>
              <a:rPr sz="700" dirty="0">
                <a:latin typeface="HelveticaLTCYR-Roman"/>
                <a:cs typeface="HelveticaLTCYR-Roman"/>
              </a:rPr>
              <a:t>для </a:t>
            </a:r>
            <a:r>
              <a:rPr sz="700" spc="-5" dirty="0">
                <a:latin typeface="HelveticaLTCYR-Roman"/>
                <a:cs typeface="HelveticaLTCYR-Roman"/>
              </a:rPr>
              <a:t>комфорту </a:t>
            </a:r>
            <a:r>
              <a:rPr sz="700" dirty="0">
                <a:latin typeface="HelveticaLTCYR-Roman"/>
                <a:cs typeface="HelveticaLTCYR-Roman"/>
              </a:rPr>
              <a:t>і в той </a:t>
            </a:r>
            <a:r>
              <a:rPr sz="700" spc="-15" dirty="0">
                <a:latin typeface="HelveticaLTCYR-Roman"/>
                <a:cs typeface="HelveticaLTCYR-Roman"/>
              </a:rPr>
              <a:t>же </a:t>
            </a:r>
            <a:r>
              <a:rPr sz="700" dirty="0">
                <a:latin typeface="HelveticaLTCYR-Roman"/>
                <a:cs typeface="HelveticaLTCYR-Roman"/>
              </a:rPr>
              <a:t>час при  </a:t>
            </a:r>
            <a:r>
              <a:rPr sz="700" spc="-5" dirty="0">
                <a:latin typeface="HelveticaLTCYR-Roman"/>
                <a:cs typeface="HelveticaLTCYR-Roman"/>
              </a:rPr>
              <a:t>такій температурі </a:t>
            </a:r>
            <a:r>
              <a:rPr sz="700" dirty="0">
                <a:latin typeface="HelveticaLTCYR-Roman"/>
                <a:cs typeface="HelveticaLTCYR-Roman"/>
              </a:rPr>
              <a:t>відбувається </a:t>
            </a:r>
            <a:r>
              <a:rPr sz="700" spc="-5" dirty="0">
                <a:latin typeface="HelveticaLTCYR-Roman"/>
                <a:cs typeface="HelveticaLTCYR-Roman"/>
              </a:rPr>
              <a:t>знезараження </a:t>
            </a:r>
            <a:r>
              <a:rPr sz="700" spc="-10" dirty="0">
                <a:latin typeface="HelveticaLTCYR-Roman"/>
                <a:cs typeface="HelveticaLTCYR-Roman"/>
              </a:rPr>
              <a:t>води </a:t>
            </a:r>
            <a:r>
              <a:rPr sz="700" dirty="0">
                <a:latin typeface="HelveticaLTCYR-Roman"/>
                <a:cs typeface="HelveticaLTCYR-Roman"/>
              </a:rPr>
              <a:t>і </a:t>
            </a:r>
            <a:r>
              <a:rPr sz="700" spc="-5" dirty="0">
                <a:latin typeface="HelveticaLTCYR-Roman"/>
                <a:cs typeface="HelveticaLTCYR-Roman"/>
              </a:rPr>
              <a:t>прак-  </a:t>
            </a:r>
            <a:r>
              <a:rPr sz="700" dirty="0">
                <a:latin typeface="HelveticaLTCYR-Roman"/>
                <a:cs typeface="HelveticaLTCYR-Roman"/>
              </a:rPr>
              <a:t>тично не утворюється</a:t>
            </a:r>
            <a:r>
              <a:rPr sz="700" spc="-40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накип.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58544" y="2776491"/>
            <a:ext cx="253301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Датчик захисту від</a:t>
            </a:r>
            <a:r>
              <a:rPr sz="850" b="1" spc="-8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перегріву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790"/>
              </a:lnSpc>
              <a:spcBef>
                <a:spcPts val="30"/>
              </a:spcBef>
            </a:pPr>
            <a:r>
              <a:rPr sz="700" spc="-15" dirty="0">
                <a:latin typeface="HelveticaLTCYR-Roman"/>
                <a:cs typeface="HelveticaLTCYR-Roman"/>
              </a:rPr>
              <a:t>Відключає нагрів </a:t>
            </a:r>
            <a:r>
              <a:rPr sz="700" spc="-10" dirty="0">
                <a:latin typeface="HelveticaLTCYR-Roman"/>
                <a:cs typeface="HelveticaLTCYR-Roman"/>
              </a:rPr>
              <a:t>при </a:t>
            </a:r>
            <a:r>
              <a:rPr sz="700" spc="-15" dirty="0">
                <a:latin typeface="HelveticaLTCYR-Roman"/>
                <a:cs typeface="HelveticaLTCYR-Roman"/>
              </a:rPr>
              <a:t>досягненні заданої температури, </a:t>
            </a:r>
            <a:r>
              <a:rPr sz="700" spc="-5" dirty="0">
                <a:latin typeface="HelveticaLTCYR-Roman"/>
                <a:cs typeface="HelveticaLTCYR-Roman"/>
              </a:rPr>
              <a:t>не </a:t>
            </a:r>
            <a:r>
              <a:rPr sz="700" spc="-10" dirty="0">
                <a:latin typeface="HelveticaLTCYR-Roman"/>
                <a:cs typeface="HelveticaLTCYR-Roman"/>
              </a:rPr>
              <a:t>да-  ючи </a:t>
            </a:r>
            <a:r>
              <a:rPr sz="700" spc="-15" dirty="0">
                <a:latin typeface="HelveticaLTCYR-Roman"/>
                <a:cs typeface="HelveticaLTCYR-Roman"/>
              </a:rPr>
              <a:t>можливості </a:t>
            </a:r>
            <a:r>
              <a:rPr sz="700" spc="-10" dirty="0">
                <a:latin typeface="HelveticaLTCYR-Roman"/>
                <a:cs typeface="HelveticaLTCYR-Roman"/>
              </a:rPr>
              <a:t>для</a:t>
            </a:r>
            <a:r>
              <a:rPr sz="700" spc="-70" dirty="0">
                <a:latin typeface="HelveticaLTCYR-Roman"/>
                <a:cs typeface="HelveticaLTCYR-Roman"/>
              </a:rPr>
              <a:t> </a:t>
            </a:r>
            <a:r>
              <a:rPr sz="700" spc="-25" dirty="0">
                <a:latin typeface="HelveticaLTCYR-Roman"/>
                <a:cs typeface="HelveticaLTCYR-Roman"/>
              </a:rPr>
              <a:t>перегріву.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158544" y="6983820"/>
            <a:ext cx="154876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0" dirty="0">
                <a:latin typeface="Helvetica LT Cyrillic"/>
                <a:cs typeface="Helvetica LT Cyrillic"/>
              </a:rPr>
              <a:t>Швидка </a:t>
            </a:r>
            <a:r>
              <a:rPr sz="850" b="1" spc="5" dirty="0">
                <a:latin typeface="Helvetica LT Cyrillic"/>
                <a:cs typeface="Helvetica LT Cyrillic"/>
              </a:rPr>
              <a:t>і </a:t>
            </a:r>
            <a:r>
              <a:rPr sz="850" b="1" spc="10" dirty="0">
                <a:latin typeface="Helvetica LT Cyrillic"/>
                <a:cs typeface="Helvetica LT Cyrillic"/>
              </a:rPr>
              <a:t>зручна</a:t>
            </a:r>
            <a:r>
              <a:rPr sz="850" b="1" spc="-75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установка</a:t>
            </a:r>
            <a:endParaRPr sz="850">
              <a:latin typeface="Helvetica LT Cyrillic"/>
              <a:cs typeface="Helvetica LT Cyrill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40365" y="7500402"/>
            <a:ext cx="254254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Універсальний</a:t>
            </a:r>
            <a:r>
              <a:rPr sz="850" b="1" spc="-3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монтаж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790"/>
              </a:lnSpc>
              <a:spcBef>
                <a:spcPts val="30"/>
              </a:spcBef>
            </a:pPr>
            <a:r>
              <a:rPr sz="700" spc="-5" dirty="0">
                <a:latin typeface="HelveticaLTCYR-Roman"/>
                <a:cs typeface="HelveticaLTCYR-Roman"/>
              </a:rPr>
              <a:t>Водонагрівачі можна встановлювати </a:t>
            </a:r>
            <a:r>
              <a:rPr sz="700" dirty="0">
                <a:latin typeface="HelveticaLTCYR-Roman"/>
                <a:cs typeface="HelveticaLTCYR-Roman"/>
              </a:rPr>
              <a:t>як вертикально, </a:t>
            </a:r>
            <a:r>
              <a:rPr sz="700" spc="-10" dirty="0">
                <a:latin typeface="HelveticaLTCYR-Roman"/>
                <a:cs typeface="HelveticaLTCYR-Roman"/>
              </a:rPr>
              <a:t>так </a:t>
            </a:r>
            <a:r>
              <a:rPr sz="700" dirty="0">
                <a:latin typeface="HelveticaLTCYR-Roman"/>
                <a:cs typeface="HelveticaLTCYR-Roman"/>
              </a:rPr>
              <a:t>і  </a:t>
            </a:r>
            <a:r>
              <a:rPr sz="700" spc="-5" dirty="0">
                <a:latin typeface="HelveticaLTCYR-Roman"/>
                <a:cs typeface="HelveticaLTCYR-Roman"/>
              </a:rPr>
              <a:t>горизонтально.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158544" y="8751551"/>
            <a:ext cx="200406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0"/>
              </a:lnSpc>
            </a:pPr>
            <a:r>
              <a:rPr sz="850" b="1" spc="-15" dirty="0">
                <a:latin typeface="Helvetica LT Cyrillic"/>
                <a:cs typeface="Helvetica LT Cyrillic"/>
              </a:rPr>
              <a:t>«DRY»</a:t>
            </a:r>
            <a:r>
              <a:rPr sz="850" b="1" spc="-70" dirty="0">
                <a:latin typeface="Helvetica LT Cyrillic"/>
                <a:cs typeface="Helvetica LT Cyrillic"/>
              </a:rPr>
              <a:t> </a:t>
            </a:r>
            <a:r>
              <a:rPr sz="850" b="1" spc="-10" dirty="0">
                <a:latin typeface="Helvetica LT Cyrillic"/>
                <a:cs typeface="Helvetica LT Cyrillic"/>
              </a:rPr>
              <a:t>HEAT</a:t>
            </a:r>
            <a:endParaRPr sz="850">
              <a:latin typeface="Helvetica LT Cyrillic"/>
              <a:cs typeface="Helvetica LT Cyrillic"/>
            </a:endParaRPr>
          </a:p>
          <a:p>
            <a:pPr marL="12700">
              <a:lnSpc>
                <a:spcPts val="950"/>
              </a:lnSpc>
            </a:pPr>
            <a:r>
              <a:rPr sz="800" spc="-5" dirty="0">
                <a:latin typeface="HelveticaLTCYR-Roman"/>
                <a:cs typeface="HelveticaLTCYR-Roman"/>
              </a:rPr>
              <a:t>Система </a:t>
            </a:r>
            <a:r>
              <a:rPr sz="800" spc="-10" dirty="0">
                <a:latin typeface="HelveticaLTCYR-Roman"/>
                <a:cs typeface="HelveticaLTCYR-Roman"/>
              </a:rPr>
              <a:t>«сухих» </a:t>
            </a:r>
            <a:r>
              <a:rPr sz="800" spc="-5" dirty="0">
                <a:latin typeface="HelveticaLTCYR-Roman"/>
                <a:cs typeface="HelveticaLTCYR-Roman"/>
              </a:rPr>
              <a:t>нагрівальних</a:t>
            </a:r>
            <a:r>
              <a:rPr sz="800" spc="-30" dirty="0">
                <a:latin typeface="HelveticaLTCYR-Roman"/>
                <a:cs typeface="HelveticaLTCYR-Roman"/>
              </a:rPr>
              <a:t> </a:t>
            </a:r>
            <a:r>
              <a:rPr sz="800" spc="-5" dirty="0">
                <a:latin typeface="HelveticaLTCYR-Roman"/>
                <a:cs typeface="HelveticaLTCYR-Roman"/>
              </a:rPr>
              <a:t>елементів.</a:t>
            </a:r>
            <a:endParaRPr sz="800">
              <a:latin typeface="HelveticaLTCYR-Roman"/>
              <a:cs typeface="HelveticaLTCYR-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158544" y="9306718"/>
            <a:ext cx="1880870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Регулювання потужності</a:t>
            </a:r>
            <a:r>
              <a:rPr sz="850" b="1" spc="-30" dirty="0">
                <a:latin typeface="Helvetica LT Cyrillic"/>
                <a:cs typeface="Helvetica LT Cyrillic"/>
              </a:rPr>
              <a:t> </a:t>
            </a:r>
            <a:r>
              <a:rPr sz="850" b="1" spc="10" dirty="0">
                <a:latin typeface="Helvetica LT Cyrillic"/>
                <a:cs typeface="Helvetica LT Cyrillic"/>
              </a:rPr>
              <a:t>нагріву</a:t>
            </a:r>
            <a:endParaRPr sz="850">
              <a:latin typeface="Helvetica LT Cyrillic"/>
              <a:cs typeface="Helvetica LT Cyrill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58544" y="4525675"/>
            <a:ext cx="25330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-25" dirty="0">
                <a:latin typeface="Helvetica LT Cyrillic"/>
                <a:cs typeface="Helvetica LT Cyrillic"/>
              </a:rPr>
              <a:t>Тиха</a:t>
            </a:r>
            <a:r>
              <a:rPr sz="850" b="1" spc="-6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робота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Спеціально розроблена </a:t>
            </a:r>
            <a:r>
              <a:rPr sz="700" spc="-5" dirty="0">
                <a:latin typeface="HelveticaLTCYR-Roman"/>
                <a:cs typeface="HelveticaLTCYR-Roman"/>
              </a:rPr>
              <a:t>конструкція гідравлічного вузла  усуває </a:t>
            </a:r>
            <a:r>
              <a:rPr sz="700" dirty="0">
                <a:latin typeface="HelveticaLTCYR-Roman"/>
                <a:cs typeface="HelveticaLTCYR-Roman"/>
              </a:rPr>
              <a:t>виникаючі в </a:t>
            </a:r>
            <a:r>
              <a:rPr sz="700" spc="-5" dirty="0">
                <a:latin typeface="HelveticaLTCYR-Roman"/>
                <a:cs typeface="HelveticaLTCYR-Roman"/>
              </a:rPr>
              <a:t>водопроводі </a:t>
            </a:r>
            <a:r>
              <a:rPr sz="700" dirty="0">
                <a:latin typeface="HelveticaLTCYR-Roman"/>
                <a:cs typeface="HelveticaLTCYR-Roman"/>
              </a:rPr>
              <a:t>завихріння, забезпечуючи  безшумну роботу</a:t>
            </a:r>
            <a:r>
              <a:rPr sz="700" spc="-50" dirty="0">
                <a:latin typeface="HelveticaLTCYR-Roman"/>
                <a:cs typeface="HelveticaLTCYR-Roman"/>
              </a:rPr>
              <a:t> </a:t>
            </a:r>
            <a:r>
              <a:rPr sz="700" spc="-10" dirty="0">
                <a:latin typeface="HelveticaLTCYR-Roman"/>
                <a:cs typeface="HelveticaLTCYR-Roman"/>
              </a:rPr>
              <a:t>приладу.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158544" y="5097100"/>
            <a:ext cx="253301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Електроний розпал</a:t>
            </a:r>
            <a:r>
              <a:rPr sz="850" b="1" spc="-2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пальника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790"/>
              </a:lnSpc>
              <a:spcBef>
                <a:spcPts val="30"/>
              </a:spcBef>
            </a:pPr>
            <a:r>
              <a:rPr sz="700" spc="-5" dirty="0">
                <a:latin typeface="HelveticaLTCYR-Roman"/>
                <a:cs typeface="HelveticaLTCYR-Roman"/>
              </a:rPr>
              <a:t>Дозволяє економити </a:t>
            </a:r>
            <a:r>
              <a:rPr sz="700" spc="-10" dirty="0">
                <a:latin typeface="HelveticaLTCYR-Roman"/>
                <a:cs typeface="HelveticaLTCYR-Roman"/>
              </a:rPr>
              <a:t>газ, </a:t>
            </a:r>
            <a:r>
              <a:rPr sz="700" dirty="0">
                <a:latin typeface="HelveticaLTCYR-Roman"/>
                <a:cs typeface="HelveticaLTCYR-Roman"/>
              </a:rPr>
              <a:t>підвищує рівень безпеки, робить  </a:t>
            </a:r>
            <a:r>
              <a:rPr sz="700" spc="-5" dirty="0">
                <a:latin typeface="HelveticaLTCYR-Roman"/>
                <a:cs typeface="HelveticaLTCYR-Roman"/>
              </a:rPr>
              <a:t>використання </a:t>
            </a:r>
            <a:r>
              <a:rPr sz="700" dirty="0">
                <a:latin typeface="HelveticaLTCYR-Roman"/>
                <a:cs typeface="HelveticaLTCYR-Roman"/>
              </a:rPr>
              <a:t>приладу більш зручним і </a:t>
            </a:r>
            <a:r>
              <a:rPr sz="700" spc="-5" dirty="0">
                <a:latin typeface="HelveticaLTCYR-Roman"/>
                <a:cs typeface="HelveticaLTCYR-Roman"/>
              </a:rPr>
              <a:t>екологічним.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158544" y="5671830"/>
            <a:ext cx="25330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Діаметр</a:t>
            </a:r>
            <a:r>
              <a:rPr sz="850" b="1" spc="-70" dirty="0">
                <a:latin typeface="Helvetica LT Cyrillic"/>
                <a:cs typeface="Helvetica LT Cyrillic"/>
              </a:rPr>
              <a:t> </a:t>
            </a:r>
            <a:r>
              <a:rPr sz="850" b="1" spc="5" dirty="0">
                <a:latin typeface="Helvetica LT Cyrillic"/>
                <a:cs typeface="Helvetica LT Cyrillic"/>
              </a:rPr>
              <a:t>димоходу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Діаметр </a:t>
            </a:r>
            <a:r>
              <a:rPr sz="700" spc="-10" dirty="0">
                <a:latin typeface="HelveticaLTCYR-Roman"/>
                <a:cs typeface="HelveticaLTCYR-Roman"/>
              </a:rPr>
              <a:t>димоходу колонки </a:t>
            </a:r>
            <a:r>
              <a:rPr sz="700" dirty="0">
                <a:latin typeface="HelveticaLTCYR-Roman"/>
                <a:cs typeface="HelveticaLTCYR-Roman"/>
              </a:rPr>
              <a:t>складає </a:t>
            </a:r>
            <a:r>
              <a:rPr sz="700" spc="-5" dirty="0">
                <a:latin typeface="HelveticaLTCYR-Roman"/>
                <a:cs typeface="HelveticaLTCYR-Roman"/>
              </a:rPr>
              <a:t>всього </a:t>
            </a:r>
            <a:r>
              <a:rPr sz="700" spc="-40" dirty="0">
                <a:latin typeface="HelveticaLTCYR-Roman"/>
                <a:cs typeface="HelveticaLTCYR-Roman"/>
              </a:rPr>
              <a:t>110 </a:t>
            </a:r>
            <a:r>
              <a:rPr sz="700" dirty="0">
                <a:latin typeface="HelveticaLTCYR-Roman"/>
                <a:cs typeface="HelveticaLTCYR-Roman"/>
              </a:rPr>
              <a:t>мм, тому її  </a:t>
            </a:r>
            <a:r>
              <a:rPr sz="700" spc="-5" dirty="0">
                <a:latin typeface="HelveticaLTCYR-Roman"/>
                <a:cs typeface="HelveticaLTCYR-Roman"/>
              </a:rPr>
              <a:t>можна </a:t>
            </a:r>
            <a:r>
              <a:rPr sz="700" dirty="0">
                <a:latin typeface="HelveticaLTCYR-Roman"/>
                <a:cs typeface="HelveticaLTCYR-Roman"/>
              </a:rPr>
              <a:t>підключати практично до </a:t>
            </a:r>
            <a:r>
              <a:rPr sz="700" spc="-15" dirty="0">
                <a:latin typeface="HelveticaLTCYR-Roman"/>
                <a:cs typeface="HelveticaLTCYR-Roman"/>
              </a:rPr>
              <a:t>будь-якої </a:t>
            </a:r>
            <a:r>
              <a:rPr sz="700" dirty="0">
                <a:latin typeface="HelveticaLTCYR-Roman"/>
                <a:cs typeface="HelveticaLTCYR-Roman"/>
              </a:rPr>
              <a:t>системи </a:t>
            </a:r>
            <a:r>
              <a:rPr sz="700" spc="-5" dirty="0">
                <a:latin typeface="HelveticaLTCYR-Roman"/>
                <a:cs typeface="HelveticaLTCYR-Roman"/>
              </a:rPr>
              <a:t>відводу  </a:t>
            </a:r>
            <a:r>
              <a:rPr sz="700" dirty="0">
                <a:latin typeface="HelveticaLTCYR-Roman"/>
                <a:cs typeface="HelveticaLTCYR-Roman"/>
              </a:rPr>
              <a:t>димових</a:t>
            </a:r>
            <a:r>
              <a:rPr sz="700" spc="-70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газів.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40365" y="9202574"/>
            <a:ext cx="25330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Мідний</a:t>
            </a:r>
            <a:r>
              <a:rPr sz="850" b="1" spc="-35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теплообмінник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spc="-10" dirty="0">
                <a:latin typeface="HelveticaLTCYR-Roman"/>
                <a:cs typeface="HelveticaLTCYR-Roman"/>
              </a:rPr>
              <a:t>Теплообмінник </a:t>
            </a:r>
            <a:r>
              <a:rPr sz="700" dirty="0">
                <a:latin typeface="HelveticaLTCYR-Roman"/>
                <a:cs typeface="HelveticaLTCYR-Roman"/>
              </a:rPr>
              <a:t>не містить шкідливих для здоров'я </a:t>
            </a:r>
            <a:r>
              <a:rPr sz="700" spc="-5" dirty="0">
                <a:latin typeface="HelveticaLTCYR-Roman"/>
                <a:cs typeface="HelveticaLTCYR-Roman"/>
              </a:rPr>
              <a:t>мате-  </a:t>
            </a:r>
            <a:r>
              <a:rPr sz="700" dirty="0">
                <a:latin typeface="HelveticaLTCYR-Roman"/>
                <a:cs typeface="HelveticaLTCYR-Roman"/>
              </a:rPr>
              <a:t>ріалів, що робить </a:t>
            </a:r>
            <a:r>
              <a:rPr sz="700" spc="-5" dirty="0">
                <a:latin typeface="HelveticaLTCYR-Roman"/>
                <a:cs typeface="HelveticaLTCYR-Roman"/>
              </a:rPr>
              <a:t>газові </a:t>
            </a:r>
            <a:r>
              <a:rPr sz="700" spc="-10" dirty="0">
                <a:latin typeface="HelveticaLTCYR-Roman"/>
                <a:cs typeface="HelveticaLTCYR-Roman"/>
              </a:rPr>
              <a:t>колонки </a:t>
            </a:r>
            <a:r>
              <a:rPr sz="700" dirty="0">
                <a:latin typeface="HelveticaLTCYR-Roman"/>
                <a:cs typeface="HelveticaLTCYR-Roman"/>
              </a:rPr>
              <a:t>Zanussi безпечними для  </a:t>
            </a:r>
            <a:r>
              <a:rPr sz="700" spc="-5" dirty="0">
                <a:latin typeface="HelveticaLTCYR-Roman"/>
                <a:cs typeface="HelveticaLTCYR-Roman"/>
              </a:rPr>
              <a:t>людини </a:t>
            </a:r>
            <a:r>
              <a:rPr sz="700" dirty="0">
                <a:latin typeface="HelveticaLTCYR-Roman"/>
                <a:cs typeface="HelveticaLTCYR-Roman"/>
              </a:rPr>
              <a:t>і </a:t>
            </a:r>
            <a:r>
              <a:rPr sz="700" spc="-5" dirty="0">
                <a:latin typeface="HelveticaLTCYR-Roman"/>
                <a:cs typeface="HelveticaLTCYR-Roman"/>
              </a:rPr>
              <a:t>навколишнього</a:t>
            </a:r>
            <a:r>
              <a:rPr sz="700" spc="-35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середовища.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740365" y="8592938"/>
            <a:ext cx="2533015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00"/>
              </a:lnSpc>
            </a:pPr>
            <a:r>
              <a:rPr sz="850" b="1" dirty="0">
                <a:latin typeface="Helvetica LT Cyrillic"/>
                <a:cs typeface="Helvetica LT Cyrillic"/>
              </a:rPr>
              <a:t>Емаль, </a:t>
            </a:r>
            <a:r>
              <a:rPr sz="850" b="1" spc="-5" dirty="0">
                <a:latin typeface="Helvetica LT Cyrillic"/>
                <a:cs typeface="Helvetica LT Cyrillic"/>
              </a:rPr>
              <a:t>розроблена </a:t>
            </a:r>
            <a:r>
              <a:rPr sz="850" b="1" spc="5" dirty="0">
                <a:latin typeface="Helvetica LT Cyrillic"/>
                <a:cs typeface="Helvetica LT Cyrillic"/>
              </a:rPr>
              <a:t>за </a:t>
            </a:r>
            <a:r>
              <a:rPr sz="850" b="1" spc="-5" dirty="0">
                <a:latin typeface="Helvetica LT Cyrillic"/>
                <a:cs typeface="Helvetica LT Cyrillic"/>
              </a:rPr>
              <a:t>технологією Sapphire  </a:t>
            </a:r>
            <a:r>
              <a:rPr sz="850" b="1" spc="-15" dirty="0">
                <a:latin typeface="Helvetica LT Cyrillic"/>
                <a:cs typeface="Helvetica LT Cyrillic"/>
              </a:rPr>
              <a:t>flex</a:t>
            </a:r>
            <a:r>
              <a:rPr sz="850" b="1" spc="-90" dirty="0">
                <a:latin typeface="Helvetica LT Cyrillic"/>
                <a:cs typeface="Helvetica LT Cyrillic"/>
              </a:rPr>
              <a:t> </a:t>
            </a:r>
            <a:r>
              <a:rPr sz="850" b="1" spc="-10" dirty="0">
                <a:latin typeface="Helvetica LT Cyrillic"/>
                <a:cs typeface="Helvetica LT Cyrillic"/>
              </a:rPr>
              <a:t>technology</a:t>
            </a:r>
            <a:endParaRPr sz="850">
              <a:latin typeface="Helvetica LT Cyrillic"/>
              <a:cs typeface="Helvetica LT Cyrillic"/>
            </a:endParaRPr>
          </a:p>
          <a:p>
            <a:pPr marL="12700">
              <a:lnSpc>
                <a:spcPts val="740"/>
              </a:lnSpc>
              <a:tabLst>
                <a:tab pos="725170" algn="l"/>
                <a:tab pos="1481455" algn="l"/>
                <a:tab pos="1897380" algn="l"/>
                <a:tab pos="2425065" algn="l"/>
              </a:tabLst>
            </a:pPr>
            <a:r>
              <a:rPr sz="700" dirty="0">
                <a:latin typeface="HelveticaLTCYR-Roman"/>
                <a:cs typeface="HelveticaLTCYR-Roman"/>
              </a:rPr>
              <a:t>Відрізняється	</a:t>
            </a:r>
            <a:r>
              <a:rPr sz="700" spc="-10" dirty="0">
                <a:latin typeface="HelveticaLTCYR-Roman"/>
                <a:cs typeface="HelveticaLTCYR-Roman"/>
              </a:rPr>
              <a:t>с</a:t>
            </a:r>
            <a:r>
              <a:rPr sz="700" dirty="0">
                <a:latin typeface="HelveticaLTCYR-Roman"/>
                <a:cs typeface="HelveticaLTCYR-Roman"/>
              </a:rPr>
              <a:t>уперміцністю,	емаль,	зро</a:t>
            </a:r>
            <a:r>
              <a:rPr sz="700" spc="-20" dirty="0">
                <a:latin typeface="HelveticaLTCYR-Roman"/>
                <a:cs typeface="HelveticaLTCYR-Roman"/>
              </a:rPr>
              <a:t>б</a:t>
            </a:r>
            <a:r>
              <a:rPr sz="700" dirty="0">
                <a:latin typeface="HelveticaLTCYR-Roman"/>
                <a:cs typeface="HelveticaLTCYR-Roman"/>
              </a:rPr>
              <a:t>лена	за</a:t>
            </a:r>
            <a:endParaRPr sz="700">
              <a:latin typeface="HelveticaLTCYR-Roman"/>
              <a:cs typeface="HelveticaLTCYR-Roman"/>
            </a:endParaRPr>
          </a:p>
          <a:p>
            <a:pPr marL="12700">
              <a:lnSpc>
                <a:spcPts val="815"/>
              </a:lnSpc>
            </a:pPr>
            <a:r>
              <a:rPr sz="700" spc="-5" dirty="0">
                <a:latin typeface="HelveticaLTCYR-Roman"/>
                <a:cs typeface="HelveticaLTCYR-Roman"/>
              </a:rPr>
              <a:t>технологією </a:t>
            </a:r>
            <a:r>
              <a:rPr sz="700" spc="-25" dirty="0">
                <a:latin typeface="HelveticaLTCYR-Roman"/>
                <a:cs typeface="HelveticaLTCYR-Roman"/>
              </a:rPr>
              <a:t>SFT, </a:t>
            </a:r>
            <a:r>
              <a:rPr sz="700" dirty="0">
                <a:latin typeface="HelveticaLTCYR-Roman"/>
                <a:cs typeface="HelveticaLTCYR-Roman"/>
              </a:rPr>
              <a:t>має ще й гнучкість і</a:t>
            </a:r>
            <a:r>
              <a:rPr sz="700" spc="20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еластичність.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158544" y="8087630"/>
            <a:ext cx="253301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0"/>
              </a:lnSpc>
            </a:pPr>
            <a:r>
              <a:rPr sz="850" b="1" dirty="0">
                <a:latin typeface="Helvetica LT Cyrillic"/>
                <a:cs typeface="Helvetica LT Cyrillic"/>
              </a:rPr>
              <a:t>Wi-Fi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950"/>
              </a:lnSpc>
              <a:spcBef>
                <a:spcPts val="30"/>
              </a:spcBef>
            </a:pPr>
            <a:r>
              <a:rPr sz="800" spc="-5" dirty="0">
                <a:latin typeface="HelveticaLTCYR-Roman"/>
                <a:cs typeface="HelveticaLTCYR-Roman"/>
              </a:rPr>
              <a:t>Функція </a:t>
            </a:r>
            <a:r>
              <a:rPr sz="800" spc="-10" dirty="0">
                <a:latin typeface="HelveticaLTCYR-Roman"/>
                <a:cs typeface="HelveticaLTCYR-Roman"/>
              </a:rPr>
              <a:t>управління водонагрівачем </a:t>
            </a:r>
            <a:r>
              <a:rPr sz="800" spc="-5" dirty="0">
                <a:latin typeface="HelveticaLTCYR-Roman"/>
                <a:cs typeface="HelveticaLTCYR-Roman"/>
              </a:rPr>
              <a:t>з </a:t>
            </a:r>
            <a:r>
              <a:rPr sz="800" spc="-10" dirty="0">
                <a:latin typeface="HelveticaLTCYR-Roman"/>
                <a:cs typeface="HelveticaLTCYR-Roman"/>
              </a:rPr>
              <a:t>мобільного  </a:t>
            </a:r>
            <a:r>
              <a:rPr sz="800" spc="-5" dirty="0">
                <a:latin typeface="HelveticaLTCYR-Roman"/>
                <a:cs typeface="HelveticaLTCYR-Roman"/>
              </a:rPr>
              <a:t>пристрою.</a:t>
            </a:r>
            <a:endParaRPr sz="800">
              <a:latin typeface="HelveticaLTCYR-Roman"/>
              <a:cs typeface="HelveticaLTCYR-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40365" y="3958444"/>
            <a:ext cx="254254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Потужний</a:t>
            </a:r>
            <a:r>
              <a:rPr sz="850" b="1" spc="-55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нагрів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790"/>
              </a:lnSpc>
              <a:spcBef>
                <a:spcPts val="30"/>
              </a:spcBef>
            </a:pPr>
            <a:r>
              <a:rPr sz="700" spc="-5" dirty="0">
                <a:latin typeface="HelveticaLTCYR-Roman"/>
                <a:cs typeface="HelveticaLTCYR-Roman"/>
              </a:rPr>
              <a:t>Водонагрівачі </a:t>
            </a:r>
            <a:r>
              <a:rPr sz="700" dirty="0">
                <a:latin typeface="HelveticaLTCYR-Roman"/>
                <a:cs typeface="HelveticaLTCYR-Roman"/>
              </a:rPr>
              <a:t>Zanussi оснащені потужними надійними  нагрівальними </a:t>
            </a:r>
            <a:r>
              <a:rPr sz="700" spc="-5" dirty="0">
                <a:latin typeface="HelveticaLTCYR-Roman"/>
                <a:cs typeface="HelveticaLTCYR-Roman"/>
              </a:rPr>
              <a:t>елементами</a:t>
            </a:r>
            <a:r>
              <a:rPr sz="700" dirty="0">
                <a:latin typeface="HelveticaLTCYR-Roman"/>
                <a:cs typeface="HelveticaLTCYR-Roman"/>
              </a:rPr>
              <a:t> (ТЕНами).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158544" y="3370967"/>
            <a:ext cx="245618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3 вида</a:t>
            </a:r>
            <a:r>
              <a:rPr sz="850" b="1" spc="-45" dirty="0">
                <a:latin typeface="Helvetica LT Cyrillic"/>
                <a:cs typeface="Helvetica LT Cyrillic"/>
              </a:rPr>
              <a:t> </a:t>
            </a:r>
            <a:r>
              <a:rPr sz="850" b="1" spc="10" dirty="0">
                <a:latin typeface="Helvetica LT Cyrillic"/>
                <a:cs typeface="Helvetica LT Cyrillic"/>
              </a:rPr>
              <a:t>комплектації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790"/>
              </a:lnSpc>
              <a:spcBef>
                <a:spcPts val="30"/>
              </a:spcBef>
            </a:pPr>
            <a:r>
              <a:rPr sz="700" spc="-5" dirty="0">
                <a:latin typeface="HelveticaLTCYR-Roman"/>
                <a:cs typeface="HelveticaLTCYR-Roman"/>
              </a:rPr>
              <a:t>Залежно від вибору </a:t>
            </a:r>
            <a:r>
              <a:rPr sz="700" spc="-20" dirty="0">
                <a:latin typeface="HelveticaLTCYR-Roman"/>
                <a:cs typeface="HelveticaLTCYR-Roman"/>
              </a:rPr>
              <a:t>виробу, </a:t>
            </a:r>
            <a:r>
              <a:rPr sz="700" spc="-10" dirty="0">
                <a:latin typeface="HelveticaLTCYR-Roman"/>
                <a:cs typeface="HelveticaLTCYR-Roman"/>
              </a:rPr>
              <a:t>можна вибрати </a:t>
            </a:r>
            <a:r>
              <a:rPr sz="700" spc="-5" dirty="0">
                <a:latin typeface="HelveticaLTCYR-Roman"/>
                <a:cs typeface="HelveticaLTCYR-Roman"/>
              </a:rPr>
              <a:t>необхідну  саме Вам </a:t>
            </a:r>
            <a:r>
              <a:rPr sz="700" spc="-10" dirty="0">
                <a:latin typeface="HelveticaLTCYR-Roman"/>
                <a:cs typeface="HelveticaLTCYR-Roman"/>
              </a:rPr>
              <a:t>комплектацію: </a:t>
            </a:r>
            <a:r>
              <a:rPr sz="700" spc="-5" dirty="0">
                <a:latin typeface="HelveticaLTCYR-Roman"/>
                <a:cs typeface="HelveticaLTCYR-Roman"/>
              </a:rPr>
              <a:t>кран, душ, кран </a:t>
            </a:r>
            <a:r>
              <a:rPr sz="700" dirty="0">
                <a:latin typeface="HelveticaLTCYR-Roman"/>
                <a:cs typeface="HelveticaLTCYR-Roman"/>
              </a:rPr>
              <a:t>+</a:t>
            </a:r>
            <a:r>
              <a:rPr sz="700" spc="60" dirty="0">
                <a:latin typeface="HelveticaLTCYR-Roman"/>
                <a:cs typeface="HelveticaLTCYR-Roman"/>
              </a:rPr>
              <a:t> </a:t>
            </a:r>
            <a:r>
              <a:rPr sz="700" spc="-5" dirty="0">
                <a:latin typeface="HelveticaLTCYR-Roman"/>
                <a:cs typeface="HelveticaLTCYR-Roman"/>
              </a:rPr>
              <a:t>душ.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34121" y="9754908"/>
            <a:ext cx="486409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tabLst>
                <a:tab pos="347345" algn="l"/>
              </a:tabLst>
            </a:pPr>
            <a:r>
              <a:rPr sz="700" u="heavy" dirty="0">
                <a:latin typeface="HelveticaLTCYR-Roman"/>
                <a:cs typeface="HelveticaLTCYR-Roman"/>
              </a:rPr>
              <a:t>   </a:t>
            </a:r>
            <a:r>
              <a:rPr sz="700" u="heavy" spc="-55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	</a:t>
            </a:r>
            <a:r>
              <a:rPr sz="700" u="heavy" dirty="0">
                <a:latin typeface="HelveticaLTCYR-Roman"/>
                <a:cs typeface="HelveticaLTCYR-Roman"/>
              </a:rPr>
              <a:t> </a:t>
            </a:r>
            <a:r>
              <a:rPr sz="700" u="heavy" spc="-55" dirty="0">
                <a:latin typeface="HelveticaLTCYR-Roman"/>
                <a:cs typeface="HelveticaLTCYR-Roman"/>
              </a:rPr>
              <a:t> 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740365" y="9789829"/>
            <a:ext cx="245618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Плаский </a:t>
            </a:r>
            <a:r>
              <a:rPr sz="850" b="1" spc="5" dirty="0">
                <a:latin typeface="Helvetica LT Cyrillic"/>
                <a:cs typeface="Helvetica LT Cyrillic"/>
              </a:rPr>
              <a:t>корпус</a:t>
            </a:r>
            <a:r>
              <a:rPr sz="850" b="1" spc="-75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водонагрівача</a:t>
            </a:r>
            <a:endParaRPr sz="850">
              <a:latin typeface="Helvetica LT Cyrillic"/>
              <a:cs typeface="Helvetica LT Cyrillic"/>
            </a:endParaRPr>
          </a:p>
          <a:p>
            <a:pPr marL="12700" marR="5080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Завдяки пласкій формі </a:t>
            </a:r>
            <a:r>
              <a:rPr sz="700" spc="-5" dirty="0">
                <a:latin typeface="HelveticaLTCYR-Roman"/>
                <a:cs typeface="HelveticaLTCYR-Roman"/>
              </a:rPr>
              <a:t>водонагрівач можна </a:t>
            </a:r>
            <a:r>
              <a:rPr sz="700" dirty="0">
                <a:latin typeface="HelveticaLTCYR-Roman"/>
                <a:cs typeface="HelveticaLTCYR-Roman"/>
              </a:rPr>
              <a:t>розмістити  навіть в самому </a:t>
            </a:r>
            <a:r>
              <a:rPr sz="700" spc="-5" dirty="0">
                <a:latin typeface="HelveticaLTCYR-Roman"/>
                <a:cs typeface="HelveticaLTCYR-Roman"/>
              </a:rPr>
              <a:t>маленькому </a:t>
            </a:r>
            <a:r>
              <a:rPr sz="700" dirty="0">
                <a:latin typeface="HelveticaLTCYR-Roman"/>
                <a:cs typeface="HelveticaLTCYR-Roman"/>
              </a:rPr>
              <a:t>за розміром</a:t>
            </a:r>
            <a:r>
              <a:rPr sz="700" spc="35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приміщенні.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40365" y="4507598"/>
            <a:ext cx="25425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Компактний</a:t>
            </a:r>
            <a:r>
              <a:rPr sz="850" b="1" spc="-8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розмір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dirty="0">
                <a:latin typeface="HelveticaLTCYR-Roman"/>
                <a:cs typeface="HelveticaLTCYR-Roman"/>
              </a:rPr>
              <a:t>В </a:t>
            </a:r>
            <a:r>
              <a:rPr sz="700" spc="-5" dirty="0">
                <a:latin typeface="HelveticaLTCYR-Roman"/>
                <a:cs typeface="HelveticaLTCYR-Roman"/>
              </a:rPr>
              <a:t>модельний </a:t>
            </a:r>
            <a:r>
              <a:rPr sz="700" dirty="0">
                <a:latin typeface="HelveticaLTCYR-Roman"/>
                <a:cs typeface="HelveticaLTCYR-Roman"/>
              </a:rPr>
              <a:t>ряд </a:t>
            </a:r>
            <a:r>
              <a:rPr sz="700" spc="-10" dirty="0">
                <a:latin typeface="HelveticaLTCYR-Roman"/>
                <a:cs typeface="HelveticaLTCYR-Roman"/>
              </a:rPr>
              <a:t>входять </a:t>
            </a:r>
            <a:r>
              <a:rPr sz="700" spc="-5" dirty="0">
                <a:latin typeface="HelveticaLTCYR-Roman"/>
                <a:cs typeface="HelveticaLTCYR-Roman"/>
              </a:rPr>
              <a:t>водонагрівачі </a:t>
            </a:r>
            <a:r>
              <a:rPr sz="700" dirty="0">
                <a:latin typeface="HelveticaLTCYR-Roman"/>
                <a:cs typeface="HelveticaLTCYR-Roman"/>
              </a:rPr>
              <a:t>різних форм і  </a:t>
            </a:r>
            <a:r>
              <a:rPr sz="700" spc="-5" dirty="0">
                <a:latin typeface="HelveticaLTCYR-Roman"/>
                <a:cs typeface="HelveticaLTCYR-Roman"/>
              </a:rPr>
              <a:t>габаритів, </a:t>
            </a:r>
            <a:r>
              <a:rPr sz="700" dirty="0">
                <a:latin typeface="HelveticaLTCYR-Roman"/>
                <a:cs typeface="HelveticaLTCYR-Roman"/>
              </a:rPr>
              <a:t>що спрощує підбір </a:t>
            </a:r>
            <a:r>
              <a:rPr sz="700" spc="-5" dirty="0">
                <a:latin typeface="HelveticaLTCYR-Roman"/>
                <a:cs typeface="HelveticaLTCYR-Roman"/>
              </a:rPr>
              <a:t>водонагрівача </a:t>
            </a:r>
            <a:r>
              <a:rPr sz="700" dirty="0">
                <a:latin typeface="HelveticaLTCYR-Roman"/>
                <a:cs typeface="HelveticaLTCYR-Roman"/>
              </a:rPr>
              <a:t>для </a:t>
            </a:r>
            <a:r>
              <a:rPr sz="700" spc="-5" dirty="0">
                <a:latin typeface="HelveticaLTCYR-Roman"/>
                <a:cs typeface="HelveticaLTCYR-Roman"/>
              </a:rPr>
              <a:t>конкретно-  </a:t>
            </a:r>
            <a:r>
              <a:rPr sz="700" spc="-10" dirty="0">
                <a:latin typeface="HelveticaLTCYR-Roman"/>
                <a:cs typeface="HelveticaLTCYR-Roman"/>
              </a:rPr>
              <a:t>го, </a:t>
            </a:r>
            <a:r>
              <a:rPr sz="700" dirty="0">
                <a:latin typeface="HelveticaLTCYR-Roman"/>
                <a:cs typeface="HelveticaLTCYR-Roman"/>
              </a:rPr>
              <a:t>навіть </a:t>
            </a:r>
            <a:r>
              <a:rPr sz="700" spc="-5" dirty="0">
                <a:latin typeface="HelveticaLTCYR-Roman"/>
                <a:cs typeface="HelveticaLTCYR-Roman"/>
              </a:rPr>
              <a:t>самого невеликого</a:t>
            </a:r>
            <a:r>
              <a:rPr sz="700" spc="-10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приміщення.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158544" y="6399705"/>
            <a:ext cx="129857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dirty="0">
                <a:latin typeface="Helvetica LT Cyrillic"/>
                <a:cs typeface="Helvetica LT Cyrillic"/>
              </a:rPr>
              <a:t>Кругла </a:t>
            </a:r>
            <a:r>
              <a:rPr sz="850" b="1" spc="20" dirty="0">
                <a:latin typeface="Helvetica LT Cyrillic"/>
                <a:cs typeface="Helvetica LT Cyrillic"/>
              </a:rPr>
              <a:t>форма</a:t>
            </a:r>
            <a:r>
              <a:rPr sz="850" b="1" spc="-55" dirty="0">
                <a:latin typeface="Helvetica LT Cyrillic"/>
                <a:cs typeface="Helvetica LT Cyrillic"/>
              </a:rPr>
              <a:t> </a:t>
            </a:r>
            <a:r>
              <a:rPr sz="850" b="1" spc="5" dirty="0">
                <a:latin typeface="Helvetica LT Cyrillic"/>
                <a:cs typeface="Helvetica LT Cyrillic"/>
              </a:rPr>
              <a:t>корпусу</a:t>
            </a:r>
            <a:endParaRPr sz="850">
              <a:latin typeface="Helvetica LT Cyrillic"/>
              <a:cs typeface="Helvetica LT Cyrill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40365" y="5695041"/>
            <a:ext cx="25425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Ефективна</a:t>
            </a:r>
            <a:r>
              <a:rPr sz="850" b="1" dirty="0">
                <a:latin typeface="Helvetica LT Cyrillic"/>
                <a:cs typeface="Helvetica LT Cyrillic"/>
              </a:rPr>
              <a:t> </a:t>
            </a:r>
            <a:r>
              <a:rPr sz="850" b="1" spc="10" dirty="0">
                <a:latin typeface="Helvetica LT Cyrillic"/>
                <a:cs typeface="Helvetica LT Cyrillic"/>
              </a:rPr>
              <a:t>теплоізоляція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spc="-5" dirty="0">
                <a:latin typeface="HelveticaLTCYR-Roman"/>
                <a:cs typeface="HelveticaLTCYR-Roman"/>
              </a:rPr>
              <a:t>Дозволяє надовго </a:t>
            </a:r>
            <a:r>
              <a:rPr sz="700" dirty="0">
                <a:latin typeface="HelveticaLTCYR-Roman"/>
                <a:cs typeface="HelveticaLTCYR-Roman"/>
              </a:rPr>
              <a:t>зберегти </a:t>
            </a:r>
            <a:r>
              <a:rPr sz="700" spc="-5" dirty="0">
                <a:latin typeface="HelveticaLTCYR-Roman"/>
                <a:cs typeface="HelveticaLTCYR-Roman"/>
              </a:rPr>
              <a:t>температуру </a:t>
            </a:r>
            <a:r>
              <a:rPr sz="700" spc="-10" dirty="0">
                <a:latin typeface="HelveticaLTCYR-Roman"/>
                <a:cs typeface="HelveticaLTCYR-Roman"/>
              </a:rPr>
              <a:t>води </a:t>
            </a:r>
            <a:r>
              <a:rPr sz="700" spc="-5" dirty="0">
                <a:latin typeface="HelveticaLTCYR-Roman"/>
                <a:cs typeface="HelveticaLTCYR-Roman"/>
              </a:rPr>
              <a:t>всередині  водонагрівача, </a:t>
            </a:r>
            <a:r>
              <a:rPr sz="700" dirty="0">
                <a:latin typeface="HelveticaLTCYR-Roman"/>
                <a:cs typeface="HelveticaLTCYR-Roman"/>
              </a:rPr>
              <a:t>знижує </a:t>
            </a:r>
            <a:r>
              <a:rPr sz="700" spc="-5" dirty="0">
                <a:latin typeface="HelveticaLTCYR-Roman"/>
                <a:cs typeface="HelveticaLTCYR-Roman"/>
              </a:rPr>
              <a:t>тепловтрати, дозволяє економити  </a:t>
            </a:r>
            <a:r>
              <a:rPr sz="700" dirty="0">
                <a:latin typeface="HelveticaLTCYR-Roman"/>
                <a:cs typeface="HelveticaLTCYR-Roman"/>
              </a:rPr>
              <a:t>електроенергію.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40365" y="6798909"/>
            <a:ext cx="254254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7825">
              <a:lnSpc>
                <a:spcPct val="103600"/>
              </a:lnSpc>
            </a:pPr>
            <a:r>
              <a:rPr sz="850" b="1" spc="10" dirty="0">
                <a:latin typeface="Helvetica LT Cyrillic"/>
                <a:cs typeface="Helvetica LT Cyrillic"/>
              </a:rPr>
              <a:t>ПЗВ - </a:t>
            </a:r>
            <a:r>
              <a:rPr sz="850" b="1" spc="5" dirty="0">
                <a:latin typeface="Helvetica LT Cyrillic"/>
                <a:cs typeface="Helvetica LT Cyrillic"/>
              </a:rPr>
              <a:t>пристрій захисного</a:t>
            </a:r>
            <a:r>
              <a:rPr sz="850" b="1" spc="-75" dirty="0">
                <a:latin typeface="Helvetica LT Cyrillic"/>
                <a:cs typeface="Helvetica LT Cyrillic"/>
              </a:rPr>
              <a:t> </a:t>
            </a:r>
            <a:r>
              <a:rPr sz="850" b="1" spc="5" dirty="0">
                <a:latin typeface="Helvetica LT Cyrillic"/>
                <a:cs typeface="Helvetica LT Cyrillic"/>
              </a:rPr>
              <a:t>відключення  приладу</a:t>
            </a:r>
            <a:endParaRPr sz="850">
              <a:latin typeface="Helvetica LT Cyrillic"/>
              <a:cs typeface="Helvetica LT Cyrillic"/>
            </a:endParaRPr>
          </a:p>
          <a:p>
            <a:pPr marL="12700">
              <a:lnSpc>
                <a:spcPts val="740"/>
              </a:lnSpc>
            </a:pPr>
            <a:r>
              <a:rPr sz="700" dirty="0">
                <a:latin typeface="HelveticaLTCYR-Roman"/>
                <a:cs typeface="HelveticaLTCYR-Roman"/>
              </a:rPr>
              <a:t>До    </a:t>
            </a:r>
            <a:r>
              <a:rPr sz="700" spc="-5" dirty="0">
                <a:latin typeface="HelveticaLTCYR-Roman"/>
                <a:cs typeface="HelveticaLTCYR-Roman"/>
              </a:rPr>
              <a:t>комплекту    </a:t>
            </a:r>
            <a:r>
              <a:rPr sz="700" dirty="0">
                <a:latin typeface="HelveticaLTCYR-Roman"/>
                <a:cs typeface="HelveticaLTCYR-Roman"/>
              </a:rPr>
              <a:t>з    </a:t>
            </a:r>
            <a:r>
              <a:rPr sz="700" spc="-5" dirty="0">
                <a:latin typeface="HelveticaLTCYR-Roman"/>
                <a:cs typeface="HelveticaLTCYR-Roman"/>
              </a:rPr>
              <a:t>водонагрівачем    </a:t>
            </a:r>
            <a:r>
              <a:rPr sz="700" spc="-10" dirty="0">
                <a:latin typeface="HelveticaLTCYR-Roman"/>
                <a:cs typeface="HelveticaLTCYR-Roman"/>
              </a:rPr>
              <a:t>входить    </a:t>
            </a:r>
            <a:r>
              <a:rPr sz="700" dirty="0">
                <a:latin typeface="HelveticaLTCYR-Roman"/>
                <a:cs typeface="HelveticaLTCYR-Roman"/>
              </a:rPr>
              <a:t>ПЗВ,</a:t>
            </a:r>
            <a:r>
              <a:rPr sz="700" spc="145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який</a:t>
            </a:r>
            <a:endParaRPr sz="700">
              <a:latin typeface="HelveticaLTCYR-Roman"/>
              <a:cs typeface="HelveticaLTCYR-Roman"/>
            </a:endParaRPr>
          </a:p>
          <a:p>
            <a:pPr marL="12700" marR="5080">
              <a:lnSpc>
                <a:spcPts val="790"/>
              </a:lnSpc>
              <a:spcBef>
                <a:spcPts val="45"/>
              </a:spcBef>
            </a:pPr>
            <a:r>
              <a:rPr sz="700" dirty="0">
                <a:latin typeface="HelveticaLTCYR-Roman"/>
                <a:cs typeface="HelveticaLTCYR-Roman"/>
              </a:rPr>
              <a:t>забезпечує надійний захист як від </a:t>
            </a:r>
            <a:r>
              <a:rPr sz="700" spc="-5" dirty="0">
                <a:latin typeface="HelveticaLTCYR-Roman"/>
                <a:cs typeface="HelveticaLTCYR-Roman"/>
              </a:rPr>
              <a:t>ураження </a:t>
            </a:r>
            <a:r>
              <a:rPr sz="700" dirty="0">
                <a:latin typeface="HelveticaLTCYR-Roman"/>
                <a:cs typeface="HelveticaLTCYR-Roman"/>
              </a:rPr>
              <a:t>електричним  струмом, </a:t>
            </a:r>
            <a:r>
              <a:rPr sz="700" spc="-10" dirty="0">
                <a:latin typeface="HelveticaLTCYR-Roman"/>
                <a:cs typeface="HelveticaLTCYR-Roman"/>
              </a:rPr>
              <a:t>так </a:t>
            </a:r>
            <a:r>
              <a:rPr sz="700" dirty="0">
                <a:latin typeface="HelveticaLTCYR-Roman"/>
                <a:cs typeface="HelveticaLTCYR-Roman"/>
              </a:rPr>
              <a:t>і від</a:t>
            </a:r>
            <a:r>
              <a:rPr sz="700" spc="-55" dirty="0">
                <a:latin typeface="HelveticaLTCYR-Roman"/>
                <a:cs typeface="HelveticaLTCYR-Roman"/>
              </a:rPr>
              <a:t> </a:t>
            </a:r>
            <a:r>
              <a:rPr sz="700" spc="-10" dirty="0">
                <a:latin typeface="HelveticaLTCYR-Roman"/>
                <a:cs typeface="HelveticaLTCYR-Roman"/>
              </a:rPr>
              <a:t>пожежі.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158544" y="7550784"/>
            <a:ext cx="254254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7700"/>
              </a:lnSpc>
            </a:pPr>
            <a:r>
              <a:rPr sz="850" b="1" spc="10" dirty="0">
                <a:latin typeface="Helvetica LT Cyrillic"/>
                <a:cs typeface="Helvetica LT Cyrillic"/>
              </a:rPr>
              <a:t>Можливість </a:t>
            </a:r>
            <a:r>
              <a:rPr sz="850" b="1" spc="15" dirty="0">
                <a:latin typeface="Helvetica LT Cyrillic"/>
                <a:cs typeface="Helvetica LT Cyrillic"/>
              </a:rPr>
              <a:t>установки таймера включення  </a:t>
            </a:r>
            <a:r>
              <a:rPr sz="850" b="1" spc="10" dirty="0">
                <a:latin typeface="Helvetica LT Cyrillic"/>
                <a:cs typeface="Helvetica LT Cyrillic"/>
              </a:rPr>
              <a:t>нагріву</a:t>
            </a:r>
            <a:endParaRPr sz="850">
              <a:latin typeface="Helvetica LT Cyrillic"/>
              <a:cs typeface="Helvetica LT Cyrill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158544" y="9905537"/>
            <a:ext cx="47815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215" dirty="0">
                <a:latin typeface="Helvetica LT Cyrillic"/>
                <a:cs typeface="Helvetica LT Cyrillic"/>
              </a:rPr>
              <a:t>Г</a:t>
            </a:r>
            <a:r>
              <a:rPr sz="850" b="1" spc="15" dirty="0">
                <a:latin typeface="Helvetica LT Cyrillic"/>
                <a:cs typeface="Helvetica LT Cyrillic"/>
              </a:rPr>
              <a:t>арантія</a:t>
            </a:r>
            <a:endParaRPr sz="850">
              <a:latin typeface="Helvetica LT Cyrillic"/>
              <a:cs typeface="Helvetica LT Cyrill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158544" y="3878967"/>
            <a:ext cx="25330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980"/>
              </a:lnSpc>
            </a:pPr>
            <a:r>
              <a:rPr sz="850" b="1" spc="5" dirty="0">
                <a:latin typeface="Helvetica LT Cyrillic"/>
                <a:cs typeface="Helvetica LT Cyrillic"/>
              </a:rPr>
              <a:t>Температурний</a:t>
            </a:r>
            <a:r>
              <a:rPr sz="850" b="1" spc="-20" dirty="0">
                <a:latin typeface="Helvetica LT Cyrillic"/>
                <a:cs typeface="Helvetica LT Cyrillic"/>
              </a:rPr>
              <a:t> </a:t>
            </a:r>
            <a:r>
              <a:rPr sz="850" b="1" spc="5" dirty="0">
                <a:latin typeface="Helvetica LT Cyrillic"/>
                <a:cs typeface="Helvetica LT Cyrillic"/>
              </a:rPr>
              <a:t>контроль</a:t>
            </a:r>
            <a:endParaRPr sz="850">
              <a:latin typeface="Helvetica LT Cyrillic"/>
              <a:cs typeface="Helvetica LT Cyrillic"/>
            </a:endParaRPr>
          </a:p>
          <a:p>
            <a:pPr marL="12700" marR="5080" algn="just">
              <a:lnSpc>
                <a:spcPts val="790"/>
              </a:lnSpc>
              <a:spcBef>
                <a:spcPts val="30"/>
              </a:spcBef>
            </a:pPr>
            <a:r>
              <a:rPr sz="700" spc="-10" dirty="0">
                <a:latin typeface="HelveticaLTCYR-Roman"/>
                <a:cs typeface="HelveticaLTCYR-Roman"/>
              </a:rPr>
              <a:t>Вода </a:t>
            </a:r>
            <a:r>
              <a:rPr sz="700" dirty="0">
                <a:latin typeface="HelveticaLTCYR-Roman"/>
                <a:cs typeface="HelveticaLTCYR-Roman"/>
              </a:rPr>
              <a:t>у </a:t>
            </a:r>
            <a:r>
              <a:rPr sz="700" spc="-5" dirty="0">
                <a:latin typeface="HelveticaLTCYR-Roman"/>
                <a:cs typeface="HelveticaLTCYR-Roman"/>
              </a:rPr>
              <a:t>водонагрівачі </a:t>
            </a:r>
            <a:r>
              <a:rPr sz="700" dirty="0">
                <a:latin typeface="HelveticaLTCYR-Roman"/>
                <a:cs typeface="HelveticaLTCYR-Roman"/>
              </a:rPr>
              <a:t>підтримується на заданому рівні: при  досягненні необхідної </a:t>
            </a:r>
            <a:r>
              <a:rPr sz="700" spc="-5" dirty="0">
                <a:latin typeface="HelveticaLTCYR-Roman"/>
                <a:cs typeface="HelveticaLTCYR-Roman"/>
              </a:rPr>
              <a:t>температури </a:t>
            </a:r>
            <a:r>
              <a:rPr sz="700" dirty="0">
                <a:latin typeface="HelveticaLTCYR-Roman"/>
                <a:cs typeface="HelveticaLTCYR-Roman"/>
              </a:rPr>
              <a:t>- нагрів відключається,  при </a:t>
            </a:r>
            <a:r>
              <a:rPr sz="700" spc="-5" dirty="0">
                <a:latin typeface="HelveticaLTCYR-Roman"/>
                <a:cs typeface="HelveticaLTCYR-Roman"/>
              </a:rPr>
              <a:t>зниженні температури </a:t>
            </a:r>
            <a:r>
              <a:rPr sz="700" dirty="0">
                <a:latin typeface="HelveticaLTCYR-Roman"/>
                <a:cs typeface="HelveticaLTCYR-Roman"/>
              </a:rPr>
              <a:t>нагрівання </a:t>
            </a:r>
            <a:r>
              <a:rPr sz="700" spc="-5" dirty="0">
                <a:latin typeface="HelveticaLTCYR-Roman"/>
                <a:cs typeface="HelveticaLTCYR-Roman"/>
              </a:rPr>
              <a:t>знову</a:t>
            </a:r>
            <a:r>
              <a:rPr sz="700" spc="70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включається.</a:t>
            </a:r>
            <a:endParaRPr sz="700">
              <a:latin typeface="HelveticaLTCYR-Roman"/>
              <a:cs typeface="HelveticaLTCYR-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740365" y="8187646"/>
            <a:ext cx="2369185" cy="14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5" dirty="0">
                <a:latin typeface="Helvetica LT Cyrillic"/>
                <a:cs typeface="Helvetica LT Cyrillic"/>
              </a:rPr>
              <a:t>Установка температури з точністю до</a:t>
            </a:r>
            <a:r>
              <a:rPr sz="850" b="1" spc="-40" dirty="0">
                <a:latin typeface="Helvetica LT Cyrillic"/>
                <a:cs typeface="Helvetica LT Cyrillic"/>
              </a:rPr>
              <a:t> </a:t>
            </a:r>
            <a:r>
              <a:rPr sz="850" b="1" spc="15" dirty="0">
                <a:latin typeface="Helvetica LT Cyrillic"/>
                <a:cs typeface="Helvetica LT Cyrillic"/>
              </a:rPr>
              <a:t>1°С</a:t>
            </a:r>
            <a:endParaRPr sz="850">
              <a:latin typeface="Helvetica LT Cyrillic"/>
              <a:cs typeface="Helvetica LT Cyrillic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134121" y="2730703"/>
            <a:ext cx="486409" cy="488950"/>
          </a:xfrm>
          <a:custGeom>
            <a:avLst/>
            <a:gdLst/>
            <a:ahLst/>
            <a:cxnLst/>
            <a:rect l="l" t="t" r="r" b="b"/>
            <a:pathLst>
              <a:path w="486409" h="488950">
                <a:moveTo>
                  <a:pt x="486003" y="488683"/>
                </a:moveTo>
                <a:lnTo>
                  <a:pt x="0" y="488683"/>
                </a:lnTo>
                <a:lnTo>
                  <a:pt x="0" y="0"/>
                </a:lnTo>
                <a:lnTo>
                  <a:pt x="486003" y="0"/>
                </a:lnTo>
                <a:lnTo>
                  <a:pt x="486003" y="488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14183" y="2799094"/>
            <a:ext cx="325120" cy="352425"/>
          </a:xfrm>
          <a:custGeom>
            <a:avLst/>
            <a:gdLst/>
            <a:ahLst/>
            <a:cxnLst/>
            <a:rect l="l" t="t" r="r" b="b"/>
            <a:pathLst>
              <a:path w="325120" h="352425">
                <a:moveTo>
                  <a:pt x="66738" y="0"/>
                </a:moveTo>
                <a:lnTo>
                  <a:pt x="0" y="67919"/>
                </a:lnTo>
                <a:lnTo>
                  <a:pt x="50" y="69748"/>
                </a:lnTo>
                <a:lnTo>
                  <a:pt x="2256" y="110621"/>
                </a:lnTo>
                <a:lnTo>
                  <a:pt x="7398" y="152314"/>
                </a:lnTo>
                <a:lnTo>
                  <a:pt x="16665" y="193607"/>
                </a:lnTo>
                <a:lnTo>
                  <a:pt x="31246" y="233281"/>
                </a:lnTo>
                <a:lnTo>
                  <a:pt x="52330" y="270117"/>
                </a:lnTo>
                <a:lnTo>
                  <a:pt x="81105" y="302897"/>
                </a:lnTo>
                <a:lnTo>
                  <a:pt x="118760" y="330400"/>
                </a:lnTo>
                <a:lnTo>
                  <a:pt x="166484" y="351409"/>
                </a:lnTo>
                <a:lnTo>
                  <a:pt x="168046" y="351917"/>
                </a:lnTo>
                <a:lnTo>
                  <a:pt x="169532" y="351218"/>
                </a:lnTo>
                <a:lnTo>
                  <a:pt x="184665" y="342823"/>
                </a:lnTo>
                <a:lnTo>
                  <a:pt x="167512" y="342823"/>
                </a:lnTo>
                <a:lnTo>
                  <a:pt x="116510" y="319088"/>
                </a:lnTo>
                <a:lnTo>
                  <a:pt x="77709" y="287458"/>
                </a:lnTo>
                <a:lnTo>
                  <a:pt x="49445" y="249660"/>
                </a:lnTo>
                <a:lnTo>
                  <a:pt x="30058" y="207419"/>
                </a:lnTo>
                <a:lnTo>
                  <a:pt x="17885" y="162461"/>
                </a:lnTo>
                <a:lnTo>
                  <a:pt x="11264" y="116512"/>
                </a:lnTo>
                <a:lnTo>
                  <a:pt x="8534" y="71297"/>
                </a:lnTo>
                <a:lnTo>
                  <a:pt x="70218" y="8559"/>
                </a:lnTo>
                <a:lnTo>
                  <a:pt x="261159" y="8559"/>
                </a:lnTo>
                <a:lnTo>
                  <a:pt x="255435" y="3060"/>
                </a:lnTo>
                <a:lnTo>
                  <a:pt x="66738" y="0"/>
                </a:lnTo>
                <a:close/>
              </a:path>
              <a:path w="325120" h="352425">
                <a:moveTo>
                  <a:pt x="261159" y="8559"/>
                </a:moveTo>
                <a:lnTo>
                  <a:pt x="70218" y="8559"/>
                </a:lnTo>
                <a:lnTo>
                  <a:pt x="252006" y="11480"/>
                </a:lnTo>
                <a:lnTo>
                  <a:pt x="316776" y="73698"/>
                </a:lnTo>
                <a:lnTo>
                  <a:pt x="316404" y="127713"/>
                </a:lnTo>
                <a:lnTo>
                  <a:pt x="309267" y="176052"/>
                </a:lnTo>
                <a:lnTo>
                  <a:pt x="295210" y="219158"/>
                </a:lnTo>
                <a:lnTo>
                  <a:pt x="274126" y="257172"/>
                </a:lnTo>
                <a:lnTo>
                  <a:pt x="245895" y="290310"/>
                </a:lnTo>
                <a:lnTo>
                  <a:pt x="210397" y="318788"/>
                </a:lnTo>
                <a:lnTo>
                  <a:pt x="167512" y="342823"/>
                </a:lnTo>
                <a:lnTo>
                  <a:pt x="184665" y="342823"/>
                </a:lnTo>
                <a:lnTo>
                  <a:pt x="251514" y="296795"/>
                </a:lnTo>
                <a:lnTo>
                  <a:pt x="280990" y="262396"/>
                </a:lnTo>
                <a:lnTo>
                  <a:pt x="302958" y="222901"/>
                </a:lnTo>
                <a:lnTo>
                  <a:pt x="317547" y="178083"/>
                </a:lnTo>
                <a:lnTo>
                  <a:pt x="324883" y="127713"/>
                </a:lnTo>
                <a:lnTo>
                  <a:pt x="325086" y="73698"/>
                </a:lnTo>
                <a:lnTo>
                  <a:pt x="325018" y="69900"/>
                </a:lnTo>
                <a:lnTo>
                  <a:pt x="261159" y="8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50529" y="2835719"/>
            <a:ext cx="255904" cy="277495"/>
          </a:xfrm>
          <a:custGeom>
            <a:avLst/>
            <a:gdLst/>
            <a:ahLst/>
            <a:cxnLst/>
            <a:rect l="l" t="t" r="r" b="b"/>
            <a:pathLst>
              <a:path w="255904" h="277494">
                <a:moveTo>
                  <a:pt x="48526" y="0"/>
                </a:moveTo>
                <a:lnTo>
                  <a:pt x="0" y="56641"/>
                </a:lnTo>
                <a:lnTo>
                  <a:pt x="126" y="58394"/>
                </a:lnTo>
                <a:lnTo>
                  <a:pt x="4730" y="103510"/>
                </a:lnTo>
                <a:lnTo>
                  <a:pt x="13458" y="146978"/>
                </a:lnTo>
                <a:lnTo>
                  <a:pt x="28193" y="187409"/>
                </a:lnTo>
                <a:lnTo>
                  <a:pt x="50820" y="223417"/>
                </a:lnTo>
                <a:lnTo>
                  <a:pt x="83221" y="253616"/>
                </a:lnTo>
                <a:lnTo>
                  <a:pt x="127279" y="276618"/>
                </a:lnTo>
                <a:lnTo>
                  <a:pt x="128904" y="277215"/>
                </a:lnTo>
                <a:lnTo>
                  <a:pt x="130492" y="276491"/>
                </a:lnTo>
                <a:lnTo>
                  <a:pt x="145298" y="268058"/>
                </a:lnTo>
                <a:lnTo>
                  <a:pt x="128600" y="268058"/>
                </a:lnTo>
                <a:lnTo>
                  <a:pt x="80427" y="240780"/>
                </a:lnTo>
                <a:lnTo>
                  <a:pt x="47342" y="204033"/>
                </a:lnTo>
                <a:lnTo>
                  <a:pt x="26350" y="160074"/>
                </a:lnTo>
                <a:lnTo>
                  <a:pt x="14455" y="111157"/>
                </a:lnTo>
                <a:lnTo>
                  <a:pt x="8661" y="59537"/>
                </a:lnTo>
                <a:lnTo>
                  <a:pt x="52387" y="8483"/>
                </a:lnTo>
                <a:lnTo>
                  <a:pt x="211485" y="8483"/>
                </a:lnTo>
                <a:lnTo>
                  <a:pt x="204190" y="634"/>
                </a:lnTo>
                <a:lnTo>
                  <a:pt x="48526" y="0"/>
                </a:lnTo>
                <a:close/>
              </a:path>
              <a:path w="255904" h="277494">
                <a:moveTo>
                  <a:pt x="211485" y="8483"/>
                </a:moveTo>
                <a:lnTo>
                  <a:pt x="52387" y="8483"/>
                </a:lnTo>
                <a:lnTo>
                  <a:pt x="200494" y="9080"/>
                </a:lnTo>
                <a:lnTo>
                  <a:pt x="246887" y="59004"/>
                </a:lnTo>
                <a:lnTo>
                  <a:pt x="241158" y="118060"/>
                </a:lnTo>
                <a:lnTo>
                  <a:pt x="226724" y="168037"/>
                </a:lnTo>
                <a:lnTo>
                  <a:pt x="203325" y="209390"/>
                </a:lnTo>
                <a:lnTo>
                  <a:pt x="170704" y="242579"/>
                </a:lnTo>
                <a:lnTo>
                  <a:pt x="128600" y="268058"/>
                </a:lnTo>
                <a:lnTo>
                  <a:pt x="145298" y="268058"/>
                </a:lnTo>
                <a:lnTo>
                  <a:pt x="199283" y="227705"/>
                </a:lnTo>
                <a:lnTo>
                  <a:pt x="223248" y="194652"/>
                </a:lnTo>
                <a:lnTo>
                  <a:pt x="240475" y="155449"/>
                </a:lnTo>
                <a:lnTo>
                  <a:pt x="251125" y="109811"/>
                </a:lnTo>
                <a:lnTo>
                  <a:pt x="255282" y="58394"/>
                </a:lnTo>
                <a:lnTo>
                  <a:pt x="255396" y="55727"/>
                </a:lnTo>
                <a:lnTo>
                  <a:pt x="211485" y="8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69714" y="2843208"/>
            <a:ext cx="191135" cy="156845"/>
          </a:xfrm>
          <a:custGeom>
            <a:avLst/>
            <a:gdLst/>
            <a:ahLst/>
            <a:cxnLst/>
            <a:rect l="l" t="t" r="r" b="b"/>
            <a:pathLst>
              <a:path w="191134" h="156844">
                <a:moveTo>
                  <a:pt x="186715" y="0"/>
                </a:moveTo>
                <a:lnTo>
                  <a:pt x="0" y="151358"/>
                </a:lnTo>
                <a:lnTo>
                  <a:pt x="4229" y="156667"/>
                </a:lnTo>
                <a:lnTo>
                  <a:pt x="190944" y="5295"/>
                </a:lnTo>
                <a:lnTo>
                  <a:pt x="186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98389" y="2889412"/>
            <a:ext cx="201295" cy="165100"/>
          </a:xfrm>
          <a:custGeom>
            <a:avLst/>
            <a:gdLst/>
            <a:ahLst/>
            <a:cxnLst/>
            <a:rect l="l" t="t" r="r" b="b"/>
            <a:pathLst>
              <a:path w="201295" h="165100">
                <a:moveTo>
                  <a:pt x="196773" y="0"/>
                </a:moveTo>
                <a:lnTo>
                  <a:pt x="0" y="159448"/>
                </a:lnTo>
                <a:lnTo>
                  <a:pt x="4229" y="164731"/>
                </a:lnTo>
                <a:lnTo>
                  <a:pt x="200990" y="5270"/>
                </a:lnTo>
                <a:lnTo>
                  <a:pt x="196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92948" y="2878283"/>
            <a:ext cx="201295" cy="165100"/>
          </a:xfrm>
          <a:custGeom>
            <a:avLst/>
            <a:gdLst/>
            <a:ahLst/>
            <a:cxnLst/>
            <a:rect l="l" t="t" r="r" b="b"/>
            <a:pathLst>
              <a:path w="201295" h="165100">
                <a:moveTo>
                  <a:pt x="196761" y="0"/>
                </a:moveTo>
                <a:lnTo>
                  <a:pt x="0" y="159511"/>
                </a:lnTo>
                <a:lnTo>
                  <a:pt x="4216" y="164795"/>
                </a:lnTo>
                <a:lnTo>
                  <a:pt x="200990" y="5308"/>
                </a:lnTo>
                <a:lnTo>
                  <a:pt x="196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85327" y="2868368"/>
            <a:ext cx="201295" cy="165100"/>
          </a:xfrm>
          <a:custGeom>
            <a:avLst/>
            <a:gdLst/>
            <a:ahLst/>
            <a:cxnLst/>
            <a:rect l="l" t="t" r="r" b="b"/>
            <a:pathLst>
              <a:path w="201295" h="165100">
                <a:moveTo>
                  <a:pt x="196786" y="0"/>
                </a:moveTo>
                <a:lnTo>
                  <a:pt x="0" y="159486"/>
                </a:lnTo>
                <a:lnTo>
                  <a:pt x="4229" y="164769"/>
                </a:lnTo>
                <a:lnTo>
                  <a:pt x="201015" y="5295"/>
                </a:lnTo>
                <a:lnTo>
                  <a:pt x="196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81469" y="2860574"/>
            <a:ext cx="196850" cy="161290"/>
          </a:xfrm>
          <a:custGeom>
            <a:avLst/>
            <a:gdLst/>
            <a:ahLst/>
            <a:cxnLst/>
            <a:rect l="l" t="t" r="r" b="b"/>
            <a:pathLst>
              <a:path w="196850" h="161289">
                <a:moveTo>
                  <a:pt x="192023" y="0"/>
                </a:moveTo>
                <a:lnTo>
                  <a:pt x="0" y="155613"/>
                </a:lnTo>
                <a:lnTo>
                  <a:pt x="4241" y="160908"/>
                </a:lnTo>
                <a:lnTo>
                  <a:pt x="196253" y="5295"/>
                </a:lnTo>
                <a:lnTo>
                  <a:pt x="192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76846" y="2851419"/>
            <a:ext cx="193675" cy="158750"/>
          </a:xfrm>
          <a:custGeom>
            <a:avLst/>
            <a:gdLst/>
            <a:ahLst/>
            <a:cxnLst/>
            <a:rect l="l" t="t" r="r" b="b"/>
            <a:pathLst>
              <a:path w="193675" h="158750">
                <a:moveTo>
                  <a:pt x="188899" y="0"/>
                </a:moveTo>
                <a:lnTo>
                  <a:pt x="0" y="153073"/>
                </a:lnTo>
                <a:lnTo>
                  <a:pt x="4229" y="158356"/>
                </a:lnTo>
                <a:lnTo>
                  <a:pt x="193128" y="5283"/>
                </a:lnTo>
                <a:lnTo>
                  <a:pt x="188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34121" y="3317392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003" y="485990"/>
                </a:moveTo>
                <a:lnTo>
                  <a:pt x="0" y="485990"/>
                </a:lnTo>
                <a:lnTo>
                  <a:pt x="0" y="0"/>
                </a:lnTo>
                <a:lnTo>
                  <a:pt x="486003" y="0"/>
                </a:lnTo>
                <a:lnTo>
                  <a:pt x="486003" y="485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71885" y="3455703"/>
            <a:ext cx="219075" cy="167640"/>
          </a:xfrm>
          <a:custGeom>
            <a:avLst/>
            <a:gdLst/>
            <a:ahLst/>
            <a:cxnLst/>
            <a:rect l="l" t="t" r="r" b="b"/>
            <a:pathLst>
              <a:path w="219075" h="167639">
                <a:moveTo>
                  <a:pt x="103324" y="11063"/>
                </a:moveTo>
                <a:lnTo>
                  <a:pt x="34985" y="11063"/>
                </a:lnTo>
                <a:lnTo>
                  <a:pt x="55642" y="11366"/>
                </a:lnTo>
                <a:lnTo>
                  <a:pt x="77457" y="15594"/>
                </a:lnTo>
                <a:lnTo>
                  <a:pt x="127342" y="39924"/>
                </a:lnTo>
                <a:lnTo>
                  <a:pt x="156686" y="68923"/>
                </a:lnTo>
                <a:lnTo>
                  <a:pt x="180137" y="104151"/>
                </a:lnTo>
                <a:lnTo>
                  <a:pt x="191020" y="122553"/>
                </a:lnTo>
                <a:lnTo>
                  <a:pt x="218592" y="167359"/>
                </a:lnTo>
                <a:lnTo>
                  <a:pt x="204533" y="139673"/>
                </a:lnTo>
                <a:lnTo>
                  <a:pt x="181851" y="93127"/>
                </a:lnTo>
                <a:lnTo>
                  <a:pt x="170652" y="72614"/>
                </a:lnTo>
                <a:lnTo>
                  <a:pt x="157275" y="53256"/>
                </a:lnTo>
                <a:lnTo>
                  <a:pt x="141562" y="35831"/>
                </a:lnTo>
                <a:lnTo>
                  <a:pt x="123355" y="21118"/>
                </a:lnTo>
                <a:lnTo>
                  <a:pt x="103324" y="11063"/>
                </a:lnTo>
                <a:close/>
              </a:path>
              <a:path w="219075" h="167639">
                <a:moveTo>
                  <a:pt x="43357" y="0"/>
                </a:moveTo>
                <a:lnTo>
                  <a:pt x="17805" y="5446"/>
                </a:lnTo>
                <a:lnTo>
                  <a:pt x="10845" y="8355"/>
                </a:lnTo>
                <a:lnTo>
                  <a:pt x="3682" y="13867"/>
                </a:lnTo>
                <a:lnTo>
                  <a:pt x="0" y="19467"/>
                </a:lnTo>
                <a:lnTo>
                  <a:pt x="16199" y="13994"/>
                </a:lnTo>
                <a:lnTo>
                  <a:pt x="34985" y="11063"/>
                </a:lnTo>
                <a:lnTo>
                  <a:pt x="103324" y="11063"/>
                </a:lnTo>
                <a:lnTo>
                  <a:pt x="99838" y="9313"/>
                </a:lnTo>
                <a:lnTo>
                  <a:pt x="71937" y="1781"/>
                </a:lnTo>
                <a:lnTo>
                  <a:pt x="43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48904" y="3514140"/>
            <a:ext cx="287020" cy="152400"/>
          </a:xfrm>
          <a:custGeom>
            <a:avLst/>
            <a:gdLst/>
            <a:ahLst/>
            <a:cxnLst/>
            <a:rect l="l" t="t" r="r" b="b"/>
            <a:pathLst>
              <a:path w="287020" h="152400">
                <a:moveTo>
                  <a:pt x="2091" y="0"/>
                </a:moveTo>
                <a:lnTo>
                  <a:pt x="8985" y="48091"/>
                </a:lnTo>
                <a:lnTo>
                  <a:pt x="36648" y="82829"/>
                </a:lnTo>
                <a:lnTo>
                  <a:pt x="82976" y="116348"/>
                </a:lnTo>
                <a:lnTo>
                  <a:pt x="122153" y="134527"/>
                </a:lnTo>
                <a:lnTo>
                  <a:pt x="164105" y="146164"/>
                </a:lnTo>
                <a:lnTo>
                  <a:pt x="225940" y="152334"/>
                </a:lnTo>
                <a:lnTo>
                  <a:pt x="253214" y="149745"/>
                </a:lnTo>
                <a:lnTo>
                  <a:pt x="282950" y="145829"/>
                </a:lnTo>
                <a:lnTo>
                  <a:pt x="255571" y="145829"/>
                </a:lnTo>
                <a:lnTo>
                  <a:pt x="227726" y="145351"/>
                </a:lnTo>
                <a:lnTo>
                  <a:pt x="168829" y="137452"/>
                </a:lnTo>
                <a:lnTo>
                  <a:pt x="128209" y="125738"/>
                </a:lnTo>
                <a:lnTo>
                  <a:pt x="91164" y="108443"/>
                </a:lnTo>
                <a:lnTo>
                  <a:pt x="57703" y="84908"/>
                </a:lnTo>
                <a:lnTo>
                  <a:pt x="27834" y="54470"/>
                </a:lnTo>
                <a:lnTo>
                  <a:pt x="5342" y="14177"/>
                </a:lnTo>
                <a:lnTo>
                  <a:pt x="2091" y="0"/>
                </a:lnTo>
                <a:close/>
              </a:path>
              <a:path w="287020" h="152400">
                <a:moveTo>
                  <a:pt x="286584" y="145351"/>
                </a:moveTo>
                <a:lnTo>
                  <a:pt x="255571" y="145829"/>
                </a:lnTo>
                <a:lnTo>
                  <a:pt x="282950" y="145829"/>
                </a:lnTo>
                <a:lnTo>
                  <a:pt x="286584" y="145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72264" y="3442913"/>
            <a:ext cx="408940" cy="236220"/>
          </a:xfrm>
          <a:custGeom>
            <a:avLst/>
            <a:gdLst/>
            <a:ahLst/>
            <a:cxnLst/>
            <a:rect l="l" t="t" r="r" b="b"/>
            <a:pathLst>
              <a:path w="408940" h="236220">
                <a:moveTo>
                  <a:pt x="64782" y="73660"/>
                </a:moveTo>
                <a:lnTo>
                  <a:pt x="57823" y="73660"/>
                </a:lnTo>
                <a:lnTo>
                  <a:pt x="56506" y="82550"/>
                </a:lnTo>
                <a:lnTo>
                  <a:pt x="56216" y="87630"/>
                </a:lnTo>
                <a:lnTo>
                  <a:pt x="56187" y="91440"/>
                </a:lnTo>
                <a:lnTo>
                  <a:pt x="56649" y="96520"/>
                </a:lnTo>
                <a:lnTo>
                  <a:pt x="80538" y="140970"/>
                </a:lnTo>
                <a:lnTo>
                  <a:pt x="122440" y="182880"/>
                </a:lnTo>
                <a:lnTo>
                  <a:pt x="162648" y="207010"/>
                </a:lnTo>
                <a:lnTo>
                  <a:pt x="206830" y="223520"/>
                </a:lnTo>
                <a:lnTo>
                  <a:pt x="253555" y="233680"/>
                </a:lnTo>
                <a:lnTo>
                  <a:pt x="281705" y="236220"/>
                </a:lnTo>
                <a:lnTo>
                  <a:pt x="341127" y="236220"/>
                </a:lnTo>
                <a:lnTo>
                  <a:pt x="351535" y="234950"/>
                </a:lnTo>
                <a:lnTo>
                  <a:pt x="366879" y="233680"/>
                </a:lnTo>
                <a:lnTo>
                  <a:pt x="388558" y="229870"/>
                </a:lnTo>
                <a:lnTo>
                  <a:pt x="281966" y="229870"/>
                </a:lnTo>
                <a:lnTo>
                  <a:pt x="254393" y="227330"/>
                </a:lnTo>
                <a:lnTo>
                  <a:pt x="208091" y="217170"/>
                </a:lnTo>
                <a:lnTo>
                  <a:pt x="165493" y="201930"/>
                </a:lnTo>
                <a:lnTo>
                  <a:pt x="127346" y="177800"/>
                </a:lnTo>
                <a:lnTo>
                  <a:pt x="94513" y="147320"/>
                </a:lnTo>
                <a:lnTo>
                  <a:pt x="69829" y="111760"/>
                </a:lnTo>
                <a:lnTo>
                  <a:pt x="62850" y="91440"/>
                </a:lnTo>
                <a:lnTo>
                  <a:pt x="62852" y="87630"/>
                </a:lnTo>
                <a:lnTo>
                  <a:pt x="63102" y="82550"/>
                </a:lnTo>
                <a:lnTo>
                  <a:pt x="64350" y="74930"/>
                </a:lnTo>
                <a:lnTo>
                  <a:pt x="64782" y="73660"/>
                </a:lnTo>
                <a:close/>
              </a:path>
              <a:path w="408940" h="236220">
                <a:moveTo>
                  <a:pt x="199742" y="6350"/>
                </a:moveTo>
                <a:lnTo>
                  <a:pt x="158508" y="6350"/>
                </a:lnTo>
                <a:lnTo>
                  <a:pt x="173447" y="8890"/>
                </a:lnTo>
                <a:lnTo>
                  <a:pt x="186804" y="10160"/>
                </a:lnTo>
                <a:lnTo>
                  <a:pt x="198942" y="13970"/>
                </a:lnTo>
                <a:lnTo>
                  <a:pt x="210223" y="17780"/>
                </a:lnTo>
                <a:lnTo>
                  <a:pt x="220049" y="21590"/>
                </a:lnTo>
                <a:lnTo>
                  <a:pt x="229911" y="27940"/>
                </a:lnTo>
                <a:lnTo>
                  <a:pt x="239987" y="34290"/>
                </a:lnTo>
                <a:lnTo>
                  <a:pt x="271692" y="67310"/>
                </a:lnTo>
                <a:lnTo>
                  <a:pt x="298025" y="109220"/>
                </a:lnTo>
                <a:lnTo>
                  <a:pt x="320420" y="151130"/>
                </a:lnTo>
                <a:lnTo>
                  <a:pt x="327805" y="165100"/>
                </a:lnTo>
                <a:lnTo>
                  <a:pt x="352742" y="199390"/>
                </a:lnTo>
                <a:lnTo>
                  <a:pt x="387261" y="223520"/>
                </a:lnTo>
                <a:lnTo>
                  <a:pt x="378664" y="224790"/>
                </a:lnTo>
                <a:lnTo>
                  <a:pt x="350951" y="228600"/>
                </a:lnTo>
                <a:lnTo>
                  <a:pt x="340641" y="228600"/>
                </a:lnTo>
                <a:lnTo>
                  <a:pt x="330326" y="229870"/>
                </a:lnTo>
                <a:lnTo>
                  <a:pt x="388558" y="229870"/>
                </a:lnTo>
                <a:lnTo>
                  <a:pt x="408851" y="226060"/>
                </a:lnTo>
                <a:lnTo>
                  <a:pt x="395233" y="219710"/>
                </a:lnTo>
                <a:lnTo>
                  <a:pt x="381912" y="213360"/>
                </a:lnTo>
                <a:lnTo>
                  <a:pt x="348382" y="184150"/>
                </a:lnTo>
                <a:lnTo>
                  <a:pt x="326402" y="147320"/>
                </a:lnTo>
                <a:lnTo>
                  <a:pt x="319119" y="133350"/>
                </a:lnTo>
                <a:lnTo>
                  <a:pt x="295300" y="91440"/>
                </a:lnTo>
                <a:lnTo>
                  <a:pt x="266470" y="50800"/>
                </a:lnTo>
                <a:lnTo>
                  <a:pt x="234883" y="22860"/>
                </a:lnTo>
                <a:lnTo>
                  <a:pt x="212597" y="11430"/>
                </a:lnTo>
                <a:lnTo>
                  <a:pt x="199742" y="6350"/>
                </a:lnTo>
                <a:close/>
              </a:path>
              <a:path w="408940" h="236220">
                <a:moveTo>
                  <a:pt x="154051" y="62230"/>
                </a:moveTo>
                <a:lnTo>
                  <a:pt x="122034" y="62230"/>
                </a:lnTo>
                <a:lnTo>
                  <a:pt x="128587" y="63500"/>
                </a:lnTo>
                <a:lnTo>
                  <a:pt x="134658" y="63500"/>
                </a:lnTo>
                <a:lnTo>
                  <a:pt x="143803" y="66040"/>
                </a:lnTo>
                <a:lnTo>
                  <a:pt x="154528" y="69850"/>
                </a:lnTo>
                <a:lnTo>
                  <a:pt x="166113" y="73660"/>
                </a:lnTo>
                <a:lnTo>
                  <a:pt x="177838" y="80010"/>
                </a:lnTo>
                <a:lnTo>
                  <a:pt x="199448" y="93980"/>
                </a:lnTo>
                <a:lnTo>
                  <a:pt x="219409" y="111760"/>
                </a:lnTo>
                <a:lnTo>
                  <a:pt x="238168" y="130810"/>
                </a:lnTo>
                <a:lnTo>
                  <a:pt x="256171" y="151130"/>
                </a:lnTo>
                <a:lnTo>
                  <a:pt x="261933" y="157480"/>
                </a:lnTo>
                <a:lnTo>
                  <a:pt x="267769" y="163830"/>
                </a:lnTo>
                <a:lnTo>
                  <a:pt x="273648" y="171450"/>
                </a:lnTo>
                <a:lnTo>
                  <a:pt x="279539" y="177800"/>
                </a:lnTo>
                <a:lnTo>
                  <a:pt x="288861" y="186690"/>
                </a:lnTo>
                <a:lnTo>
                  <a:pt x="298576" y="194310"/>
                </a:lnTo>
                <a:lnTo>
                  <a:pt x="308739" y="200660"/>
                </a:lnTo>
                <a:lnTo>
                  <a:pt x="320484" y="208280"/>
                </a:lnTo>
                <a:lnTo>
                  <a:pt x="324980" y="208280"/>
                </a:lnTo>
                <a:lnTo>
                  <a:pt x="327050" y="207010"/>
                </a:lnTo>
                <a:lnTo>
                  <a:pt x="330339" y="203200"/>
                </a:lnTo>
                <a:lnTo>
                  <a:pt x="330144" y="201930"/>
                </a:lnTo>
                <a:lnTo>
                  <a:pt x="322872" y="201930"/>
                </a:lnTo>
                <a:lnTo>
                  <a:pt x="303110" y="189230"/>
                </a:lnTo>
                <a:lnTo>
                  <a:pt x="293557" y="181610"/>
                </a:lnTo>
                <a:lnTo>
                  <a:pt x="284378" y="172720"/>
                </a:lnTo>
                <a:lnTo>
                  <a:pt x="260524" y="146050"/>
                </a:lnTo>
                <a:lnTo>
                  <a:pt x="236132" y="119380"/>
                </a:lnTo>
                <a:lnTo>
                  <a:pt x="210010" y="93980"/>
                </a:lnTo>
                <a:lnTo>
                  <a:pt x="180962" y="73660"/>
                </a:lnTo>
                <a:lnTo>
                  <a:pt x="169808" y="68580"/>
                </a:lnTo>
                <a:lnTo>
                  <a:pt x="157946" y="63500"/>
                </a:lnTo>
                <a:lnTo>
                  <a:pt x="154051" y="62230"/>
                </a:lnTo>
                <a:close/>
              </a:path>
              <a:path w="408940" h="236220">
                <a:moveTo>
                  <a:pt x="157421" y="39370"/>
                </a:moveTo>
                <a:lnTo>
                  <a:pt x="122605" y="39370"/>
                </a:lnTo>
                <a:lnTo>
                  <a:pt x="127177" y="40640"/>
                </a:lnTo>
                <a:lnTo>
                  <a:pt x="143253" y="41910"/>
                </a:lnTo>
                <a:lnTo>
                  <a:pt x="158065" y="45720"/>
                </a:lnTo>
                <a:lnTo>
                  <a:pt x="195610" y="64770"/>
                </a:lnTo>
                <a:lnTo>
                  <a:pt x="238305" y="102870"/>
                </a:lnTo>
                <a:lnTo>
                  <a:pt x="264425" y="137160"/>
                </a:lnTo>
                <a:lnTo>
                  <a:pt x="276745" y="153670"/>
                </a:lnTo>
                <a:lnTo>
                  <a:pt x="286962" y="167640"/>
                </a:lnTo>
                <a:lnTo>
                  <a:pt x="298099" y="180340"/>
                </a:lnTo>
                <a:lnTo>
                  <a:pt x="310090" y="191770"/>
                </a:lnTo>
                <a:lnTo>
                  <a:pt x="322872" y="201930"/>
                </a:lnTo>
                <a:lnTo>
                  <a:pt x="330144" y="201930"/>
                </a:lnTo>
                <a:lnTo>
                  <a:pt x="329755" y="199390"/>
                </a:lnTo>
                <a:lnTo>
                  <a:pt x="326974" y="196850"/>
                </a:lnTo>
                <a:lnTo>
                  <a:pt x="314167" y="185420"/>
                </a:lnTo>
                <a:lnTo>
                  <a:pt x="302404" y="173990"/>
                </a:lnTo>
                <a:lnTo>
                  <a:pt x="291725" y="162560"/>
                </a:lnTo>
                <a:lnTo>
                  <a:pt x="282168" y="149860"/>
                </a:lnTo>
                <a:lnTo>
                  <a:pt x="269459" y="132080"/>
                </a:lnTo>
                <a:lnTo>
                  <a:pt x="256717" y="115570"/>
                </a:lnTo>
                <a:lnTo>
                  <a:pt x="228536" y="82550"/>
                </a:lnTo>
                <a:lnTo>
                  <a:pt x="198686" y="58420"/>
                </a:lnTo>
                <a:lnTo>
                  <a:pt x="161404" y="40640"/>
                </a:lnTo>
                <a:lnTo>
                  <a:pt x="157421" y="39370"/>
                </a:lnTo>
                <a:close/>
              </a:path>
              <a:path w="408940" h="236220">
                <a:moveTo>
                  <a:pt x="7327" y="78740"/>
                </a:moveTo>
                <a:lnTo>
                  <a:pt x="5245" y="82550"/>
                </a:lnTo>
                <a:lnTo>
                  <a:pt x="2832" y="85090"/>
                </a:lnTo>
                <a:lnTo>
                  <a:pt x="0" y="92710"/>
                </a:lnTo>
                <a:lnTo>
                  <a:pt x="1714" y="93980"/>
                </a:lnTo>
                <a:lnTo>
                  <a:pt x="7023" y="93980"/>
                </a:lnTo>
                <a:lnTo>
                  <a:pt x="20836" y="87630"/>
                </a:lnTo>
                <a:lnTo>
                  <a:pt x="33032" y="83820"/>
                </a:lnTo>
                <a:lnTo>
                  <a:pt x="39230" y="81280"/>
                </a:lnTo>
                <a:lnTo>
                  <a:pt x="8572" y="81280"/>
                </a:lnTo>
                <a:lnTo>
                  <a:pt x="7785" y="80010"/>
                </a:lnTo>
                <a:lnTo>
                  <a:pt x="7327" y="78740"/>
                </a:lnTo>
                <a:close/>
              </a:path>
              <a:path w="408940" h="236220">
                <a:moveTo>
                  <a:pt x="128955" y="55880"/>
                </a:moveTo>
                <a:lnTo>
                  <a:pt x="105797" y="55880"/>
                </a:lnTo>
                <a:lnTo>
                  <a:pt x="76949" y="59690"/>
                </a:lnTo>
                <a:lnTo>
                  <a:pt x="60665" y="63500"/>
                </a:lnTo>
                <a:lnTo>
                  <a:pt x="28396" y="73660"/>
                </a:lnTo>
                <a:lnTo>
                  <a:pt x="11290" y="80010"/>
                </a:lnTo>
                <a:lnTo>
                  <a:pt x="10477" y="81280"/>
                </a:lnTo>
                <a:lnTo>
                  <a:pt x="39230" y="81280"/>
                </a:lnTo>
                <a:lnTo>
                  <a:pt x="57823" y="73660"/>
                </a:lnTo>
                <a:lnTo>
                  <a:pt x="64782" y="73660"/>
                </a:lnTo>
                <a:lnTo>
                  <a:pt x="64147" y="71120"/>
                </a:lnTo>
                <a:lnTo>
                  <a:pt x="62699" y="69850"/>
                </a:lnTo>
                <a:lnTo>
                  <a:pt x="78054" y="66040"/>
                </a:lnTo>
                <a:lnTo>
                  <a:pt x="97753" y="63500"/>
                </a:lnTo>
                <a:lnTo>
                  <a:pt x="106730" y="62230"/>
                </a:lnTo>
                <a:lnTo>
                  <a:pt x="154051" y="62230"/>
                </a:lnTo>
                <a:lnTo>
                  <a:pt x="146261" y="59690"/>
                </a:lnTo>
                <a:lnTo>
                  <a:pt x="135635" y="57150"/>
                </a:lnTo>
                <a:lnTo>
                  <a:pt x="128955" y="55880"/>
                </a:lnTo>
                <a:close/>
              </a:path>
              <a:path w="408940" h="236220">
                <a:moveTo>
                  <a:pt x="159092" y="0"/>
                </a:moveTo>
                <a:lnTo>
                  <a:pt x="136753" y="0"/>
                </a:lnTo>
                <a:lnTo>
                  <a:pt x="127631" y="1270"/>
                </a:lnTo>
                <a:lnTo>
                  <a:pt x="119429" y="2540"/>
                </a:lnTo>
                <a:lnTo>
                  <a:pt x="112153" y="3810"/>
                </a:lnTo>
                <a:lnTo>
                  <a:pt x="104972" y="7620"/>
                </a:lnTo>
                <a:lnTo>
                  <a:pt x="98764" y="10160"/>
                </a:lnTo>
                <a:lnTo>
                  <a:pt x="93447" y="13970"/>
                </a:lnTo>
                <a:lnTo>
                  <a:pt x="88938" y="19050"/>
                </a:lnTo>
                <a:lnTo>
                  <a:pt x="85267" y="22860"/>
                </a:lnTo>
                <a:lnTo>
                  <a:pt x="84848" y="29210"/>
                </a:lnTo>
                <a:lnTo>
                  <a:pt x="86232" y="34290"/>
                </a:lnTo>
                <a:lnTo>
                  <a:pt x="73320" y="38100"/>
                </a:lnTo>
                <a:lnTo>
                  <a:pt x="63819" y="41910"/>
                </a:lnTo>
                <a:lnTo>
                  <a:pt x="56377" y="45720"/>
                </a:lnTo>
                <a:lnTo>
                  <a:pt x="49644" y="49530"/>
                </a:lnTo>
                <a:lnTo>
                  <a:pt x="81059" y="41910"/>
                </a:lnTo>
                <a:lnTo>
                  <a:pt x="113588" y="39370"/>
                </a:lnTo>
                <a:lnTo>
                  <a:pt x="157421" y="39370"/>
                </a:lnTo>
                <a:lnTo>
                  <a:pt x="145472" y="35560"/>
                </a:lnTo>
                <a:lnTo>
                  <a:pt x="136534" y="34290"/>
                </a:lnTo>
                <a:lnTo>
                  <a:pt x="92862" y="34290"/>
                </a:lnTo>
                <a:lnTo>
                  <a:pt x="92684" y="33020"/>
                </a:lnTo>
                <a:lnTo>
                  <a:pt x="138304" y="6350"/>
                </a:lnTo>
                <a:lnTo>
                  <a:pt x="199742" y="6350"/>
                </a:lnTo>
                <a:lnTo>
                  <a:pt x="173041" y="1270"/>
                </a:lnTo>
                <a:lnTo>
                  <a:pt x="159092" y="0"/>
                </a:lnTo>
                <a:close/>
              </a:path>
              <a:path w="408940" h="236220">
                <a:moveTo>
                  <a:pt x="127596" y="33020"/>
                </a:moveTo>
                <a:lnTo>
                  <a:pt x="99783" y="33020"/>
                </a:lnTo>
                <a:lnTo>
                  <a:pt x="92862" y="34290"/>
                </a:lnTo>
                <a:lnTo>
                  <a:pt x="136534" y="34290"/>
                </a:lnTo>
                <a:lnTo>
                  <a:pt x="127596" y="33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34121" y="4488065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003" y="486028"/>
                </a:moveTo>
                <a:lnTo>
                  <a:pt x="0" y="486028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5643" y="45496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13779" y="0"/>
                </a:moveTo>
                <a:lnTo>
                  <a:pt x="0" y="13792"/>
                </a:lnTo>
                <a:lnTo>
                  <a:pt x="55105" y="68910"/>
                </a:lnTo>
                <a:lnTo>
                  <a:pt x="68897" y="55117"/>
                </a:lnTo>
                <a:lnTo>
                  <a:pt x="1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24065" y="457893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1993" y="0"/>
                </a:moveTo>
                <a:lnTo>
                  <a:pt x="0" y="51981"/>
                </a:lnTo>
                <a:lnTo>
                  <a:pt x="57505" y="57505"/>
                </a:lnTo>
                <a:lnTo>
                  <a:pt x="51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94678" y="4843376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5118" y="0"/>
                </a:moveTo>
                <a:lnTo>
                  <a:pt x="0" y="55105"/>
                </a:lnTo>
                <a:lnTo>
                  <a:pt x="13792" y="68897"/>
                </a:lnTo>
                <a:lnTo>
                  <a:pt x="68910" y="13792"/>
                </a:lnTo>
                <a:lnTo>
                  <a:pt x="5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23987" y="4826348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7505" y="0"/>
                </a:moveTo>
                <a:lnTo>
                  <a:pt x="0" y="5511"/>
                </a:lnTo>
                <a:lnTo>
                  <a:pt x="51981" y="57492"/>
                </a:lnTo>
                <a:lnTo>
                  <a:pt x="57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88413" y="484415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13779" y="0"/>
                </a:moveTo>
                <a:lnTo>
                  <a:pt x="0" y="13792"/>
                </a:lnTo>
                <a:lnTo>
                  <a:pt x="55105" y="68910"/>
                </a:lnTo>
                <a:lnTo>
                  <a:pt x="68897" y="55105"/>
                </a:lnTo>
                <a:lnTo>
                  <a:pt x="1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1385" y="482625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0" y="0"/>
                </a:moveTo>
                <a:lnTo>
                  <a:pt x="5511" y="57518"/>
                </a:lnTo>
                <a:lnTo>
                  <a:pt x="57492" y="5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490644" y="4549123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55118" y="0"/>
                </a:moveTo>
                <a:lnTo>
                  <a:pt x="0" y="55117"/>
                </a:lnTo>
                <a:lnTo>
                  <a:pt x="13792" y="68897"/>
                </a:lnTo>
                <a:lnTo>
                  <a:pt x="68910" y="13792"/>
                </a:lnTo>
                <a:lnTo>
                  <a:pt x="5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72738" y="457755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524" y="0"/>
                </a:moveTo>
                <a:lnTo>
                  <a:pt x="0" y="57505"/>
                </a:lnTo>
                <a:lnTo>
                  <a:pt x="57505" y="52006"/>
                </a:lnTo>
                <a:lnTo>
                  <a:pt x="5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285759" y="4640605"/>
            <a:ext cx="182880" cy="180340"/>
          </a:xfrm>
          <a:custGeom>
            <a:avLst/>
            <a:gdLst/>
            <a:ahLst/>
            <a:cxnLst/>
            <a:rect l="l" t="t" r="r" b="b"/>
            <a:pathLst>
              <a:path w="182879" h="180339">
                <a:moveTo>
                  <a:pt x="182524" y="179882"/>
                </a:moveTo>
                <a:lnTo>
                  <a:pt x="0" y="179882"/>
                </a:lnTo>
                <a:lnTo>
                  <a:pt x="0" y="0"/>
                </a:lnTo>
                <a:lnTo>
                  <a:pt x="182524" y="0"/>
                </a:lnTo>
                <a:lnTo>
                  <a:pt x="182524" y="17988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555996" y="6253467"/>
            <a:ext cx="486003" cy="488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134121" y="5076050"/>
            <a:ext cx="499109" cy="4914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875"/>
              </a:spcBef>
            </a:pPr>
            <a:r>
              <a:rPr sz="1550" b="1" spc="-10" dirty="0">
                <a:solidFill>
                  <a:srgbClr val="FFFFFF"/>
                </a:solidFill>
                <a:latin typeface="Helvetica Neue LT Cyrillic"/>
                <a:cs typeface="Helvetica Neue LT Cyrillic"/>
              </a:rPr>
              <a:t>IPX4</a:t>
            </a:r>
            <a:endParaRPr sz="1550">
              <a:latin typeface="Helvetica Neue LT Cyrillic"/>
              <a:cs typeface="Helvetica Neue LT Cyrillic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134121" y="5663908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003" y="485990"/>
                </a:moveTo>
                <a:lnTo>
                  <a:pt x="0" y="485990"/>
                </a:lnTo>
                <a:lnTo>
                  <a:pt x="0" y="0"/>
                </a:lnTo>
                <a:lnTo>
                  <a:pt x="486003" y="0"/>
                </a:lnTo>
                <a:lnTo>
                  <a:pt x="486003" y="485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26589" y="5884900"/>
            <a:ext cx="76200" cy="62865"/>
          </a:xfrm>
          <a:custGeom>
            <a:avLst/>
            <a:gdLst/>
            <a:ahLst/>
            <a:cxnLst/>
            <a:rect l="l" t="t" r="r" b="b"/>
            <a:pathLst>
              <a:path w="76200" h="62864">
                <a:moveTo>
                  <a:pt x="76212" y="0"/>
                </a:moveTo>
                <a:lnTo>
                  <a:pt x="0" y="31114"/>
                </a:lnTo>
                <a:lnTo>
                  <a:pt x="76212" y="62255"/>
                </a:lnTo>
                <a:lnTo>
                  <a:pt x="58102" y="31114"/>
                </a:lnTo>
                <a:lnTo>
                  <a:pt x="7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46614" y="5884899"/>
            <a:ext cx="76835" cy="62865"/>
          </a:xfrm>
          <a:custGeom>
            <a:avLst/>
            <a:gdLst/>
            <a:ahLst/>
            <a:cxnLst/>
            <a:rect l="l" t="t" r="r" b="b"/>
            <a:pathLst>
              <a:path w="76834" h="62864">
                <a:moveTo>
                  <a:pt x="0" y="0"/>
                </a:moveTo>
                <a:lnTo>
                  <a:pt x="18110" y="31114"/>
                </a:lnTo>
                <a:lnTo>
                  <a:pt x="0" y="62255"/>
                </a:lnTo>
                <a:lnTo>
                  <a:pt x="76238" y="310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79989" y="5828096"/>
            <a:ext cx="142875" cy="27305"/>
          </a:xfrm>
          <a:custGeom>
            <a:avLst/>
            <a:gdLst/>
            <a:ahLst/>
            <a:cxnLst/>
            <a:rect l="l" t="t" r="r" b="b"/>
            <a:pathLst>
              <a:path w="142875" h="27304">
                <a:moveTo>
                  <a:pt x="0" y="0"/>
                </a:moveTo>
                <a:lnTo>
                  <a:pt x="0" y="6146"/>
                </a:lnTo>
                <a:lnTo>
                  <a:pt x="10756" y="6146"/>
                </a:lnTo>
                <a:lnTo>
                  <a:pt x="21808" y="15747"/>
                </a:lnTo>
                <a:lnTo>
                  <a:pt x="26525" y="19673"/>
                </a:lnTo>
                <a:lnTo>
                  <a:pt x="32060" y="23245"/>
                </a:lnTo>
                <a:lnTo>
                  <a:pt x="38923" y="25843"/>
                </a:lnTo>
                <a:lnTo>
                  <a:pt x="47625" y="26847"/>
                </a:lnTo>
                <a:lnTo>
                  <a:pt x="56326" y="25843"/>
                </a:lnTo>
                <a:lnTo>
                  <a:pt x="63191" y="23244"/>
                </a:lnTo>
                <a:lnTo>
                  <a:pt x="67134" y="20700"/>
                </a:lnTo>
                <a:lnTo>
                  <a:pt x="36868" y="20700"/>
                </a:lnTo>
                <a:lnTo>
                  <a:pt x="25816" y="11087"/>
                </a:lnTo>
                <a:lnTo>
                  <a:pt x="21101" y="7163"/>
                </a:lnTo>
                <a:lnTo>
                  <a:pt x="15569" y="3595"/>
                </a:lnTo>
                <a:lnTo>
                  <a:pt x="8706" y="1001"/>
                </a:lnTo>
                <a:lnTo>
                  <a:pt x="0" y="0"/>
                </a:lnTo>
                <a:close/>
              </a:path>
              <a:path w="142875" h="27304">
                <a:moveTo>
                  <a:pt x="114758" y="6146"/>
                </a:moveTo>
                <a:lnTo>
                  <a:pt x="105994" y="6146"/>
                </a:lnTo>
                <a:lnTo>
                  <a:pt x="117033" y="15747"/>
                </a:lnTo>
                <a:lnTo>
                  <a:pt x="121755" y="19673"/>
                </a:lnTo>
                <a:lnTo>
                  <a:pt x="127291" y="23245"/>
                </a:lnTo>
                <a:lnTo>
                  <a:pt x="134155" y="25843"/>
                </a:lnTo>
                <a:lnTo>
                  <a:pt x="142862" y="26847"/>
                </a:lnTo>
                <a:lnTo>
                  <a:pt x="142862" y="20700"/>
                </a:lnTo>
                <a:lnTo>
                  <a:pt x="132092" y="20700"/>
                </a:lnTo>
                <a:lnTo>
                  <a:pt x="121056" y="11087"/>
                </a:lnTo>
                <a:lnTo>
                  <a:pt x="116334" y="7163"/>
                </a:lnTo>
                <a:lnTo>
                  <a:pt x="114758" y="6146"/>
                </a:lnTo>
                <a:close/>
              </a:path>
              <a:path w="142875" h="27304">
                <a:moveTo>
                  <a:pt x="95262" y="0"/>
                </a:moveTo>
                <a:lnTo>
                  <a:pt x="58381" y="20700"/>
                </a:lnTo>
                <a:lnTo>
                  <a:pt x="67134" y="20700"/>
                </a:lnTo>
                <a:lnTo>
                  <a:pt x="68734" y="19668"/>
                </a:lnTo>
                <a:lnTo>
                  <a:pt x="73471" y="15735"/>
                </a:lnTo>
                <a:lnTo>
                  <a:pt x="84505" y="6146"/>
                </a:lnTo>
                <a:lnTo>
                  <a:pt x="114758" y="6146"/>
                </a:lnTo>
                <a:lnTo>
                  <a:pt x="110802" y="3595"/>
                </a:lnTo>
                <a:lnTo>
                  <a:pt x="103948" y="1001"/>
                </a:lnTo>
                <a:lnTo>
                  <a:pt x="9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79989" y="5733083"/>
            <a:ext cx="142875" cy="27305"/>
          </a:xfrm>
          <a:custGeom>
            <a:avLst/>
            <a:gdLst/>
            <a:ahLst/>
            <a:cxnLst/>
            <a:rect l="l" t="t" r="r" b="b"/>
            <a:pathLst>
              <a:path w="142875" h="27304">
                <a:moveTo>
                  <a:pt x="0" y="0"/>
                </a:moveTo>
                <a:lnTo>
                  <a:pt x="0" y="6146"/>
                </a:lnTo>
                <a:lnTo>
                  <a:pt x="10756" y="6146"/>
                </a:lnTo>
                <a:lnTo>
                  <a:pt x="21793" y="15735"/>
                </a:lnTo>
                <a:lnTo>
                  <a:pt x="26522" y="19657"/>
                </a:lnTo>
                <a:lnTo>
                  <a:pt x="32061" y="23220"/>
                </a:lnTo>
                <a:lnTo>
                  <a:pt x="38923" y="25809"/>
                </a:lnTo>
                <a:lnTo>
                  <a:pt x="47625" y="26809"/>
                </a:lnTo>
                <a:lnTo>
                  <a:pt x="56326" y="25809"/>
                </a:lnTo>
                <a:lnTo>
                  <a:pt x="63188" y="23220"/>
                </a:lnTo>
                <a:lnTo>
                  <a:pt x="67164" y="20662"/>
                </a:lnTo>
                <a:lnTo>
                  <a:pt x="36868" y="20662"/>
                </a:lnTo>
                <a:lnTo>
                  <a:pt x="25819" y="11087"/>
                </a:lnTo>
                <a:lnTo>
                  <a:pt x="21097" y="7163"/>
                </a:lnTo>
                <a:lnTo>
                  <a:pt x="15562" y="3595"/>
                </a:lnTo>
                <a:lnTo>
                  <a:pt x="8700" y="1001"/>
                </a:lnTo>
                <a:lnTo>
                  <a:pt x="0" y="0"/>
                </a:lnTo>
                <a:close/>
              </a:path>
              <a:path w="142875" h="27304">
                <a:moveTo>
                  <a:pt x="114758" y="6146"/>
                </a:moveTo>
                <a:lnTo>
                  <a:pt x="105994" y="6146"/>
                </a:lnTo>
                <a:lnTo>
                  <a:pt x="117017" y="15735"/>
                </a:lnTo>
                <a:lnTo>
                  <a:pt x="121747" y="19657"/>
                </a:lnTo>
                <a:lnTo>
                  <a:pt x="127287" y="23220"/>
                </a:lnTo>
                <a:lnTo>
                  <a:pt x="134153" y="25809"/>
                </a:lnTo>
                <a:lnTo>
                  <a:pt x="142862" y="26809"/>
                </a:lnTo>
                <a:lnTo>
                  <a:pt x="142862" y="20662"/>
                </a:lnTo>
                <a:lnTo>
                  <a:pt x="132092" y="20662"/>
                </a:lnTo>
                <a:lnTo>
                  <a:pt x="121056" y="11087"/>
                </a:lnTo>
                <a:lnTo>
                  <a:pt x="116334" y="7163"/>
                </a:lnTo>
                <a:lnTo>
                  <a:pt x="114758" y="6146"/>
                </a:lnTo>
                <a:close/>
              </a:path>
              <a:path w="142875" h="27304">
                <a:moveTo>
                  <a:pt x="95262" y="0"/>
                </a:moveTo>
                <a:lnTo>
                  <a:pt x="58381" y="20662"/>
                </a:lnTo>
                <a:lnTo>
                  <a:pt x="67164" y="20662"/>
                </a:lnTo>
                <a:lnTo>
                  <a:pt x="68727" y="19657"/>
                </a:lnTo>
                <a:lnTo>
                  <a:pt x="73456" y="15735"/>
                </a:lnTo>
                <a:lnTo>
                  <a:pt x="84505" y="6146"/>
                </a:lnTo>
                <a:lnTo>
                  <a:pt x="114758" y="6146"/>
                </a:lnTo>
                <a:lnTo>
                  <a:pt x="110802" y="3595"/>
                </a:lnTo>
                <a:lnTo>
                  <a:pt x="103948" y="1001"/>
                </a:lnTo>
                <a:lnTo>
                  <a:pt x="9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179989" y="5780549"/>
            <a:ext cx="142875" cy="27305"/>
          </a:xfrm>
          <a:custGeom>
            <a:avLst/>
            <a:gdLst/>
            <a:ahLst/>
            <a:cxnLst/>
            <a:rect l="l" t="t" r="r" b="b"/>
            <a:pathLst>
              <a:path w="142875" h="27304">
                <a:moveTo>
                  <a:pt x="0" y="0"/>
                </a:moveTo>
                <a:lnTo>
                  <a:pt x="0" y="6146"/>
                </a:lnTo>
                <a:lnTo>
                  <a:pt x="10756" y="6146"/>
                </a:lnTo>
                <a:lnTo>
                  <a:pt x="21808" y="15760"/>
                </a:lnTo>
                <a:lnTo>
                  <a:pt x="26525" y="19684"/>
                </a:lnTo>
                <a:lnTo>
                  <a:pt x="32060" y="23252"/>
                </a:lnTo>
                <a:lnTo>
                  <a:pt x="38923" y="25845"/>
                </a:lnTo>
                <a:lnTo>
                  <a:pt x="47625" y="26847"/>
                </a:lnTo>
                <a:lnTo>
                  <a:pt x="56333" y="25843"/>
                </a:lnTo>
                <a:lnTo>
                  <a:pt x="63205" y="23244"/>
                </a:lnTo>
                <a:lnTo>
                  <a:pt x="67154" y="20700"/>
                </a:lnTo>
                <a:lnTo>
                  <a:pt x="36868" y="20700"/>
                </a:lnTo>
                <a:lnTo>
                  <a:pt x="25831" y="11099"/>
                </a:lnTo>
                <a:lnTo>
                  <a:pt x="21109" y="7168"/>
                </a:lnTo>
                <a:lnTo>
                  <a:pt x="15573" y="3597"/>
                </a:lnTo>
                <a:lnTo>
                  <a:pt x="8708" y="1002"/>
                </a:lnTo>
                <a:lnTo>
                  <a:pt x="0" y="0"/>
                </a:lnTo>
                <a:close/>
              </a:path>
              <a:path w="142875" h="27304">
                <a:moveTo>
                  <a:pt x="114751" y="6146"/>
                </a:moveTo>
                <a:lnTo>
                  <a:pt x="105994" y="6146"/>
                </a:lnTo>
                <a:lnTo>
                  <a:pt x="117048" y="15760"/>
                </a:lnTo>
                <a:lnTo>
                  <a:pt x="121772" y="19684"/>
                </a:lnTo>
                <a:lnTo>
                  <a:pt x="127308" y="23252"/>
                </a:lnTo>
                <a:lnTo>
                  <a:pt x="134172" y="25845"/>
                </a:lnTo>
                <a:lnTo>
                  <a:pt x="142862" y="26847"/>
                </a:lnTo>
                <a:lnTo>
                  <a:pt x="142862" y="20700"/>
                </a:lnTo>
                <a:lnTo>
                  <a:pt x="132092" y="20700"/>
                </a:lnTo>
                <a:lnTo>
                  <a:pt x="121056" y="11099"/>
                </a:lnTo>
                <a:lnTo>
                  <a:pt x="116334" y="7168"/>
                </a:lnTo>
                <a:lnTo>
                  <a:pt x="114751" y="6146"/>
                </a:lnTo>
                <a:close/>
              </a:path>
              <a:path w="142875" h="27304">
                <a:moveTo>
                  <a:pt x="95262" y="0"/>
                </a:moveTo>
                <a:lnTo>
                  <a:pt x="58381" y="20700"/>
                </a:lnTo>
                <a:lnTo>
                  <a:pt x="67154" y="20700"/>
                </a:lnTo>
                <a:lnTo>
                  <a:pt x="68752" y="19668"/>
                </a:lnTo>
                <a:lnTo>
                  <a:pt x="73485" y="15735"/>
                </a:lnTo>
                <a:lnTo>
                  <a:pt x="84505" y="6146"/>
                </a:lnTo>
                <a:lnTo>
                  <a:pt x="114751" y="6146"/>
                </a:lnTo>
                <a:lnTo>
                  <a:pt x="110802" y="3597"/>
                </a:lnTo>
                <a:lnTo>
                  <a:pt x="103948" y="1002"/>
                </a:lnTo>
                <a:lnTo>
                  <a:pt x="9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431367" y="5828096"/>
            <a:ext cx="142875" cy="27305"/>
          </a:xfrm>
          <a:custGeom>
            <a:avLst/>
            <a:gdLst/>
            <a:ahLst/>
            <a:cxnLst/>
            <a:rect l="l" t="t" r="r" b="b"/>
            <a:pathLst>
              <a:path w="142875" h="27304">
                <a:moveTo>
                  <a:pt x="47612" y="0"/>
                </a:moveTo>
                <a:lnTo>
                  <a:pt x="10769" y="20700"/>
                </a:lnTo>
                <a:lnTo>
                  <a:pt x="0" y="20700"/>
                </a:lnTo>
                <a:lnTo>
                  <a:pt x="0" y="26847"/>
                </a:lnTo>
                <a:lnTo>
                  <a:pt x="8715" y="25843"/>
                </a:lnTo>
                <a:lnTo>
                  <a:pt x="15584" y="23244"/>
                </a:lnTo>
                <a:lnTo>
                  <a:pt x="21122" y="19668"/>
                </a:lnTo>
                <a:lnTo>
                  <a:pt x="25844" y="15735"/>
                </a:lnTo>
                <a:lnTo>
                  <a:pt x="36880" y="6146"/>
                </a:lnTo>
                <a:lnTo>
                  <a:pt x="67134" y="6146"/>
                </a:lnTo>
                <a:lnTo>
                  <a:pt x="63173" y="3595"/>
                </a:lnTo>
                <a:lnTo>
                  <a:pt x="56311" y="1001"/>
                </a:lnTo>
                <a:lnTo>
                  <a:pt x="47612" y="0"/>
                </a:lnTo>
                <a:close/>
              </a:path>
              <a:path w="142875" h="27304">
                <a:moveTo>
                  <a:pt x="67134" y="6146"/>
                </a:moveTo>
                <a:lnTo>
                  <a:pt x="58369" y="6146"/>
                </a:lnTo>
                <a:lnTo>
                  <a:pt x="69418" y="15747"/>
                </a:lnTo>
                <a:lnTo>
                  <a:pt x="74140" y="19673"/>
                </a:lnTo>
                <a:lnTo>
                  <a:pt x="79675" y="23245"/>
                </a:lnTo>
                <a:lnTo>
                  <a:pt x="86536" y="25843"/>
                </a:lnTo>
                <a:lnTo>
                  <a:pt x="95237" y="26847"/>
                </a:lnTo>
                <a:lnTo>
                  <a:pt x="103947" y="25843"/>
                </a:lnTo>
                <a:lnTo>
                  <a:pt x="110815" y="23244"/>
                </a:lnTo>
                <a:lnTo>
                  <a:pt x="114753" y="20700"/>
                </a:lnTo>
                <a:lnTo>
                  <a:pt x="84480" y="20700"/>
                </a:lnTo>
                <a:lnTo>
                  <a:pt x="73441" y="11087"/>
                </a:lnTo>
                <a:lnTo>
                  <a:pt x="68711" y="7163"/>
                </a:lnTo>
                <a:lnTo>
                  <a:pt x="67134" y="6146"/>
                </a:lnTo>
                <a:close/>
              </a:path>
              <a:path w="142875" h="27304">
                <a:moveTo>
                  <a:pt x="142875" y="0"/>
                </a:moveTo>
                <a:lnTo>
                  <a:pt x="105994" y="20700"/>
                </a:lnTo>
                <a:lnTo>
                  <a:pt x="114753" y="20700"/>
                </a:lnTo>
                <a:lnTo>
                  <a:pt x="116352" y="19668"/>
                </a:lnTo>
                <a:lnTo>
                  <a:pt x="121069" y="15735"/>
                </a:lnTo>
                <a:lnTo>
                  <a:pt x="132118" y="6146"/>
                </a:lnTo>
                <a:lnTo>
                  <a:pt x="142875" y="6146"/>
                </a:lnTo>
                <a:lnTo>
                  <a:pt x="14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31367" y="5733083"/>
            <a:ext cx="142875" cy="27305"/>
          </a:xfrm>
          <a:custGeom>
            <a:avLst/>
            <a:gdLst/>
            <a:ahLst/>
            <a:cxnLst/>
            <a:rect l="l" t="t" r="r" b="b"/>
            <a:pathLst>
              <a:path w="142875" h="27304">
                <a:moveTo>
                  <a:pt x="47612" y="0"/>
                </a:moveTo>
                <a:lnTo>
                  <a:pt x="10769" y="20662"/>
                </a:lnTo>
                <a:lnTo>
                  <a:pt x="0" y="20662"/>
                </a:lnTo>
                <a:lnTo>
                  <a:pt x="0" y="26809"/>
                </a:lnTo>
                <a:lnTo>
                  <a:pt x="8715" y="25809"/>
                </a:lnTo>
                <a:lnTo>
                  <a:pt x="15584" y="23220"/>
                </a:lnTo>
                <a:lnTo>
                  <a:pt x="21122" y="19657"/>
                </a:lnTo>
                <a:lnTo>
                  <a:pt x="25844" y="15735"/>
                </a:lnTo>
                <a:lnTo>
                  <a:pt x="36880" y="6146"/>
                </a:lnTo>
                <a:lnTo>
                  <a:pt x="67140" y="6146"/>
                </a:lnTo>
                <a:lnTo>
                  <a:pt x="63177" y="3595"/>
                </a:lnTo>
                <a:lnTo>
                  <a:pt x="56313" y="1001"/>
                </a:lnTo>
                <a:lnTo>
                  <a:pt x="47612" y="0"/>
                </a:lnTo>
                <a:close/>
              </a:path>
              <a:path w="142875" h="27304">
                <a:moveTo>
                  <a:pt x="67140" y="6146"/>
                </a:moveTo>
                <a:lnTo>
                  <a:pt x="58369" y="6146"/>
                </a:lnTo>
                <a:lnTo>
                  <a:pt x="69418" y="15735"/>
                </a:lnTo>
                <a:lnTo>
                  <a:pt x="74140" y="19657"/>
                </a:lnTo>
                <a:lnTo>
                  <a:pt x="79675" y="23220"/>
                </a:lnTo>
                <a:lnTo>
                  <a:pt x="86536" y="25809"/>
                </a:lnTo>
                <a:lnTo>
                  <a:pt x="95237" y="26809"/>
                </a:lnTo>
                <a:lnTo>
                  <a:pt x="103947" y="25809"/>
                </a:lnTo>
                <a:lnTo>
                  <a:pt x="110815" y="23220"/>
                </a:lnTo>
                <a:lnTo>
                  <a:pt x="114789" y="20662"/>
                </a:lnTo>
                <a:lnTo>
                  <a:pt x="84480" y="20662"/>
                </a:lnTo>
                <a:lnTo>
                  <a:pt x="73456" y="11087"/>
                </a:lnTo>
                <a:lnTo>
                  <a:pt x="68720" y="7163"/>
                </a:lnTo>
                <a:lnTo>
                  <a:pt x="67140" y="6146"/>
                </a:lnTo>
                <a:close/>
              </a:path>
              <a:path w="142875" h="27304">
                <a:moveTo>
                  <a:pt x="142875" y="0"/>
                </a:moveTo>
                <a:lnTo>
                  <a:pt x="106019" y="20662"/>
                </a:lnTo>
                <a:lnTo>
                  <a:pt x="114789" y="20662"/>
                </a:lnTo>
                <a:lnTo>
                  <a:pt x="116352" y="19657"/>
                </a:lnTo>
                <a:lnTo>
                  <a:pt x="121069" y="15735"/>
                </a:lnTo>
                <a:lnTo>
                  <a:pt x="132118" y="6146"/>
                </a:lnTo>
                <a:lnTo>
                  <a:pt x="142875" y="6146"/>
                </a:lnTo>
                <a:lnTo>
                  <a:pt x="14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31367" y="5780549"/>
            <a:ext cx="142875" cy="27305"/>
          </a:xfrm>
          <a:custGeom>
            <a:avLst/>
            <a:gdLst/>
            <a:ahLst/>
            <a:cxnLst/>
            <a:rect l="l" t="t" r="r" b="b"/>
            <a:pathLst>
              <a:path w="142875" h="27304">
                <a:moveTo>
                  <a:pt x="47612" y="0"/>
                </a:moveTo>
                <a:lnTo>
                  <a:pt x="10769" y="20700"/>
                </a:lnTo>
                <a:lnTo>
                  <a:pt x="0" y="20700"/>
                </a:lnTo>
                <a:lnTo>
                  <a:pt x="0" y="26847"/>
                </a:lnTo>
                <a:lnTo>
                  <a:pt x="8715" y="25843"/>
                </a:lnTo>
                <a:lnTo>
                  <a:pt x="15584" y="23244"/>
                </a:lnTo>
                <a:lnTo>
                  <a:pt x="21122" y="19668"/>
                </a:lnTo>
                <a:lnTo>
                  <a:pt x="25844" y="15735"/>
                </a:lnTo>
                <a:lnTo>
                  <a:pt x="36880" y="6146"/>
                </a:lnTo>
                <a:lnTo>
                  <a:pt x="67139" y="6146"/>
                </a:lnTo>
                <a:lnTo>
                  <a:pt x="63182" y="3597"/>
                </a:lnTo>
                <a:lnTo>
                  <a:pt x="56315" y="1002"/>
                </a:lnTo>
                <a:lnTo>
                  <a:pt x="47612" y="0"/>
                </a:lnTo>
                <a:close/>
              </a:path>
              <a:path w="142875" h="27304">
                <a:moveTo>
                  <a:pt x="67139" y="6146"/>
                </a:moveTo>
                <a:lnTo>
                  <a:pt x="58369" y="6146"/>
                </a:lnTo>
                <a:lnTo>
                  <a:pt x="69418" y="15760"/>
                </a:lnTo>
                <a:lnTo>
                  <a:pt x="74140" y="19684"/>
                </a:lnTo>
                <a:lnTo>
                  <a:pt x="79675" y="23252"/>
                </a:lnTo>
                <a:lnTo>
                  <a:pt x="86536" y="25845"/>
                </a:lnTo>
                <a:lnTo>
                  <a:pt x="95237" y="26847"/>
                </a:lnTo>
                <a:lnTo>
                  <a:pt x="103952" y="25843"/>
                </a:lnTo>
                <a:lnTo>
                  <a:pt x="110825" y="23244"/>
                </a:lnTo>
                <a:lnTo>
                  <a:pt x="114768" y="20700"/>
                </a:lnTo>
                <a:lnTo>
                  <a:pt x="84480" y="20700"/>
                </a:lnTo>
                <a:lnTo>
                  <a:pt x="73456" y="11099"/>
                </a:lnTo>
                <a:lnTo>
                  <a:pt x="68725" y="7168"/>
                </a:lnTo>
                <a:lnTo>
                  <a:pt x="67139" y="6146"/>
                </a:lnTo>
                <a:close/>
              </a:path>
              <a:path w="142875" h="27304">
                <a:moveTo>
                  <a:pt x="142875" y="0"/>
                </a:moveTo>
                <a:lnTo>
                  <a:pt x="105994" y="20700"/>
                </a:lnTo>
                <a:lnTo>
                  <a:pt x="114768" y="20700"/>
                </a:lnTo>
                <a:lnTo>
                  <a:pt x="116365" y="19668"/>
                </a:lnTo>
                <a:lnTo>
                  <a:pt x="121083" y="15735"/>
                </a:lnTo>
                <a:lnTo>
                  <a:pt x="132118" y="6146"/>
                </a:lnTo>
                <a:lnTo>
                  <a:pt x="142875" y="6146"/>
                </a:lnTo>
                <a:lnTo>
                  <a:pt x="14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76354" y="5720677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799"/>
                </a:lnTo>
              </a:path>
            </a:pathLst>
          </a:custGeom>
          <a:ln w="474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8134121" y="5663908"/>
            <a:ext cx="486409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tabLst>
                <a:tab pos="346075" algn="l"/>
              </a:tabLst>
            </a:pPr>
            <a:r>
              <a:rPr sz="700" u="sng" dirty="0">
                <a:latin typeface="HelveticaLTCYR-Roman"/>
                <a:cs typeface="HelveticaLTCYR-Roman"/>
              </a:rPr>
              <a:t>  </a:t>
            </a:r>
            <a:r>
              <a:rPr sz="700" u="sng" spc="90" dirty="0">
                <a:latin typeface="HelveticaLTCYR-Roman"/>
                <a:cs typeface="HelveticaLTCYR-Roman"/>
              </a:rPr>
              <a:t> </a:t>
            </a:r>
            <a:r>
              <a:rPr sz="700" dirty="0">
                <a:latin typeface="HelveticaLTCYR-Roman"/>
                <a:cs typeface="HelveticaLTCYR-Roman"/>
              </a:rPr>
              <a:t>	</a:t>
            </a:r>
            <a:r>
              <a:rPr sz="700" u="sng" dirty="0">
                <a:latin typeface="HelveticaLTCYR-Roman"/>
                <a:cs typeface="HelveticaLTCYR-Roman"/>
              </a:rPr>
              <a:t> </a:t>
            </a:r>
            <a:r>
              <a:rPr sz="700" u="sng" spc="90" dirty="0">
                <a:latin typeface="HelveticaLTCYR-Roman"/>
                <a:cs typeface="HelveticaLTCYR-Roman"/>
              </a:rPr>
              <a:t> </a:t>
            </a:r>
            <a:endParaRPr sz="700">
              <a:latin typeface="HelveticaLTCYR-Roman"/>
              <a:cs typeface="HelveticaLTCYR-Roman"/>
            </a:endParaRPr>
          </a:p>
          <a:p>
            <a:pPr marL="74295">
              <a:lnSpc>
                <a:spcPct val="100000"/>
              </a:lnSpc>
              <a:spcBef>
                <a:spcPts val="505"/>
              </a:spcBef>
            </a:pPr>
            <a:r>
              <a:rPr sz="800" b="1" spc="10" dirty="0">
                <a:solidFill>
                  <a:srgbClr val="FFFFFF"/>
                </a:solidFill>
                <a:latin typeface="Helvetica Neue LT Cyrillic"/>
                <a:cs typeface="Helvetica Neue LT Cyrillic"/>
              </a:rPr>
              <a:t>20</a:t>
            </a:r>
            <a:r>
              <a:rPr sz="800" b="1" spc="-80" dirty="0">
                <a:solidFill>
                  <a:srgbClr val="FFFFFF"/>
                </a:solidFill>
                <a:latin typeface="Helvetica Neue LT Cyrillic"/>
                <a:cs typeface="Helvetica Neue LT Cyrillic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Helvetica Neue LT Cyrillic"/>
                <a:cs typeface="Helvetica Neue LT Cyrillic"/>
              </a:rPr>
              <a:t>mm</a:t>
            </a:r>
            <a:endParaRPr sz="800">
              <a:latin typeface="Helvetica Neue LT Cyrillic"/>
              <a:cs typeface="Helvetica Neue LT Cyrillic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134121" y="6831596"/>
            <a:ext cx="486003" cy="4920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34121" y="8028737"/>
            <a:ext cx="486409" cy="484505"/>
          </a:xfrm>
          <a:custGeom>
            <a:avLst/>
            <a:gdLst/>
            <a:ahLst/>
            <a:cxnLst/>
            <a:rect l="l" t="t" r="r" b="b"/>
            <a:pathLst>
              <a:path w="486409" h="484504">
                <a:moveTo>
                  <a:pt x="486003" y="484035"/>
                </a:moveTo>
                <a:lnTo>
                  <a:pt x="0" y="484035"/>
                </a:lnTo>
                <a:lnTo>
                  <a:pt x="0" y="0"/>
                </a:lnTo>
                <a:lnTo>
                  <a:pt x="486003" y="0"/>
                </a:lnTo>
                <a:lnTo>
                  <a:pt x="486003" y="484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86399" y="8077697"/>
            <a:ext cx="144145" cy="382270"/>
          </a:xfrm>
          <a:custGeom>
            <a:avLst/>
            <a:gdLst/>
            <a:ahLst/>
            <a:cxnLst/>
            <a:rect l="l" t="t" r="r" b="b"/>
            <a:pathLst>
              <a:path w="144145" h="382270">
                <a:moveTo>
                  <a:pt x="72021" y="0"/>
                </a:moveTo>
                <a:lnTo>
                  <a:pt x="57707" y="2883"/>
                </a:lnTo>
                <a:lnTo>
                  <a:pt x="46002" y="10741"/>
                </a:lnTo>
                <a:lnTo>
                  <a:pt x="38103" y="22384"/>
                </a:lnTo>
                <a:lnTo>
                  <a:pt x="35204" y="36626"/>
                </a:lnTo>
                <a:lnTo>
                  <a:pt x="35204" y="248335"/>
                </a:lnTo>
                <a:lnTo>
                  <a:pt x="20504" y="259850"/>
                </a:lnTo>
                <a:lnTo>
                  <a:pt x="9424" y="274481"/>
                </a:lnTo>
                <a:lnTo>
                  <a:pt x="2434" y="291451"/>
                </a:lnTo>
                <a:lnTo>
                  <a:pt x="0" y="309981"/>
                </a:lnTo>
                <a:lnTo>
                  <a:pt x="5670" y="337871"/>
                </a:lnTo>
                <a:lnTo>
                  <a:pt x="21123" y="360670"/>
                </a:lnTo>
                <a:lnTo>
                  <a:pt x="44019" y="376054"/>
                </a:lnTo>
                <a:lnTo>
                  <a:pt x="72021" y="381698"/>
                </a:lnTo>
                <a:lnTo>
                  <a:pt x="100026" y="376054"/>
                </a:lnTo>
                <a:lnTo>
                  <a:pt x="108352" y="370459"/>
                </a:lnTo>
                <a:lnTo>
                  <a:pt x="72021" y="370459"/>
                </a:lnTo>
                <a:lnTo>
                  <a:pt x="48413" y="365697"/>
                </a:lnTo>
                <a:lnTo>
                  <a:pt x="29114" y="352721"/>
                </a:lnTo>
                <a:lnTo>
                  <a:pt x="16093" y="333495"/>
                </a:lnTo>
                <a:lnTo>
                  <a:pt x="11315" y="309981"/>
                </a:lnTo>
                <a:lnTo>
                  <a:pt x="13558" y="293681"/>
                </a:lnTo>
                <a:lnTo>
                  <a:pt x="19982" y="278847"/>
                </a:lnTo>
                <a:lnTo>
                  <a:pt x="30126" y="266233"/>
                </a:lnTo>
                <a:lnTo>
                  <a:pt x="43535" y="256578"/>
                </a:lnTo>
                <a:lnTo>
                  <a:pt x="45364" y="255600"/>
                </a:lnTo>
                <a:lnTo>
                  <a:pt x="46507" y="253707"/>
                </a:lnTo>
                <a:lnTo>
                  <a:pt x="46507" y="36626"/>
                </a:lnTo>
                <a:lnTo>
                  <a:pt x="48516" y="26767"/>
                </a:lnTo>
                <a:lnTo>
                  <a:pt x="53992" y="18708"/>
                </a:lnTo>
                <a:lnTo>
                  <a:pt x="62103" y="13272"/>
                </a:lnTo>
                <a:lnTo>
                  <a:pt x="72021" y="11277"/>
                </a:lnTo>
                <a:lnTo>
                  <a:pt x="98380" y="11277"/>
                </a:lnTo>
                <a:lnTo>
                  <a:pt x="98017" y="10741"/>
                </a:lnTo>
                <a:lnTo>
                  <a:pt x="86324" y="2883"/>
                </a:lnTo>
                <a:lnTo>
                  <a:pt x="72021" y="0"/>
                </a:lnTo>
                <a:close/>
              </a:path>
              <a:path w="144145" h="382270">
                <a:moveTo>
                  <a:pt x="98380" y="11277"/>
                </a:moveTo>
                <a:lnTo>
                  <a:pt x="72021" y="11277"/>
                </a:lnTo>
                <a:lnTo>
                  <a:pt x="81926" y="13272"/>
                </a:lnTo>
                <a:lnTo>
                  <a:pt x="90020" y="18708"/>
                </a:lnTo>
                <a:lnTo>
                  <a:pt x="95481" y="26767"/>
                </a:lnTo>
                <a:lnTo>
                  <a:pt x="97485" y="36626"/>
                </a:lnTo>
                <a:lnTo>
                  <a:pt x="97485" y="253707"/>
                </a:lnTo>
                <a:lnTo>
                  <a:pt x="98640" y="255600"/>
                </a:lnTo>
                <a:lnTo>
                  <a:pt x="130485" y="293689"/>
                </a:lnTo>
                <a:lnTo>
                  <a:pt x="132727" y="309981"/>
                </a:lnTo>
                <a:lnTo>
                  <a:pt x="127950" y="333495"/>
                </a:lnTo>
                <a:lnTo>
                  <a:pt x="114928" y="352721"/>
                </a:lnTo>
                <a:lnTo>
                  <a:pt x="95630" y="365697"/>
                </a:lnTo>
                <a:lnTo>
                  <a:pt x="72021" y="370459"/>
                </a:lnTo>
                <a:lnTo>
                  <a:pt x="108352" y="370459"/>
                </a:lnTo>
                <a:lnTo>
                  <a:pt x="122918" y="360670"/>
                </a:lnTo>
                <a:lnTo>
                  <a:pt x="138363" y="337871"/>
                </a:lnTo>
                <a:lnTo>
                  <a:pt x="144030" y="309981"/>
                </a:lnTo>
                <a:lnTo>
                  <a:pt x="141594" y="291450"/>
                </a:lnTo>
                <a:lnTo>
                  <a:pt x="134597" y="274477"/>
                </a:lnTo>
                <a:lnTo>
                  <a:pt x="123510" y="259844"/>
                </a:lnTo>
                <a:lnTo>
                  <a:pt x="108800" y="248335"/>
                </a:lnTo>
                <a:lnTo>
                  <a:pt x="108800" y="36626"/>
                </a:lnTo>
                <a:lnTo>
                  <a:pt x="105906" y="22384"/>
                </a:lnTo>
                <a:lnTo>
                  <a:pt x="98380" y="11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34732" y="8364766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393" y="0"/>
                </a:moveTo>
                <a:lnTo>
                  <a:pt x="14283" y="1831"/>
                </a:lnTo>
                <a:lnTo>
                  <a:pt x="6848" y="6824"/>
                </a:lnTo>
                <a:lnTo>
                  <a:pt x="1837" y="14224"/>
                </a:lnTo>
                <a:lnTo>
                  <a:pt x="0" y="23279"/>
                </a:lnTo>
                <a:lnTo>
                  <a:pt x="1837" y="32351"/>
                </a:lnTo>
                <a:lnTo>
                  <a:pt x="6848" y="39754"/>
                </a:lnTo>
                <a:lnTo>
                  <a:pt x="14283" y="44742"/>
                </a:lnTo>
                <a:lnTo>
                  <a:pt x="23393" y="46570"/>
                </a:lnTo>
                <a:lnTo>
                  <a:pt x="32482" y="44742"/>
                </a:lnTo>
                <a:lnTo>
                  <a:pt x="39911" y="39754"/>
                </a:lnTo>
                <a:lnTo>
                  <a:pt x="44922" y="32351"/>
                </a:lnTo>
                <a:lnTo>
                  <a:pt x="46761" y="23279"/>
                </a:lnTo>
                <a:lnTo>
                  <a:pt x="44922" y="14224"/>
                </a:lnTo>
                <a:lnTo>
                  <a:pt x="39911" y="6824"/>
                </a:lnTo>
                <a:lnTo>
                  <a:pt x="32482" y="1831"/>
                </a:lnTo>
                <a:lnTo>
                  <a:pt x="23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51300" y="8111030"/>
            <a:ext cx="13335" cy="264795"/>
          </a:xfrm>
          <a:custGeom>
            <a:avLst/>
            <a:gdLst/>
            <a:ahLst/>
            <a:cxnLst/>
            <a:rect l="l" t="t" r="r" b="b"/>
            <a:pathLst>
              <a:path w="13334" h="264795">
                <a:moveTo>
                  <a:pt x="10236" y="0"/>
                </a:moveTo>
                <a:lnTo>
                  <a:pt x="2946" y="0"/>
                </a:lnTo>
                <a:lnTo>
                  <a:pt x="25" y="2908"/>
                </a:lnTo>
                <a:lnTo>
                  <a:pt x="0" y="261302"/>
                </a:lnTo>
                <a:lnTo>
                  <a:pt x="2946" y="264248"/>
                </a:lnTo>
                <a:lnTo>
                  <a:pt x="10236" y="264248"/>
                </a:lnTo>
                <a:lnTo>
                  <a:pt x="13182" y="261302"/>
                </a:lnTo>
                <a:lnTo>
                  <a:pt x="4559" y="261289"/>
                </a:lnTo>
                <a:lnTo>
                  <a:pt x="2921" y="259676"/>
                </a:lnTo>
                <a:lnTo>
                  <a:pt x="2921" y="4546"/>
                </a:lnTo>
                <a:lnTo>
                  <a:pt x="4572" y="2908"/>
                </a:lnTo>
                <a:lnTo>
                  <a:pt x="13157" y="2908"/>
                </a:lnTo>
                <a:lnTo>
                  <a:pt x="10236" y="0"/>
                </a:lnTo>
                <a:close/>
              </a:path>
              <a:path w="13334" h="264795">
                <a:moveTo>
                  <a:pt x="13157" y="2908"/>
                </a:moveTo>
                <a:lnTo>
                  <a:pt x="8610" y="2908"/>
                </a:lnTo>
                <a:lnTo>
                  <a:pt x="10261" y="4546"/>
                </a:lnTo>
                <a:lnTo>
                  <a:pt x="10261" y="259676"/>
                </a:lnTo>
                <a:lnTo>
                  <a:pt x="8610" y="261302"/>
                </a:lnTo>
                <a:lnTo>
                  <a:pt x="13182" y="261302"/>
                </a:lnTo>
                <a:lnTo>
                  <a:pt x="13157" y="2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39452" y="8310574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6055" y="0"/>
                </a:moveTo>
                <a:lnTo>
                  <a:pt x="1663" y="0"/>
                </a:lnTo>
                <a:lnTo>
                  <a:pt x="0" y="1638"/>
                </a:lnTo>
                <a:lnTo>
                  <a:pt x="0" y="5714"/>
                </a:lnTo>
                <a:lnTo>
                  <a:pt x="1663" y="7340"/>
                </a:lnTo>
                <a:lnTo>
                  <a:pt x="36055" y="7340"/>
                </a:lnTo>
                <a:lnTo>
                  <a:pt x="37718" y="5714"/>
                </a:lnTo>
                <a:lnTo>
                  <a:pt x="37718" y="1638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39452" y="8259998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6055" y="0"/>
                </a:moveTo>
                <a:lnTo>
                  <a:pt x="1663" y="0"/>
                </a:lnTo>
                <a:lnTo>
                  <a:pt x="0" y="1625"/>
                </a:lnTo>
                <a:lnTo>
                  <a:pt x="0" y="5702"/>
                </a:lnTo>
                <a:lnTo>
                  <a:pt x="1663" y="7315"/>
                </a:lnTo>
                <a:lnTo>
                  <a:pt x="36055" y="7315"/>
                </a:lnTo>
                <a:lnTo>
                  <a:pt x="37718" y="5702"/>
                </a:lnTo>
                <a:lnTo>
                  <a:pt x="37718" y="1625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39452" y="8209426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6055" y="0"/>
                </a:moveTo>
                <a:lnTo>
                  <a:pt x="1663" y="0"/>
                </a:lnTo>
                <a:lnTo>
                  <a:pt x="0" y="1625"/>
                </a:lnTo>
                <a:lnTo>
                  <a:pt x="0" y="5702"/>
                </a:lnTo>
                <a:lnTo>
                  <a:pt x="1663" y="7327"/>
                </a:lnTo>
                <a:lnTo>
                  <a:pt x="36055" y="7327"/>
                </a:lnTo>
                <a:lnTo>
                  <a:pt x="37718" y="5702"/>
                </a:lnTo>
                <a:lnTo>
                  <a:pt x="37718" y="1625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39452" y="8158798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6055" y="0"/>
                </a:moveTo>
                <a:lnTo>
                  <a:pt x="1663" y="0"/>
                </a:lnTo>
                <a:lnTo>
                  <a:pt x="0" y="1638"/>
                </a:lnTo>
                <a:lnTo>
                  <a:pt x="0" y="5702"/>
                </a:lnTo>
                <a:lnTo>
                  <a:pt x="1663" y="7340"/>
                </a:lnTo>
                <a:lnTo>
                  <a:pt x="36055" y="7340"/>
                </a:lnTo>
                <a:lnTo>
                  <a:pt x="37718" y="5702"/>
                </a:lnTo>
                <a:lnTo>
                  <a:pt x="37718" y="1638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57892" y="828781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89"/>
                </a:lnTo>
              </a:path>
            </a:pathLst>
          </a:custGeom>
          <a:ln w="102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81829" y="8320055"/>
            <a:ext cx="153670" cy="144145"/>
          </a:xfrm>
          <a:custGeom>
            <a:avLst/>
            <a:gdLst/>
            <a:ahLst/>
            <a:cxnLst/>
            <a:rect l="l" t="t" r="r" b="b"/>
            <a:pathLst>
              <a:path w="153670" h="144145">
                <a:moveTo>
                  <a:pt x="40640" y="0"/>
                </a:moveTo>
                <a:lnTo>
                  <a:pt x="23713" y="12184"/>
                </a:lnTo>
                <a:lnTo>
                  <a:pt x="10918" y="28106"/>
                </a:lnTo>
                <a:lnTo>
                  <a:pt x="2824" y="46821"/>
                </a:lnTo>
                <a:lnTo>
                  <a:pt x="0" y="67386"/>
                </a:lnTo>
                <a:lnTo>
                  <a:pt x="6029" y="97075"/>
                </a:lnTo>
                <a:lnTo>
                  <a:pt x="22463" y="121343"/>
                </a:lnTo>
                <a:lnTo>
                  <a:pt x="46816" y="137718"/>
                </a:lnTo>
                <a:lnTo>
                  <a:pt x="76606" y="143725"/>
                </a:lnTo>
                <a:lnTo>
                  <a:pt x="106396" y="137718"/>
                </a:lnTo>
                <a:lnTo>
                  <a:pt x="120618" y="128155"/>
                </a:lnTo>
                <a:lnTo>
                  <a:pt x="76606" y="128155"/>
                </a:lnTo>
                <a:lnTo>
                  <a:pt x="52891" y="123371"/>
                </a:lnTo>
                <a:lnTo>
                  <a:pt x="33508" y="110334"/>
                </a:lnTo>
                <a:lnTo>
                  <a:pt x="20431" y="91015"/>
                </a:lnTo>
                <a:lnTo>
                  <a:pt x="15633" y="67386"/>
                </a:lnTo>
                <a:lnTo>
                  <a:pt x="17886" y="51014"/>
                </a:lnTo>
                <a:lnTo>
                  <a:pt x="24335" y="36117"/>
                </a:lnTo>
                <a:lnTo>
                  <a:pt x="34522" y="23446"/>
                </a:lnTo>
                <a:lnTo>
                  <a:pt x="47993" y="13754"/>
                </a:lnTo>
                <a:lnTo>
                  <a:pt x="40640" y="0"/>
                </a:lnTo>
                <a:close/>
              </a:path>
              <a:path w="153670" h="144145">
                <a:moveTo>
                  <a:pt x="112560" y="0"/>
                </a:moveTo>
                <a:lnTo>
                  <a:pt x="105219" y="13754"/>
                </a:lnTo>
                <a:lnTo>
                  <a:pt x="118694" y="23448"/>
                </a:lnTo>
                <a:lnTo>
                  <a:pt x="128883" y="36121"/>
                </a:lnTo>
                <a:lnTo>
                  <a:pt x="135329" y="51019"/>
                </a:lnTo>
                <a:lnTo>
                  <a:pt x="137579" y="67386"/>
                </a:lnTo>
                <a:lnTo>
                  <a:pt x="132781" y="91015"/>
                </a:lnTo>
                <a:lnTo>
                  <a:pt x="119703" y="110334"/>
                </a:lnTo>
                <a:lnTo>
                  <a:pt x="100320" y="123371"/>
                </a:lnTo>
                <a:lnTo>
                  <a:pt x="76606" y="128155"/>
                </a:lnTo>
                <a:lnTo>
                  <a:pt x="120618" y="128155"/>
                </a:lnTo>
                <a:lnTo>
                  <a:pt x="130749" y="121343"/>
                </a:lnTo>
                <a:lnTo>
                  <a:pt x="147183" y="97075"/>
                </a:lnTo>
                <a:lnTo>
                  <a:pt x="153212" y="67386"/>
                </a:lnTo>
                <a:lnTo>
                  <a:pt x="150388" y="46814"/>
                </a:lnTo>
                <a:lnTo>
                  <a:pt x="142292" y="28097"/>
                </a:lnTo>
                <a:lnTo>
                  <a:pt x="129493" y="12177"/>
                </a:lnTo>
                <a:lnTo>
                  <a:pt x="112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35926" y="823456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32715" y="32753"/>
                </a:moveTo>
                <a:lnTo>
                  <a:pt x="19621" y="32753"/>
                </a:lnTo>
                <a:lnTo>
                  <a:pt x="19621" y="52158"/>
                </a:lnTo>
                <a:lnTo>
                  <a:pt x="32715" y="52158"/>
                </a:lnTo>
                <a:lnTo>
                  <a:pt x="32715" y="32753"/>
                </a:lnTo>
                <a:close/>
              </a:path>
              <a:path w="52704" h="52704">
                <a:moveTo>
                  <a:pt x="52374" y="19418"/>
                </a:moveTo>
                <a:lnTo>
                  <a:pt x="0" y="19418"/>
                </a:lnTo>
                <a:lnTo>
                  <a:pt x="0" y="32753"/>
                </a:lnTo>
                <a:lnTo>
                  <a:pt x="52374" y="32753"/>
                </a:lnTo>
                <a:lnTo>
                  <a:pt x="52374" y="19418"/>
                </a:lnTo>
                <a:close/>
              </a:path>
              <a:path w="52704" h="52704">
                <a:moveTo>
                  <a:pt x="32715" y="0"/>
                </a:moveTo>
                <a:lnTo>
                  <a:pt x="19621" y="0"/>
                </a:lnTo>
                <a:lnTo>
                  <a:pt x="19621" y="19418"/>
                </a:lnTo>
                <a:lnTo>
                  <a:pt x="32715" y="19418"/>
                </a:lnTo>
                <a:lnTo>
                  <a:pt x="32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00962" y="8222557"/>
            <a:ext cx="33020" cy="74930"/>
          </a:xfrm>
          <a:custGeom>
            <a:avLst/>
            <a:gdLst/>
            <a:ahLst/>
            <a:cxnLst/>
            <a:rect l="l" t="t" r="r" b="b"/>
            <a:pathLst>
              <a:path w="33020" h="74929">
                <a:moveTo>
                  <a:pt x="32867" y="21056"/>
                </a:moveTo>
                <a:lnTo>
                  <a:pt x="18541" y="21056"/>
                </a:lnTo>
                <a:lnTo>
                  <a:pt x="18541" y="74891"/>
                </a:lnTo>
                <a:lnTo>
                  <a:pt x="32867" y="74891"/>
                </a:lnTo>
                <a:lnTo>
                  <a:pt x="32867" y="21056"/>
                </a:lnTo>
                <a:close/>
              </a:path>
              <a:path w="33020" h="74929">
                <a:moveTo>
                  <a:pt x="32867" y="0"/>
                </a:moveTo>
                <a:lnTo>
                  <a:pt x="21234" y="0"/>
                </a:lnTo>
                <a:lnTo>
                  <a:pt x="19583" y="4572"/>
                </a:lnTo>
                <a:lnTo>
                  <a:pt x="16624" y="8534"/>
                </a:lnTo>
                <a:lnTo>
                  <a:pt x="7823" y="15354"/>
                </a:lnTo>
                <a:lnTo>
                  <a:pt x="3771" y="17653"/>
                </a:lnTo>
                <a:lnTo>
                  <a:pt x="0" y="18859"/>
                </a:lnTo>
                <a:lnTo>
                  <a:pt x="0" y="31864"/>
                </a:lnTo>
                <a:lnTo>
                  <a:pt x="7111" y="29514"/>
                </a:lnTo>
                <a:lnTo>
                  <a:pt x="13271" y="25908"/>
                </a:lnTo>
                <a:lnTo>
                  <a:pt x="18541" y="21056"/>
                </a:lnTo>
                <a:lnTo>
                  <a:pt x="32867" y="21056"/>
                </a:lnTo>
                <a:lnTo>
                  <a:pt x="32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64820" y="822159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0777" y="0"/>
                </a:moveTo>
                <a:lnTo>
                  <a:pt x="11798" y="0"/>
                </a:lnTo>
                <a:lnTo>
                  <a:pt x="7937" y="1600"/>
                </a:lnTo>
                <a:lnTo>
                  <a:pt x="4800" y="4724"/>
                </a:lnTo>
                <a:lnTo>
                  <a:pt x="1574" y="7886"/>
                </a:lnTo>
                <a:lnTo>
                  <a:pt x="0" y="11709"/>
                </a:lnTo>
                <a:lnTo>
                  <a:pt x="0" y="20751"/>
                </a:lnTo>
                <a:lnTo>
                  <a:pt x="1574" y="24523"/>
                </a:lnTo>
                <a:lnTo>
                  <a:pt x="4800" y="27724"/>
                </a:lnTo>
                <a:lnTo>
                  <a:pt x="7937" y="30873"/>
                </a:lnTo>
                <a:lnTo>
                  <a:pt x="11798" y="32461"/>
                </a:lnTo>
                <a:lnTo>
                  <a:pt x="20777" y="32461"/>
                </a:lnTo>
                <a:lnTo>
                  <a:pt x="24574" y="30873"/>
                </a:lnTo>
                <a:lnTo>
                  <a:pt x="27787" y="27724"/>
                </a:lnTo>
                <a:lnTo>
                  <a:pt x="31000" y="24523"/>
                </a:lnTo>
                <a:lnTo>
                  <a:pt x="31204" y="24028"/>
                </a:lnTo>
                <a:lnTo>
                  <a:pt x="14135" y="24028"/>
                </a:lnTo>
                <a:lnTo>
                  <a:pt x="12242" y="23266"/>
                </a:lnTo>
                <a:lnTo>
                  <a:pt x="10795" y="21742"/>
                </a:lnTo>
                <a:lnTo>
                  <a:pt x="9232" y="20205"/>
                </a:lnTo>
                <a:lnTo>
                  <a:pt x="8458" y="18376"/>
                </a:lnTo>
                <a:lnTo>
                  <a:pt x="8458" y="14109"/>
                </a:lnTo>
                <a:lnTo>
                  <a:pt x="9232" y="12268"/>
                </a:lnTo>
                <a:lnTo>
                  <a:pt x="10795" y="10769"/>
                </a:lnTo>
                <a:lnTo>
                  <a:pt x="12242" y="9245"/>
                </a:lnTo>
                <a:lnTo>
                  <a:pt x="14135" y="8458"/>
                </a:lnTo>
                <a:lnTo>
                  <a:pt x="31209" y="8458"/>
                </a:lnTo>
                <a:lnTo>
                  <a:pt x="31000" y="7950"/>
                </a:lnTo>
                <a:lnTo>
                  <a:pt x="24574" y="1600"/>
                </a:lnTo>
                <a:lnTo>
                  <a:pt x="20777" y="0"/>
                </a:lnTo>
                <a:close/>
              </a:path>
              <a:path w="33020" h="33020">
                <a:moveTo>
                  <a:pt x="31209" y="8458"/>
                </a:moveTo>
                <a:lnTo>
                  <a:pt x="18402" y="8458"/>
                </a:lnTo>
                <a:lnTo>
                  <a:pt x="20243" y="9245"/>
                </a:lnTo>
                <a:lnTo>
                  <a:pt x="23317" y="12268"/>
                </a:lnTo>
                <a:lnTo>
                  <a:pt x="24041" y="14109"/>
                </a:lnTo>
                <a:lnTo>
                  <a:pt x="24041" y="18376"/>
                </a:lnTo>
                <a:lnTo>
                  <a:pt x="23317" y="20205"/>
                </a:lnTo>
                <a:lnTo>
                  <a:pt x="20243" y="23266"/>
                </a:lnTo>
                <a:lnTo>
                  <a:pt x="18402" y="24028"/>
                </a:lnTo>
                <a:lnTo>
                  <a:pt x="31204" y="24028"/>
                </a:lnTo>
                <a:lnTo>
                  <a:pt x="32550" y="20751"/>
                </a:lnTo>
                <a:lnTo>
                  <a:pt x="32544" y="11709"/>
                </a:lnTo>
                <a:lnTo>
                  <a:pt x="31209" y="8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07195" y="8221630"/>
            <a:ext cx="65405" cy="77470"/>
          </a:xfrm>
          <a:custGeom>
            <a:avLst/>
            <a:gdLst/>
            <a:ahLst/>
            <a:cxnLst/>
            <a:rect l="l" t="t" r="r" b="b"/>
            <a:pathLst>
              <a:path w="65404" h="77470">
                <a:moveTo>
                  <a:pt x="44196" y="0"/>
                </a:moveTo>
                <a:lnTo>
                  <a:pt x="35064" y="0"/>
                </a:lnTo>
                <a:lnTo>
                  <a:pt x="27568" y="638"/>
                </a:lnTo>
                <a:lnTo>
                  <a:pt x="602" y="30406"/>
                </a:lnTo>
                <a:lnTo>
                  <a:pt x="0" y="39204"/>
                </a:lnTo>
                <a:lnTo>
                  <a:pt x="602" y="47534"/>
                </a:lnTo>
                <a:lnTo>
                  <a:pt x="27007" y="76455"/>
                </a:lnTo>
                <a:lnTo>
                  <a:pt x="34137" y="77089"/>
                </a:lnTo>
                <a:lnTo>
                  <a:pt x="42176" y="77089"/>
                </a:lnTo>
                <a:lnTo>
                  <a:pt x="48780" y="75069"/>
                </a:lnTo>
                <a:lnTo>
                  <a:pt x="54013" y="71234"/>
                </a:lnTo>
                <a:lnTo>
                  <a:pt x="59232" y="67183"/>
                </a:lnTo>
                <a:lnTo>
                  <a:pt x="61082" y="64249"/>
                </a:lnTo>
                <a:lnTo>
                  <a:pt x="28549" y="64249"/>
                </a:lnTo>
                <a:lnTo>
                  <a:pt x="24117" y="62191"/>
                </a:lnTo>
                <a:lnTo>
                  <a:pt x="20701" y="58216"/>
                </a:lnTo>
                <a:lnTo>
                  <a:pt x="17322" y="54216"/>
                </a:lnTo>
                <a:lnTo>
                  <a:pt x="15604" y="47534"/>
                </a:lnTo>
                <a:lnTo>
                  <a:pt x="15595" y="29171"/>
                </a:lnTo>
                <a:lnTo>
                  <a:pt x="17322" y="22796"/>
                </a:lnTo>
                <a:lnTo>
                  <a:pt x="20751" y="18783"/>
                </a:lnTo>
                <a:lnTo>
                  <a:pt x="24218" y="14871"/>
                </a:lnTo>
                <a:lnTo>
                  <a:pt x="28752" y="12890"/>
                </a:lnTo>
                <a:lnTo>
                  <a:pt x="61704" y="12890"/>
                </a:lnTo>
                <a:lnTo>
                  <a:pt x="60782" y="11239"/>
                </a:lnTo>
                <a:lnTo>
                  <a:pt x="57353" y="8039"/>
                </a:lnTo>
                <a:lnTo>
                  <a:pt x="51689" y="2679"/>
                </a:lnTo>
                <a:lnTo>
                  <a:pt x="44196" y="0"/>
                </a:lnTo>
                <a:close/>
              </a:path>
              <a:path w="65404" h="77470">
                <a:moveTo>
                  <a:pt x="50596" y="48387"/>
                </a:moveTo>
                <a:lnTo>
                  <a:pt x="49339" y="53860"/>
                </a:lnTo>
                <a:lnTo>
                  <a:pt x="47244" y="57912"/>
                </a:lnTo>
                <a:lnTo>
                  <a:pt x="44335" y="60413"/>
                </a:lnTo>
                <a:lnTo>
                  <a:pt x="41465" y="62928"/>
                </a:lnTo>
                <a:lnTo>
                  <a:pt x="37985" y="64249"/>
                </a:lnTo>
                <a:lnTo>
                  <a:pt x="61082" y="64249"/>
                </a:lnTo>
                <a:lnTo>
                  <a:pt x="63004" y="61201"/>
                </a:lnTo>
                <a:lnTo>
                  <a:pt x="65214" y="53047"/>
                </a:lnTo>
                <a:lnTo>
                  <a:pt x="50596" y="48387"/>
                </a:lnTo>
                <a:close/>
              </a:path>
              <a:path w="65404" h="77470">
                <a:moveTo>
                  <a:pt x="61704" y="12890"/>
                </a:moveTo>
                <a:lnTo>
                  <a:pt x="38341" y="12890"/>
                </a:lnTo>
                <a:lnTo>
                  <a:pt x="41732" y="13995"/>
                </a:lnTo>
                <a:lnTo>
                  <a:pt x="47320" y="18453"/>
                </a:lnTo>
                <a:lnTo>
                  <a:pt x="49187" y="21513"/>
                </a:lnTo>
                <a:lnTo>
                  <a:pt x="50050" y="25349"/>
                </a:lnTo>
                <a:lnTo>
                  <a:pt x="65011" y="21793"/>
                </a:lnTo>
                <a:lnTo>
                  <a:pt x="63373" y="15875"/>
                </a:lnTo>
                <a:lnTo>
                  <a:pt x="61704" y="12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555996" y="6836689"/>
            <a:ext cx="486003" cy="4869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34121" y="9754908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86003" y="486029"/>
                </a:moveTo>
                <a:lnTo>
                  <a:pt x="0" y="486029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60703" y="9961740"/>
            <a:ext cx="52705" cy="71120"/>
          </a:xfrm>
          <a:custGeom>
            <a:avLst/>
            <a:gdLst/>
            <a:ahLst/>
            <a:cxnLst/>
            <a:rect l="l" t="t" r="r" b="b"/>
            <a:pathLst>
              <a:path w="52704" h="71120">
                <a:moveTo>
                  <a:pt x="0" y="0"/>
                </a:moveTo>
                <a:lnTo>
                  <a:pt x="0" y="70611"/>
                </a:lnTo>
                <a:lnTo>
                  <a:pt x="52679" y="353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40862" y="9961740"/>
            <a:ext cx="52705" cy="71120"/>
          </a:xfrm>
          <a:custGeom>
            <a:avLst/>
            <a:gdLst/>
            <a:ahLst/>
            <a:cxnLst/>
            <a:rect l="l" t="t" r="r" b="b"/>
            <a:pathLst>
              <a:path w="52704" h="71120">
                <a:moveTo>
                  <a:pt x="52666" y="0"/>
                </a:moveTo>
                <a:lnTo>
                  <a:pt x="0" y="35318"/>
                </a:lnTo>
                <a:lnTo>
                  <a:pt x="52666" y="70611"/>
                </a:lnTo>
                <a:lnTo>
                  <a:pt x="52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332685" y="9827831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8480"/>
                </a:lnTo>
              </a:path>
            </a:pathLst>
          </a:custGeom>
          <a:ln w="7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7376" y="9827831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8480"/>
                </a:lnTo>
              </a:path>
            </a:pathLst>
          </a:custGeom>
          <a:ln w="78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19148" y="9829546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45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30710" y="9828974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848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555996" y="2718003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003" y="486003"/>
                </a:moveTo>
                <a:lnTo>
                  <a:pt x="0" y="486003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616183" y="2776051"/>
            <a:ext cx="289560" cy="382270"/>
          </a:xfrm>
          <a:custGeom>
            <a:avLst/>
            <a:gdLst/>
            <a:ahLst/>
            <a:cxnLst/>
            <a:rect l="l" t="t" r="r" b="b"/>
            <a:pathLst>
              <a:path w="289559" h="382269">
                <a:moveTo>
                  <a:pt x="146329" y="0"/>
                </a:moveTo>
                <a:lnTo>
                  <a:pt x="142138" y="266"/>
                </a:lnTo>
                <a:lnTo>
                  <a:pt x="140233" y="1333"/>
                </a:lnTo>
                <a:lnTo>
                  <a:pt x="138963" y="3022"/>
                </a:lnTo>
                <a:lnTo>
                  <a:pt x="131594" y="10803"/>
                </a:lnTo>
                <a:lnTo>
                  <a:pt x="108586" y="27439"/>
                </a:lnTo>
                <a:lnTo>
                  <a:pt x="67817" y="43983"/>
                </a:lnTo>
                <a:lnTo>
                  <a:pt x="7162" y="51485"/>
                </a:lnTo>
                <a:lnTo>
                  <a:pt x="3213" y="51485"/>
                </a:lnTo>
                <a:lnTo>
                  <a:pt x="0" y="54749"/>
                </a:lnTo>
                <a:lnTo>
                  <a:pt x="5831" y="141139"/>
                </a:lnTo>
                <a:lnTo>
                  <a:pt x="21253" y="209594"/>
                </a:lnTo>
                <a:lnTo>
                  <a:pt x="43159" y="265018"/>
                </a:lnTo>
                <a:lnTo>
                  <a:pt x="68443" y="308390"/>
                </a:lnTo>
                <a:lnTo>
                  <a:pt x="93997" y="340692"/>
                </a:lnTo>
                <a:lnTo>
                  <a:pt x="133488" y="375998"/>
                </a:lnTo>
                <a:lnTo>
                  <a:pt x="143535" y="381914"/>
                </a:lnTo>
                <a:lnTo>
                  <a:pt x="145999" y="381914"/>
                </a:lnTo>
                <a:lnTo>
                  <a:pt x="147205" y="381596"/>
                </a:lnTo>
                <a:lnTo>
                  <a:pt x="148310" y="380961"/>
                </a:lnTo>
                <a:lnTo>
                  <a:pt x="156035" y="375998"/>
                </a:lnTo>
                <a:lnTo>
                  <a:pt x="168597" y="366191"/>
                </a:lnTo>
                <a:lnTo>
                  <a:pt x="144767" y="366191"/>
                </a:lnTo>
                <a:lnTo>
                  <a:pt x="131046" y="355784"/>
                </a:lnTo>
                <a:lnTo>
                  <a:pt x="85383" y="306214"/>
                </a:lnTo>
                <a:lnTo>
                  <a:pt x="60109" y="265192"/>
                </a:lnTo>
                <a:lnTo>
                  <a:pt x="37625" y="212044"/>
                </a:lnTo>
                <a:lnTo>
                  <a:pt x="21283" y="145886"/>
                </a:lnTo>
                <a:lnTo>
                  <a:pt x="14401" y="65798"/>
                </a:lnTo>
                <a:lnTo>
                  <a:pt x="65920" y="59375"/>
                </a:lnTo>
                <a:lnTo>
                  <a:pt x="104170" y="46085"/>
                </a:lnTo>
                <a:lnTo>
                  <a:pt x="130282" y="30580"/>
                </a:lnTo>
                <a:lnTo>
                  <a:pt x="145389" y="17513"/>
                </a:lnTo>
                <a:lnTo>
                  <a:pt x="170750" y="17513"/>
                </a:lnTo>
                <a:lnTo>
                  <a:pt x="159232" y="10112"/>
                </a:lnTo>
                <a:lnTo>
                  <a:pt x="149834" y="2209"/>
                </a:lnTo>
                <a:lnTo>
                  <a:pt x="148374" y="723"/>
                </a:lnTo>
                <a:lnTo>
                  <a:pt x="146329" y="0"/>
                </a:lnTo>
                <a:close/>
              </a:path>
              <a:path w="289559" h="382269">
                <a:moveTo>
                  <a:pt x="170750" y="17513"/>
                </a:moveTo>
                <a:lnTo>
                  <a:pt x="145389" y="17513"/>
                </a:lnTo>
                <a:lnTo>
                  <a:pt x="162491" y="30215"/>
                </a:lnTo>
                <a:lnTo>
                  <a:pt x="190272" y="45670"/>
                </a:lnTo>
                <a:lnTo>
                  <a:pt x="228048" y="59109"/>
                </a:lnTo>
                <a:lnTo>
                  <a:pt x="275132" y="65760"/>
                </a:lnTo>
                <a:lnTo>
                  <a:pt x="268247" y="145918"/>
                </a:lnTo>
                <a:lnTo>
                  <a:pt x="251900" y="212069"/>
                </a:lnTo>
                <a:lnTo>
                  <a:pt x="229420" y="265192"/>
                </a:lnTo>
                <a:lnTo>
                  <a:pt x="204137" y="306225"/>
                </a:lnTo>
                <a:lnTo>
                  <a:pt x="179381" y="336110"/>
                </a:lnTo>
                <a:lnTo>
                  <a:pt x="144767" y="366191"/>
                </a:lnTo>
                <a:lnTo>
                  <a:pt x="168597" y="366191"/>
                </a:lnTo>
                <a:lnTo>
                  <a:pt x="221097" y="308390"/>
                </a:lnTo>
                <a:lnTo>
                  <a:pt x="246388" y="265018"/>
                </a:lnTo>
                <a:lnTo>
                  <a:pt x="268300" y="209594"/>
                </a:lnTo>
                <a:lnTo>
                  <a:pt x="283727" y="141139"/>
                </a:lnTo>
                <a:lnTo>
                  <a:pt x="289510" y="59375"/>
                </a:lnTo>
                <a:lnTo>
                  <a:pt x="289560" y="54749"/>
                </a:lnTo>
                <a:lnTo>
                  <a:pt x="286346" y="51485"/>
                </a:lnTo>
                <a:lnTo>
                  <a:pt x="282359" y="51485"/>
                </a:lnTo>
                <a:lnTo>
                  <a:pt x="227154" y="43854"/>
                </a:lnTo>
                <a:lnTo>
                  <a:pt x="185559" y="27028"/>
                </a:lnTo>
                <a:lnTo>
                  <a:pt x="170750" y="175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696045" y="2815595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2184" y="0"/>
                </a:moveTo>
                <a:lnTo>
                  <a:pt x="1397" y="152"/>
                </a:lnTo>
                <a:lnTo>
                  <a:pt x="660" y="393"/>
                </a:lnTo>
                <a:lnTo>
                  <a:pt x="0" y="774"/>
                </a:lnTo>
                <a:lnTo>
                  <a:pt x="749" y="533"/>
                </a:lnTo>
                <a:lnTo>
                  <a:pt x="2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790744" y="2763898"/>
            <a:ext cx="191135" cy="382270"/>
          </a:xfrm>
          <a:custGeom>
            <a:avLst/>
            <a:gdLst/>
            <a:ahLst/>
            <a:cxnLst/>
            <a:rect l="l" t="t" r="r" b="b"/>
            <a:pathLst>
              <a:path w="191134" h="382269">
                <a:moveTo>
                  <a:pt x="24523" y="348830"/>
                </a:moveTo>
                <a:lnTo>
                  <a:pt x="21132" y="352691"/>
                </a:lnTo>
                <a:lnTo>
                  <a:pt x="17780" y="356323"/>
                </a:lnTo>
                <a:lnTo>
                  <a:pt x="14579" y="359651"/>
                </a:lnTo>
                <a:lnTo>
                  <a:pt x="25258" y="368718"/>
                </a:lnTo>
                <a:lnTo>
                  <a:pt x="45072" y="381914"/>
                </a:lnTo>
                <a:lnTo>
                  <a:pt x="47510" y="381914"/>
                </a:lnTo>
                <a:lnTo>
                  <a:pt x="48742" y="381635"/>
                </a:lnTo>
                <a:lnTo>
                  <a:pt x="49847" y="381012"/>
                </a:lnTo>
                <a:lnTo>
                  <a:pt x="57567" y="376041"/>
                </a:lnTo>
                <a:lnTo>
                  <a:pt x="70129" y="366229"/>
                </a:lnTo>
                <a:lnTo>
                  <a:pt x="46278" y="366229"/>
                </a:lnTo>
                <a:lnTo>
                  <a:pt x="42454" y="363555"/>
                </a:lnTo>
                <a:lnTo>
                  <a:pt x="37449" y="359783"/>
                </a:lnTo>
                <a:lnTo>
                  <a:pt x="31419" y="354883"/>
                </a:lnTo>
                <a:lnTo>
                  <a:pt x="24523" y="348830"/>
                </a:lnTo>
                <a:close/>
              </a:path>
              <a:path w="191134" h="382269">
                <a:moveTo>
                  <a:pt x="72228" y="17564"/>
                </a:moveTo>
                <a:lnTo>
                  <a:pt x="46913" y="17564"/>
                </a:lnTo>
                <a:lnTo>
                  <a:pt x="64008" y="30283"/>
                </a:lnTo>
                <a:lnTo>
                  <a:pt x="91787" y="45751"/>
                </a:lnTo>
                <a:lnTo>
                  <a:pt x="129565" y="59190"/>
                </a:lnTo>
                <a:lnTo>
                  <a:pt x="176657" y="65824"/>
                </a:lnTo>
                <a:lnTo>
                  <a:pt x="169773" y="145955"/>
                </a:lnTo>
                <a:lnTo>
                  <a:pt x="153423" y="212117"/>
                </a:lnTo>
                <a:lnTo>
                  <a:pt x="130937" y="265249"/>
                </a:lnTo>
                <a:lnTo>
                  <a:pt x="105648" y="306288"/>
                </a:lnTo>
                <a:lnTo>
                  <a:pt x="80888" y="336172"/>
                </a:lnTo>
                <a:lnTo>
                  <a:pt x="46278" y="366229"/>
                </a:lnTo>
                <a:lnTo>
                  <a:pt x="70129" y="366229"/>
                </a:lnTo>
                <a:lnTo>
                  <a:pt x="122616" y="308433"/>
                </a:lnTo>
                <a:lnTo>
                  <a:pt x="147904" y="265069"/>
                </a:lnTo>
                <a:lnTo>
                  <a:pt x="169814" y="209657"/>
                </a:lnTo>
                <a:lnTo>
                  <a:pt x="185239" y="141219"/>
                </a:lnTo>
                <a:lnTo>
                  <a:pt x="191042" y="59190"/>
                </a:lnTo>
                <a:lnTo>
                  <a:pt x="191071" y="54762"/>
                </a:lnTo>
                <a:lnTo>
                  <a:pt x="187845" y="51587"/>
                </a:lnTo>
                <a:lnTo>
                  <a:pt x="183883" y="51587"/>
                </a:lnTo>
                <a:lnTo>
                  <a:pt x="128665" y="43950"/>
                </a:lnTo>
                <a:lnTo>
                  <a:pt x="87077" y="27114"/>
                </a:lnTo>
                <a:lnTo>
                  <a:pt x="72228" y="17564"/>
                </a:lnTo>
                <a:close/>
              </a:path>
              <a:path w="191134" h="382269">
                <a:moveTo>
                  <a:pt x="47828" y="0"/>
                </a:moveTo>
                <a:lnTo>
                  <a:pt x="43649" y="355"/>
                </a:lnTo>
                <a:lnTo>
                  <a:pt x="41744" y="1435"/>
                </a:lnTo>
                <a:lnTo>
                  <a:pt x="40500" y="3098"/>
                </a:lnTo>
                <a:lnTo>
                  <a:pt x="38054" y="5970"/>
                </a:lnTo>
                <a:lnTo>
                  <a:pt x="30746" y="13003"/>
                </a:lnTo>
                <a:lnTo>
                  <a:pt x="18190" y="22510"/>
                </a:lnTo>
                <a:lnTo>
                  <a:pt x="0" y="32804"/>
                </a:lnTo>
                <a:lnTo>
                  <a:pt x="4470" y="35598"/>
                </a:lnTo>
                <a:lnTo>
                  <a:pt x="9499" y="38493"/>
                </a:lnTo>
                <a:lnTo>
                  <a:pt x="15062" y="41300"/>
                </a:lnTo>
                <a:lnTo>
                  <a:pt x="25948" y="34703"/>
                </a:lnTo>
                <a:lnTo>
                  <a:pt x="34831" y="28322"/>
                </a:lnTo>
                <a:lnTo>
                  <a:pt x="41792" y="22496"/>
                </a:lnTo>
                <a:lnTo>
                  <a:pt x="46913" y="17564"/>
                </a:lnTo>
                <a:lnTo>
                  <a:pt x="72228" y="17564"/>
                </a:lnTo>
                <a:lnTo>
                  <a:pt x="60767" y="10192"/>
                </a:lnTo>
                <a:lnTo>
                  <a:pt x="51384" y="2298"/>
                </a:lnTo>
                <a:lnTo>
                  <a:pt x="49885" y="812"/>
                </a:lnTo>
                <a:lnTo>
                  <a:pt x="47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714652" y="2842689"/>
            <a:ext cx="86360" cy="230504"/>
          </a:xfrm>
          <a:custGeom>
            <a:avLst/>
            <a:gdLst/>
            <a:ahLst/>
            <a:cxnLst/>
            <a:rect l="l" t="t" r="r" b="b"/>
            <a:pathLst>
              <a:path w="86359" h="230505">
                <a:moveTo>
                  <a:pt x="42887" y="0"/>
                </a:moveTo>
                <a:lnTo>
                  <a:pt x="34475" y="1704"/>
                </a:lnTo>
                <a:lnTo>
                  <a:pt x="27595" y="6349"/>
                </a:lnTo>
                <a:lnTo>
                  <a:pt x="22951" y="13233"/>
                </a:lnTo>
                <a:lnTo>
                  <a:pt x="21247" y="21653"/>
                </a:lnTo>
                <a:lnTo>
                  <a:pt x="21247" y="150139"/>
                </a:lnTo>
                <a:lnTo>
                  <a:pt x="12376" y="157009"/>
                </a:lnTo>
                <a:lnTo>
                  <a:pt x="5689" y="165777"/>
                </a:lnTo>
                <a:lnTo>
                  <a:pt x="1469" y="175972"/>
                </a:lnTo>
                <a:lnTo>
                  <a:pt x="0" y="187121"/>
                </a:lnTo>
                <a:lnTo>
                  <a:pt x="3375" y="203804"/>
                </a:lnTo>
                <a:lnTo>
                  <a:pt x="12576" y="217438"/>
                </a:lnTo>
                <a:lnTo>
                  <a:pt x="26210" y="226635"/>
                </a:lnTo>
                <a:lnTo>
                  <a:pt x="42887" y="230009"/>
                </a:lnTo>
                <a:lnTo>
                  <a:pt x="59565" y="226635"/>
                </a:lnTo>
                <a:lnTo>
                  <a:pt x="63092" y="224256"/>
                </a:lnTo>
                <a:lnTo>
                  <a:pt x="42887" y="224256"/>
                </a:lnTo>
                <a:lnTo>
                  <a:pt x="28436" y="221335"/>
                </a:lnTo>
                <a:lnTo>
                  <a:pt x="16627" y="213371"/>
                </a:lnTo>
                <a:lnTo>
                  <a:pt x="8662" y="201566"/>
                </a:lnTo>
                <a:lnTo>
                  <a:pt x="5740" y="187121"/>
                </a:lnTo>
                <a:lnTo>
                  <a:pt x="7109" y="177117"/>
                </a:lnTo>
                <a:lnTo>
                  <a:pt x="11034" y="168008"/>
                </a:lnTo>
                <a:lnTo>
                  <a:pt x="17243" y="160261"/>
                </a:lnTo>
                <a:lnTo>
                  <a:pt x="25463" y="154343"/>
                </a:lnTo>
                <a:lnTo>
                  <a:pt x="26403" y="153885"/>
                </a:lnTo>
                <a:lnTo>
                  <a:pt x="27000" y="152895"/>
                </a:lnTo>
                <a:lnTo>
                  <a:pt x="27000" y="12890"/>
                </a:lnTo>
                <a:lnTo>
                  <a:pt x="34137" y="5753"/>
                </a:lnTo>
                <a:lnTo>
                  <a:pt x="57311" y="5753"/>
                </a:lnTo>
                <a:lnTo>
                  <a:pt x="51312" y="1704"/>
                </a:lnTo>
                <a:lnTo>
                  <a:pt x="42887" y="0"/>
                </a:lnTo>
                <a:close/>
              </a:path>
              <a:path w="86359" h="230505">
                <a:moveTo>
                  <a:pt x="57311" y="5753"/>
                </a:moveTo>
                <a:lnTo>
                  <a:pt x="51663" y="5753"/>
                </a:lnTo>
                <a:lnTo>
                  <a:pt x="58800" y="12890"/>
                </a:lnTo>
                <a:lnTo>
                  <a:pt x="58800" y="152895"/>
                </a:lnTo>
                <a:lnTo>
                  <a:pt x="59397" y="153885"/>
                </a:lnTo>
                <a:lnTo>
                  <a:pt x="60324" y="154343"/>
                </a:lnTo>
                <a:lnTo>
                  <a:pt x="68541" y="160261"/>
                </a:lnTo>
                <a:lnTo>
                  <a:pt x="74755" y="168008"/>
                </a:lnTo>
                <a:lnTo>
                  <a:pt x="78688" y="177117"/>
                </a:lnTo>
                <a:lnTo>
                  <a:pt x="80060" y="187121"/>
                </a:lnTo>
                <a:lnTo>
                  <a:pt x="77133" y="201566"/>
                </a:lnTo>
                <a:lnTo>
                  <a:pt x="69156" y="213371"/>
                </a:lnTo>
                <a:lnTo>
                  <a:pt x="57338" y="221335"/>
                </a:lnTo>
                <a:lnTo>
                  <a:pt x="42887" y="224256"/>
                </a:lnTo>
                <a:lnTo>
                  <a:pt x="63092" y="224256"/>
                </a:lnTo>
                <a:lnTo>
                  <a:pt x="73199" y="217438"/>
                </a:lnTo>
                <a:lnTo>
                  <a:pt x="82399" y="203804"/>
                </a:lnTo>
                <a:lnTo>
                  <a:pt x="85775" y="187121"/>
                </a:lnTo>
                <a:lnTo>
                  <a:pt x="84309" y="175972"/>
                </a:lnTo>
                <a:lnTo>
                  <a:pt x="80097" y="165777"/>
                </a:lnTo>
                <a:lnTo>
                  <a:pt x="73415" y="157009"/>
                </a:lnTo>
                <a:lnTo>
                  <a:pt x="64541" y="150139"/>
                </a:lnTo>
                <a:lnTo>
                  <a:pt x="64541" y="21653"/>
                </a:lnTo>
                <a:lnTo>
                  <a:pt x="62838" y="13233"/>
                </a:lnTo>
                <a:lnTo>
                  <a:pt x="58196" y="6349"/>
                </a:lnTo>
                <a:lnTo>
                  <a:pt x="57311" y="5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743262" y="301594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882" y="0"/>
                </a:moveTo>
                <a:lnTo>
                  <a:pt x="6286" y="0"/>
                </a:lnTo>
                <a:lnTo>
                  <a:pt x="0" y="6337"/>
                </a:lnTo>
                <a:lnTo>
                  <a:pt x="0" y="21894"/>
                </a:lnTo>
                <a:lnTo>
                  <a:pt x="6286" y="28194"/>
                </a:lnTo>
                <a:lnTo>
                  <a:pt x="21882" y="28194"/>
                </a:lnTo>
                <a:lnTo>
                  <a:pt x="28181" y="21894"/>
                </a:lnTo>
                <a:lnTo>
                  <a:pt x="28181" y="6337"/>
                </a:lnTo>
                <a:lnTo>
                  <a:pt x="21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757224" y="286322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178"/>
                </a:lnTo>
              </a:path>
            </a:pathLst>
          </a:custGeom>
          <a:ln w="61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745483" y="2982472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22732" y="0"/>
                </a:moveTo>
                <a:lnTo>
                  <a:pt x="1269" y="0"/>
                </a:lnTo>
                <a:lnTo>
                  <a:pt x="0" y="1295"/>
                </a:lnTo>
                <a:lnTo>
                  <a:pt x="0" y="4470"/>
                </a:lnTo>
                <a:lnTo>
                  <a:pt x="1269" y="5753"/>
                </a:lnTo>
                <a:lnTo>
                  <a:pt x="22732" y="5753"/>
                </a:lnTo>
                <a:lnTo>
                  <a:pt x="24028" y="4470"/>
                </a:lnTo>
                <a:lnTo>
                  <a:pt x="24028" y="1295"/>
                </a:lnTo>
                <a:lnTo>
                  <a:pt x="22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745483" y="2951871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22732" y="0"/>
                </a:moveTo>
                <a:lnTo>
                  <a:pt x="1269" y="0"/>
                </a:lnTo>
                <a:lnTo>
                  <a:pt x="0" y="1282"/>
                </a:lnTo>
                <a:lnTo>
                  <a:pt x="0" y="4432"/>
                </a:lnTo>
                <a:lnTo>
                  <a:pt x="1269" y="5740"/>
                </a:lnTo>
                <a:lnTo>
                  <a:pt x="22732" y="5740"/>
                </a:lnTo>
                <a:lnTo>
                  <a:pt x="24028" y="4432"/>
                </a:lnTo>
                <a:lnTo>
                  <a:pt x="24028" y="1282"/>
                </a:lnTo>
                <a:lnTo>
                  <a:pt x="22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745483" y="2921259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22732" y="0"/>
                </a:moveTo>
                <a:lnTo>
                  <a:pt x="1269" y="0"/>
                </a:lnTo>
                <a:lnTo>
                  <a:pt x="0" y="1282"/>
                </a:lnTo>
                <a:lnTo>
                  <a:pt x="0" y="4457"/>
                </a:lnTo>
                <a:lnTo>
                  <a:pt x="1269" y="5740"/>
                </a:lnTo>
                <a:lnTo>
                  <a:pt x="22732" y="5740"/>
                </a:lnTo>
                <a:lnTo>
                  <a:pt x="24028" y="4457"/>
                </a:lnTo>
                <a:lnTo>
                  <a:pt x="24028" y="1282"/>
                </a:lnTo>
                <a:lnTo>
                  <a:pt x="22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745483" y="2890605"/>
            <a:ext cx="24130" cy="635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22732" y="0"/>
                </a:moveTo>
                <a:lnTo>
                  <a:pt x="1269" y="0"/>
                </a:lnTo>
                <a:lnTo>
                  <a:pt x="0" y="1295"/>
                </a:lnTo>
                <a:lnTo>
                  <a:pt x="0" y="4457"/>
                </a:lnTo>
                <a:lnTo>
                  <a:pt x="1269" y="5740"/>
                </a:lnTo>
                <a:lnTo>
                  <a:pt x="22732" y="5740"/>
                </a:lnTo>
                <a:lnTo>
                  <a:pt x="24028" y="4457"/>
                </a:lnTo>
                <a:lnTo>
                  <a:pt x="24028" y="1295"/>
                </a:lnTo>
                <a:lnTo>
                  <a:pt x="22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555996" y="3303485"/>
            <a:ext cx="486003" cy="486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555996" y="3888943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003" y="486003"/>
                </a:moveTo>
                <a:lnTo>
                  <a:pt x="0" y="486003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731511" y="3935193"/>
            <a:ext cx="151765" cy="393700"/>
          </a:xfrm>
          <a:custGeom>
            <a:avLst/>
            <a:gdLst/>
            <a:ahLst/>
            <a:cxnLst/>
            <a:rect l="l" t="t" r="r" b="b"/>
            <a:pathLst>
              <a:path w="151765" h="393700">
                <a:moveTo>
                  <a:pt x="76720" y="0"/>
                </a:moveTo>
                <a:lnTo>
                  <a:pt x="45738" y="30670"/>
                </a:lnTo>
                <a:lnTo>
                  <a:pt x="45656" y="248145"/>
                </a:lnTo>
                <a:lnTo>
                  <a:pt x="27190" y="259516"/>
                </a:lnTo>
                <a:lnTo>
                  <a:pt x="12755" y="275539"/>
                </a:lnTo>
                <a:lnTo>
                  <a:pt x="3356" y="295219"/>
                </a:lnTo>
                <a:lnTo>
                  <a:pt x="0" y="317563"/>
                </a:lnTo>
                <a:lnTo>
                  <a:pt x="5943" y="347009"/>
                </a:lnTo>
                <a:lnTo>
                  <a:pt x="22153" y="371052"/>
                </a:lnTo>
                <a:lnTo>
                  <a:pt x="46200" y="387261"/>
                </a:lnTo>
                <a:lnTo>
                  <a:pt x="75653" y="393204"/>
                </a:lnTo>
                <a:lnTo>
                  <a:pt x="105105" y="387261"/>
                </a:lnTo>
                <a:lnTo>
                  <a:pt x="109250" y="384467"/>
                </a:lnTo>
                <a:lnTo>
                  <a:pt x="75653" y="384467"/>
                </a:lnTo>
                <a:lnTo>
                  <a:pt x="49630" y="379181"/>
                </a:lnTo>
                <a:lnTo>
                  <a:pt x="28378" y="364855"/>
                </a:lnTo>
                <a:lnTo>
                  <a:pt x="14031" y="343608"/>
                </a:lnTo>
                <a:lnTo>
                  <a:pt x="8724" y="317563"/>
                </a:lnTo>
                <a:lnTo>
                  <a:pt x="11457" y="298819"/>
                </a:lnTo>
                <a:lnTo>
                  <a:pt x="45656" y="258076"/>
                </a:lnTo>
                <a:lnTo>
                  <a:pt x="72428" y="250977"/>
                </a:lnTo>
                <a:lnTo>
                  <a:pt x="74015" y="250634"/>
                </a:lnTo>
                <a:lnTo>
                  <a:pt x="109789" y="250634"/>
                </a:lnTo>
                <a:lnTo>
                  <a:pt x="107784" y="249326"/>
                </a:lnTo>
                <a:lnTo>
                  <a:pt x="107784" y="245960"/>
                </a:lnTo>
                <a:lnTo>
                  <a:pt x="99072" y="245960"/>
                </a:lnTo>
                <a:lnTo>
                  <a:pt x="97071" y="245325"/>
                </a:lnTo>
                <a:lnTo>
                  <a:pt x="54394" y="245325"/>
                </a:lnTo>
                <a:lnTo>
                  <a:pt x="54476" y="30670"/>
                </a:lnTo>
                <a:lnTo>
                  <a:pt x="76720" y="8712"/>
                </a:lnTo>
                <a:lnTo>
                  <a:pt x="98139" y="8712"/>
                </a:lnTo>
                <a:lnTo>
                  <a:pt x="88812" y="2434"/>
                </a:lnTo>
                <a:lnTo>
                  <a:pt x="76720" y="0"/>
                </a:lnTo>
                <a:close/>
              </a:path>
              <a:path w="151765" h="393700">
                <a:moveTo>
                  <a:pt x="109789" y="250634"/>
                </a:moveTo>
                <a:lnTo>
                  <a:pt x="78054" y="250634"/>
                </a:lnTo>
                <a:lnTo>
                  <a:pt x="80302" y="251078"/>
                </a:lnTo>
                <a:lnTo>
                  <a:pt x="82626" y="251358"/>
                </a:lnTo>
                <a:lnTo>
                  <a:pt x="84645" y="251498"/>
                </a:lnTo>
                <a:lnTo>
                  <a:pt x="85191" y="251599"/>
                </a:lnTo>
                <a:lnTo>
                  <a:pt x="87020" y="251866"/>
                </a:lnTo>
                <a:lnTo>
                  <a:pt x="88823" y="252260"/>
                </a:lnTo>
                <a:lnTo>
                  <a:pt x="90601" y="252679"/>
                </a:lnTo>
                <a:lnTo>
                  <a:pt x="93497" y="253314"/>
                </a:lnTo>
                <a:lnTo>
                  <a:pt x="132880" y="283208"/>
                </a:lnTo>
                <a:lnTo>
                  <a:pt x="142544" y="317563"/>
                </a:lnTo>
                <a:lnTo>
                  <a:pt x="137256" y="343608"/>
                </a:lnTo>
                <a:lnTo>
                  <a:pt x="122924" y="364855"/>
                </a:lnTo>
                <a:lnTo>
                  <a:pt x="101680" y="379181"/>
                </a:lnTo>
                <a:lnTo>
                  <a:pt x="75653" y="384467"/>
                </a:lnTo>
                <a:lnTo>
                  <a:pt x="109250" y="384467"/>
                </a:lnTo>
                <a:lnTo>
                  <a:pt x="129147" y="371052"/>
                </a:lnTo>
                <a:lnTo>
                  <a:pt x="145353" y="347009"/>
                </a:lnTo>
                <a:lnTo>
                  <a:pt x="151295" y="317563"/>
                </a:lnTo>
                <a:lnTo>
                  <a:pt x="148106" y="295837"/>
                </a:lnTo>
                <a:lnTo>
                  <a:pt x="139165" y="276629"/>
                </a:lnTo>
                <a:lnTo>
                  <a:pt x="125411" y="260829"/>
                </a:lnTo>
                <a:lnTo>
                  <a:pt x="109789" y="250634"/>
                </a:lnTo>
                <a:close/>
              </a:path>
              <a:path w="151765" h="393700">
                <a:moveTo>
                  <a:pt x="98139" y="8712"/>
                </a:moveTo>
                <a:lnTo>
                  <a:pt x="76720" y="8712"/>
                </a:lnTo>
                <a:lnTo>
                  <a:pt x="85412" y="10472"/>
                </a:lnTo>
                <a:lnTo>
                  <a:pt x="92511" y="15270"/>
                </a:lnTo>
                <a:lnTo>
                  <a:pt x="97303" y="22379"/>
                </a:lnTo>
                <a:lnTo>
                  <a:pt x="98990" y="30670"/>
                </a:lnTo>
                <a:lnTo>
                  <a:pt x="99072" y="245960"/>
                </a:lnTo>
                <a:lnTo>
                  <a:pt x="107784" y="245960"/>
                </a:lnTo>
                <a:lnTo>
                  <a:pt x="107703" y="30670"/>
                </a:lnTo>
                <a:lnTo>
                  <a:pt x="105343" y="18955"/>
                </a:lnTo>
                <a:lnTo>
                  <a:pt x="98686" y="9080"/>
                </a:lnTo>
                <a:lnTo>
                  <a:pt x="98139" y="8712"/>
                </a:lnTo>
                <a:close/>
              </a:path>
              <a:path w="151765" h="393700">
                <a:moveTo>
                  <a:pt x="85174" y="241871"/>
                </a:moveTo>
                <a:lnTo>
                  <a:pt x="74015" y="241871"/>
                </a:lnTo>
                <a:lnTo>
                  <a:pt x="72428" y="242163"/>
                </a:lnTo>
                <a:lnTo>
                  <a:pt x="68325" y="242531"/>
                </a:lnTo>
                <a:lnTo>
                  <a:pt x="63538" y="243090"/>
                </a:lnTo>
                <a:lnTo>
                  <a:pt x="58864" y="244005"/>
                </a:lnTo>
                <a:lnTo>
                  <a:pt x="54394" y="245325"/>
                </a:lnTo>
                <a:lnTo>
                  <a:pt x="97071" y="245325"/>
                </a:lnTo>
                <a:lnTo>
                  <a:pt x="94589" y="244538"/>
                </a:lnTo>
                <a:lnTo>
                  <a:pt x="89941" y="243458"/>
                </a:lnTo>
                <a:lnTo>
                  <a:pt x="85178" y="242785"/>
                </a:lnTo>
                <a:lnTo>
                  <a:pt x="85174" y="241871"/>
                </a:lnTo>
                <a:close/>
              </a:path>
              <a:path w="151765" h="393700">
                <a:moveTo>
                  <a:pt x="85128" y="231178"/>
                </a:moveTo>
                <a:lnTo>
                  <a:pt x="68325" y="231178"/>
                </a:lnTo>
                <a:lnTo>
                  <a:pt x="68325" y="242531"/>
                </a:lnTo>
                <a:lnTo>
                  <a:pt x="70726" y="242239"/>
                </a:lnTo>
                <a:lnTo>
                  <a:pt x="73126" y="241871"/>
                </a:lnTo>
                <a:lnTo>
                  <a:pt x="85174" y="241871"/>
                </a:lnTo>
                <a:lnTo>
                  <a:pt x="85128" y="231178"/>
                </a:lnTo>
                <a:close/>
              </a:path>
              <a:path w="151765" h="393700">
                <a:moveTo>
                  <a:pt x="92925" y="228676"/>
                </a:moveTo>
                <a:lnTo>
                  <a:pt x="59969" y="228676"/>
                </a:lnTo>
                <a:lnTo>
                  <a:pt x="59435" y="229196"/>
                </a:lnTo>
                <a:lnTo>
                  <a:pt x="59435" y="230606"/>
                </a:lnTo>
                <a:lnTo>
                  <a:pt x="59969" y="231178"/>
                </a:lnTo>
                <a:lnTo>
                  <a:pt x="92925" y="231178"/>
                </a:lnTo>
                <a:lnTo>
                  <a:pt x="93459" y="230606"/>
                </a:lnTo>
                <a:lnTo>
                  <a:pt x="93459" y="229196"/>
                </a:lnTo>
                <a:lnTo>
                  <a:pt x="92925" y="228676"/>
                </a:lnTo>
                <a:close/>
              </a:path>
              <a:path w="151765" h="393700">
                <a:moveTo>
                  <a:pt x="85128" y="192150"/>
                </a:moveTo>
                <a:lnTo>
                  <a:pt x="68325" y="192150"/>
                </a:lnTo>
                <a:lnTo>
                  <a:pt x="68325" y="228676"/>
                </a:lnTo>
                <a:lnTo>
                  <a:pt x="85128" y="228676"/>
                </a:lnTo>
                <a:lnTo>
                  <a:pt x="85128" y="192150"/>
                </a:lnTo>
                <a:close/>
              </a:path>
              <a:path w="151765" h="393700">
                <a:moveTo>
                  <a:pt x="92925" y="189649"/>
                </a:moveTo>
                <a:lnTo>
                  <a:pt x="59969" y="189649"/>
                </a:lnTo>
                <a:lnTo>
                  <a:pt x="59435" y="190195"/>
                </a:lnTo>
                <a:lnTo>
                  <a:pt x="59435" y="191579"/>
                </a:lnTo>
                <a:lnTo>
                  <a:pt x="59969" y="192150"/>
                </a:lnTo>
                <a:lnTo>
                  <a:pt x="92925" y="192150"/>
                </a:lnTo>
                <a:lnTo>
                  <a:pt x="93497" y="191579"/>
                </a:lnTo>
                <a:lnTo>
                  <a:pt x="93497" y="190195"/>
                </a:lnTo>
                <a:lnTo>
                  <a:pt x="92925" y="189649"/>
                </a:lnTo>
                <a:close/>
              </a:path>
              <a:path w="151765" h="393700">
                <a:moveTo>
                  <a:pt x="85128" y="153111"/>
                </a:moveTo>
                <a:lnTo>
                  <a:pt x="68325" y="153111"/>
                </a:lnTo>
                <a:lnTo>
                  <a:pt x="68325" y="189649"/>
                </a:lnTo>
                <a:lnTo>
                  <a:pt x="85128" y="189649"/>
                </a:lnTo>
                <a:lnTo>
                  <a:pt x="85128" y="153111"/>
                </a:lnTo>
                <a:close/>
              </a:path>
              <a:path w="151765" h="393700">
                <a:moveTo>
                  <a:pt x="92925" y="150634"/>
                </a:moveTo>
                <a:lnTo>
                  <a:pt x="60020" y="150634"/>
                </a:lnTo>
                <a:lnTo>
                  <a:pt x="59435" y="151168"/>
                </a:lnTo>
                <a:lnTo>
                  <a:pt x="59435" y="152590"/>
                </a:lnTo>
                <a:lnTo>
                  <a:pt x="60020" y="153111"/>
                </a:lnTo>
                <a:lnTo>
                  <a:pt x="92925" y="153111"/>
                </a:lnTo>
                <a:lnTo>
                  <a:pt x="93459" y="152590"/>
                </a:lnTo>
                <a:lnTo>
                  <a:pt x="93459" y="151168"/>
                </a:lnTo>
                <a:lnTo>
                  <a:pt x="92925" y="150634"/>
                </a:lnTo>
                <a:close/>
              </a:path>
              <a:path w="151765" h="393700">
                <a:moveTo>
                  <a:pt x="81356" y="25552"/>
                </a:moveTo>
                <a:lnTo>
                  <a:pt x="72072" y="25552"/>
                </a:lnTo>
                <a:lnTo>
                  <a:pt x="68325" y="29286"/>
                </a:lnTo>
                <a:lnTo>
                  <a:pt x="68325" y="72593"/>
                </a:lnTo>
                <a:lnTo>
                  <a:pt x="59969" y="72593"/>
                </a:lnTo>
                <a:lnTo>
                  <a:pt x="59435" y="73151"/>
                </a:lnTo>
                <a:lnTo>
                  <a:pt x="59435" y="74548"/>
                </a:lnTo>
                <a:lnTo>
                  <a:pt x="59969" y="75069"/>
                </a:lnTo>
                <a:lnTo>
                  <a:pt x="68325" y="75069"/>
                </a:lnTo>
                <a:lnTo>
                  <a:pt x="68325" y="111620"/>
                </a:lnTo>
                <a:lnTo>
                  <a:pt x="59969" y="111620"/>
                </a:lnTo>
                <a:lnTo>
                  <a:pt x="59435" y="112153"/>
                </a:lnTo>
                <a:lnTo>
                  <a:pt x="59435" y="113550"/>
                </a:lnTo>
                <a:lnTo>
                  <a:pt x="59969" y="114096"/>
                </a:lnTo>
                <a:lnTo>
                  <a:pt x="68325" y="114096"/>
                </a:lnTo>
                <a:lnTo>
                  <a:pt x="68325" y="150634"/>
                </a:lnTo>
                <a:lnTo>
                  <a:pt x="85128" y="150634"/>
                </a:lnTo>
                <a:lnTo>
                  <a:pt x="85128" y="140639"/>
                </a:lnTo>
                <a:lnTo>
                  <a:pt x="70827" y="140639"/>
                </a:lnTo>
                <a:lnTo>
                  <a:pt x="70827" y="30670"/>
                </a:lnTo>
                <a:lnTo>
                  <a:pt x="73482" y="28016"/>
                </a:lnTo>
                <a:lnTo>
                  <a:pt x="83811" y="28016"/>
                </a:lnTo>
                <a:lnTo>
                  <a:pt x="81356" y="25552"/>
                </a:lnTo>
                <a:close/>
              </a:path>
              <a:path w="151765" h="393700">
                <a:moveTo>
                  <a:pt x="83811" y="28016"/>
                </a:moveTo>
                <a:lnTo>
                  <a:pt x="79959" y="28016"/>
                </a:lnTo>
                <a:lnTo>
                  <a:pt x="82626" y="30670"/>
                </a:lnTo>
                <a:lnTo>
                  <a:pt x="82626" y="140639"/>
                </a:lnTo>
                <a:lnTo>
                  <a:pt x="85128" y="140639"/>
                </a:lnTo>
                <a:lnTo>
                  <a:pt x="85128" y="114096"/>
                </a:lnTo>
                <a:lnTo>
                  <a:pt x="92913" y="114096"/>
                </a:lnTo>
                <a:lnTo>
                  <a:pt x="93459" y="113550"/>
                </a:lnTo>
                <a:lnTo>
                  <a:pt x="93459" y="112153"/>
                </a:lnTo>
                <a:lnTo>
                  <a:pt x="92913" y="111620"/>
                </a:lnTo>
                <a:lnTo>
                  <a:pt x="85128" y="111620"/>
                </a:lnTo>
                <a:lnTo>
                  <a:pt x="85128" y="75069"/>
                </a:lnTo>
                <a:lnTo>
                  <a:pt x="92913" y="75069"/>
                </a:lnTo>
                <a:lnTo>
                  <a:pt x="93497" y="74548"/>
                </a:lnTo>
                <a:lnTo>
                  <a:pt x="93497" y="73151"/>
                </a:lnTo>
                <a:lnTo>
                  <a:pt x="92913" y="72593"/>
                </a:lnTo>
                <a:lnTo>
                  <a:pt x="85128" y="72593"/>
                </a:lnTo>
                <a:lnTo>
                  <a:pt x="85077" y="29286"/>
                </a:lnTo>
                <a:lnTo>
                  <a:pt x="83811" y="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815098" y="4215791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23507" y="0"/>
                </a:moveTo>
                <a:lnTo>
                  <a:pt x="20726" y="127"/>
                </a:lnTo>
                <a:lnTo>
                  <a:pt x="1600" y="20904"/>
                </a:lnTo>
                <a:lnTo>
                  <a:pt x="0" y="22720"/>
                </a:lnTo>
                <a:lnTo>
                  <a:pt x="139" y="25463"/>
                </a:lnTo>
                <a:lnTo>
                  <a:pt x="1879" y="27139"/>
                </a:lnTo>
                <a:lnTo>
                  <a:pt x="2730" y="27889"/>
                </a:lnTo>
                <a:lnTo>
                  <a:pt x="3797" y="28282"/>
                </a:lnTo>
                <a:lnTo>
                  <a:pt x="6045" y="28282"/>
                </a:lnTo>
                <a:lnTo>
                  <a:pt x="7239" y="27825"/>
                </a:lnTo>
                <a:lnTo>
                  <a:pt x="25552" y="7785"/>
                </a:lnTo>
                <a:lnTo>
                  <a:pt x="27203" y="6019"/>
                </a:lnTo>
                <a:lnTo>
                  <a:pt x="27063" y="3263"/>
                </a:lnTo>
                <a:lnTo>
                  <a:pt x="25298" y="1625"/>
                </a:lnTo>
                <a:lnTo>
                  <a:pt x="23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602939" y="4088690"/>
            <a:ext cx="67945" cy="73025"/>
          </a:xfrm>
          <a:custGeom>
            <a:avLst/>
            <a:gdLst/>
            <a:ahLst/>
            <a:cxnLst/>
            <a:rect l="l" t="t" r="r" b="b"/>
            <a:pathLst>
              <a:path w="67945" h="73025">
                <a:moveTo>
                  <a:pt x="62734" y="12674"/>
                </a:moveTo>
                <a:lnTo>
                  <a:pt x="42862" y="12674"/>
                </a:lnTo>
                <a:lnTo>
                  <a:pt x="46875" y="15608"/>
                </a:lnTo>
                <a:lnTo>
                  <a:pt x="46875" y="27495"/>
                </a:lnTo>
                <a:lnTo>
                  <a:pt x="42329" y="28562"/>
                </a:lnTo>
                <a:lnTo>
                  <a:pt x="30060" y="30162"/>
                </a:lnTo>
                <a:lnTo>
                  <a:pt x="19614" y="31783"/>
                </a:lnTo>
                <a:lnTo>
                  <a:pt x="9920" y="35005"/>
                </a:lnTo>
                <a:lnTo>
                  <a:pt x="2780" y="41283"/>
                </a:lnTo>
                <a:lnTo>
                  <a:pt x="0" y="52069"/>
                </a:lnTo>
                <a:lnTo>
                  <a:pt x="1700" y="60789"/>
                </a:lnTo>
                <a:lnTo>
                  <a:pt x="6583" y="67341"/>
                </a:lnTo>
                <a:lnTo>
                  <a:pt x="14321" y="71465"/>
                </a:lnTo>
                <a:lnTo>
                  <a:pt x="24587" y="72897"/>
                </a:lnTo>
                <a:lnTo>
                  <a:pt x="32867" y="72897"/>
                </a:lnTo>
                <a:lnTo>
                  <a:pt x="41008" y="70091"/>
                </a:lnTo>
                <a:lnTo>
                  <a:pt x="46875" y="64211"/>
                </a:lnTo>
                <a:lnTo>
                  <a:pt x="64914" y="64211"/>
                </a:lnTo>
                <a:lnTo>
                  <a:pt x="64993" y="60477"/>
                </a:lnTo>
                <a:lnTo>
                  <a:pt x="23380" y="60477"/>
                </a:lnTo>
                <a:lnTo>
                  <a:pt x="19507" y="56997"/>
                </a:lnTo>
                <a:lnTo>
                  <a:pt x="19507" y="42837"/>
                </a:lnTo>
                <a:lnTo>
                  <a:pt x="26847" y="42049"/>
                </a:lnTo>
                <a:lnTo>
                  <a:pt x="38188" y="40182"/>
                </a:lnTo>
                <a:lnTo>
                  <a:pt x="42329" y="39916"/>
                </a:lnTo>
                <a:lnTo>
                  <a:pt x="46748" y="37376"/>
                </a:lnTo>
                <a:lnTo>
                  <a:pt x="65036" y="37376"/>
                </a:lnTo>
                <a:lnTo>
                  <a:pt x="65036" y="22428"/>
                </a:lnTo>
                <a:lnTo>
                  <a:pt x="62734" y="12674"/>
                </a:lnTo>
                <a:close/>
              </a:path>
              <a:path w="67945" h="73025">
                <a:moveTo>
                  <a:pt x="64914" y="64211"/>
                </a:moveTo>
                <a:lnTo>
                  <a:pt x="46875" y="64211"/>
                </a:lnTo>
                <a:lnTo>
                  <a:pt x="47149" y="67341"/>
                </a:lnTo>
                <a:lnTo>
                  <a:pt x="47282" y="68351"/>
                </a:lnTo>
                <a:lnTo>
                  <a:pt x="48209" y="70891"/>
                </a:lnTo>
                <a:lnTo>
                  <a:pt x="67437" y="70891"/>
                </a:lnTo>
                <a:lnTo>
                  <a:pt x="64897" y="65023"/>
                </a:lnTo>
                <a:lnTo>
                  <a:pt x="64914" y="64211"/>
                </a:lnTo>
                <a:close/>
              </a:path>
              <a:path w="67945" h="73025">
                <a:moveTo>
                  <a:pt x="65036" y="37376"/>
                </a:moveTo>
                <a:lnTo>
                  <a:pt x="46748" y="37376"/>
                </a:lnTo>
                <a:lnTo>
                  <a:pt x="46748" y="55003"/>
                </a:lnTo>
                <a:lnTo>
                  <a:pt x="39801" y="60477"/>
                </a:lnTo>
                <a:lnTo>
                  <a:pt x="64993" y="60477"/>
                </a:lnTo>
                <a:lnTo>
                  <a:pt x="65036" y="37376"/>
                </a:lnTo>
                <a:close/>
              </a:path>
              <a:path w="67945" h="73025">
                <a:moveTo>
                  <a:pt x="34975" y="0"/>
                </a:moveTo>
                <a:lnTo>
                  <a:pt x="21752" y="1468"/>
                </a:lnTo>
                <a:lnTo>
                  <a:pt x="11972" y="5851"/>
                </a:lnTo>
                <a:lnTo>
                  <a:pt x="5722" y="13115"/>
                </a:lnTo>
                <a:lnTo>
                  <a:pt x="3086" y="23228"/>
                </a:lnTo>
                <a:lnTo>
                  <a:pt x="20840" y="23228"/>
                </a:lnTo>
                <a:lnTo>
                  <a:pt x="22174" y="15341"/>
                </a:lnTo>
                <a:lnTo>
                  <a:pt x="25781" y="12674"/>
                </a:lnTo>
                <a:lnTo>
                  <a:pt x="62734" y="12674"/>
                </a:lnTo>
                <a:lnTo>
                  <a:pt x="62295" y="10812"/>
                </a:lnTo>
                <a:lnTo>
                  <a:pt x="55221" y="4003"/>
                </a:lnTo>
                <a:lnTo>
                  <a:pt x="45539" y="800"/>
                </a:lnTo>
                <a:lnTo>
                  <a:pt x="34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683090" y="4090684"/>
            <a:ext cx="64769" cy="71120"/>
          </a:xfrm>
          <a:custGeom>
            <a:avLst/>
            <a:gdLst/>
            <a:ahLst/>
            <a:cxnLst/>
            <a:rect l="l" t="t" r="r" b="b"/>
            <a:pathLst>
              <a:path w="64770" h="71120">
                <a:moveTo>
                  <a:pt x="19088" y="0"/>
                </a:moveTo>
                <a:lnTo>
                  <a:pt x="0" y="0"/>
                </a:lnTo>
                <a:lnTo>
                  <a:pt x="0" y="46329"/>
                </a:lnTo>
                <a:lnTo>
                  <a:pt x="1668" y="57091"/>
                </a:lnTo>
                <a:lnTo>
                  <a:pt x="6451" y="64769"/>
                </a:lnTo>
                <a:lnTo>
                  <a:pt x="14016" y="69371"/>
                </a:lnTo>
                <a:lnTo>
                  <a:pt x="24028" y="70904"/>
                </a:lnTo>
                <a:lnTo>
                  <a:pt x="33908" y="70904"/>
                </a:lnTo>
                <a:lnTo>
                  <a:pt x="41236" y="66763"/>
                </a:lnTo>
                <a:lnTo>
                  <a:pt x="46443" y="59143"/>
                </a:lnTo>
                <a:lnTo>
                  <a:pt x="64477" y="59143"/>
                </a:lnTo>
                <a:lnTo>
                  <a:pt x="64477" y="55003"/>
                </a:lnTo>
                <a:lnTo>
                  <a:pt x="19888" y="55003"/>
                </a:lnTo>
                <a:lnTo>
                  <a:pt x="19088" y="48056"/>
                </a:lnTo>
                <a:lnTo>
                  <a:pt x="19088" y="0"/>
                </a:lnTo>
                <a:close/>
              </a:path>
              <a:path w="64770" h="71120">
                <a:moveTo>
                  <a:pt x="64477" y="59143"/>
                </a:moveTo>
                <a:lnTo>
                  <a:pt x="46443" y="59143"/>
                </a:lnTo>
                <a:lnTo>
                  <a:pt x="46443" y="68897"/>
                </a:lnTo>
                <a:lnTo>
                  <a:pt x="64477" y="68897"/>
                </a:lnTo>
                <a:lnTo>
                  <a:pt x="64477" y="59143"/>
                </a:lnTo>
                <a:close/>
              </a:path>
              <a:path w="64770" h="71120">
                <a:moveTo>
                  <a:pt x="64477" y="0"/>
                </a:moveTo>
                <a:lnTo>
                  <a:pt x="45656" y="0"/>
                </a:lnTo>
                <a:lnTo>
                  <a:pt x="45656" y="45923"/>
                </a:lnTo>
                <a:lnTo>
                  <a:pt x="42595" y="55003"/>
                </a:lnTo>
                <a:lnTo>
                  <a:pt x="64477" y="55003"/>
                </a:lnTo>
                <a:lnTo>
                  <a:pt x="64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867111" y="4069861"/>
            <a:ext cx="44450" cy="90805"/>
          </a:xfrm>
          <a:custGeom>
            <a:avLst/>
            <a:gdLst/>
            <a:ahLst/>
            <a:cxnLst/>
            <a:rect l="l" t="t" r="r" b="b"/>
            <a:pathLst>
              <a:path w="44450" h="90804">
                <a:moveTo>
                  <a:pt x="30314" y="33642"/>
                </a:moveTo>
                <a:lnTo>
                  <a:pt x="11480" y="33642"/>
                </a:lnTo>
                <a:lnTo>
                  <a:pt x="11480" y="69430"/>
                </a:lnTo>
                <a:lnTo>
                  <a:pt x="12527" y="79818"/>
                </a:lnTo>
                <a:lnTo>
                  <a:pt x="16052" y="86277"/>
                </a:lnTo>
                <a:lnTo>
                  <a:pt x="22635" y="89583"/>
                </a:lnTo>
                <a:lnTo>
                  <a:pt x="32854" y="90512"/>
                </a:lnTo>
                <a:lnTo>
                  <a:pt x="39116" y="90385"/>
                </a:lnTo>
                <a:lnTo>
                  <a:pt x="44323" y="89992"/>
                </a:lnTo>
                <a:lnTo>
                  <a:pt x="44323" y="75831"/>
                </a:lnTo>
                <a:lnTo>
                  <a:pt x="30429" y="75831"/>
                </a:lnTo>
                <a:lnTo>
                  <a:pt x="30314" y="33642"/>
                </a:lnTo>
                <a:close/>
              </a:path>
              <a:path w="44450" h="90804">
                <a:moveTo>
                  <a:pt x="44323" y="75565"/>
                </a:moveTo>
                <a:lnTo>
                  <a:pt x="42062" y="75831"/>
                </a:lnTo>
                <a:lnTo>
                  <a:pt x="44323" y="75831"/>
                </a:lnTo>
                <a:lnTo>
                  <a:pt x="44323" y="75565"/>
                </a:lnTo>
                <a:close/>
              </a:path>
              <a:path w="44450" h="90804">
                <a:moveTo>
                  <a:pt x="44323" y="20815"/>
                </a:moveTo>
                <a:lnTo>
                  <a:pt x="0" y="20815"/>
                </a:lnTo>
                <a:lnTo>
                  <a:pt x="0" y="33642"/>
                </a:lnTo>
                <a:lnTo>
                  <a:pt x="44323" y="33642"/>
                </a:lnTo>
                <a:lnTo>
                  <a:pt x="44323" y="20815"/>
                </a:lnTo>
                <a:close/>
              </a:path>
              <a:path w="44450" h="90804">
                <a:moveTo>
                  <a:pt x="30314" y="0"/>
                </a:moveTo>
                <a:lnTo>
                  <a:pt x="11480" y="0"/>
                </a:lnTo>
                <a:lnTo>
                  <a:pt x="11480" y="20815"/>
                </a:lnTo>
                <a:lnTo>
                  <a:pt x="30314" y="20815"/>
                </a:lnTo>
                <a:lnTo>
                  <a:pt x="30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923852" y="4088688"/>
            <a:ext cx="71755" cy="73025"/>
          </a:xfrm>
          <a:custGeom>
            <a:avLst/>
            <a:gdLst/>
            <a:ahLst/>
            <a:cxnLst/>
            <a:rect l="l" t="t" r="r" b="b"/>
            <a:pathLst>
              <a:path w="71754" h="73025">
                <a:moveTo>
                  <a:pt x="35928" y="0"/>
                </a:moveTo>
                <a:lnTo>
                  <a:pt x="21184" y="2614"/>
                </a:lnTo>
                <a:lnTo>
                  <a:pt x="9848" y="10007"/>
                </a:lnTo>
                <a:lnTo>
                  <a:pt x="2570" y="21506"/>
                </a:lnTo>
                <a:lnTo>
                  <a:pt x="0" y="36436"/>
                </a:lnTo>
                <a:lnTo>
                  <a:pt x="2548" y="51449"/>
                </a:lnTo>
                <a:lnTo>
                  <a:pt x="9767" y="62993"/>
                </a:lnTo>
                <a:lnTo>
                  <a:pt x="21018" y="70406"/>
                </a:lnTo>
                <a:lnTo>
                  <a:pt x="35661" y="73025"/>
                </a:lnTo>
                <a:lnTo>
                  <a:pt x="50277" y="70426"/>
                </a:lnTo>
                <a:lnTo>
                  <a:pt x="61480" y="63045"/>
                </a:lnTo>
                <a:lnTo>
                  <a:pt x="64167" y="58724"/>
                </a:lnTo>
                <a:lnTo>
                  <a:pt x="35661" y="58724"/>
                </a:lnTo>
                <a:lnTo>
                  <a:pt x="28594" y="57233"/>
                </a:lnTo>
                <a:lnTo>
                  <a:pt x="23348" y="52890"/>
                </a:lnTo>
                <a:lnTo>
                  <a:pt x="20084" y="45892"/>
                </a:lnTo>
                <a:lnTo>
                  <a:pt x="18961" y="36436"/>
                </a:lnTo>
                <a:lnTo>
                  <a:pt x="20101" y="27200"/>
                </a:lnTo>
                <a:lnTo>
                  <a:pt x="23372" y="20278"/>
                </a:lnTo>
                <a:lnTo>
                  <a:pt x="28546" y="15933"/>
                </a:lnTo>
                <a:lnTo>
                  <a:pt x="35394" y="14427"/>
                </a:lnTo>
                <a:lnTo>
                  <a:pt x="64260" y="14427"/>
                </a:lnTo>
                <a:lnTo>
                  <a:pt x="61514" y="10007"/>
                </a:lnTo>
                <a:lnTo>
                  <a:pt x="50389" y="2614"/>
                </a:lnTo>
                <a:lnTo>
                  <a:pt x="35928" y="0"/>
                </a:lnTo>
                <a:close/>
              </a:path>
              <a:path w="71754" h="73025">
                <a:moveTo>
                  <a:pt x="64260" y="14427"/>
                </a:moveTo>
                <a:lnTo>
                  <a:pt x="35394" y="14427"/>
                </a:lnTo>
                <a:lnTo>
                  <a:pt x="42474" y="15913"/>
                </a:lnTo>
                <a:lnTo>
                  <a:pt x="47759" y="20215"/>
                </a:lnTo>
                <a:lnTo>
                  <a:pt x="51066" y="27093"/>
                </a:lnTo>
                <a:lnTo>
                  <a:pt x="52209" y="36309"/>
                </a:lnTo>
                <a:lnTo>
                  <a:pt x="51088" y="45780"/>
                </a:lnTo>
                <a:lnTo>
                  <a:pt x="47840" y="52822"/>
                </a:lnTo>
                <a:lnTo>
                  <a:pt x="42640" y="57211"/>
                </a:lnTo>
                <a:lnTo>
                  <a:pt x="35661" y="58724"/>
                </a:lnTo>
                <a:lnTo>
                  <a:pt x="64167" y="58724"/>
                </a:lnTo>
                <a:lnTo>
                  <a:pt x="68655" y="51508"/>
                </a:lnTo>
                <a:lnTo>
                  <a:pt x="71183" y="36436"/>
                </a:lnTo>
                <a:lnTo>
                  <a:pt x="68659" y="21506"/>
                </a:lnTo>
                <a:lnTo>
                  <a:pt x="64260" y="14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134121" y="7442403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0" y="486003"/>
                </a:moveTo>
                <a:lnTo>
                  <a:pt x="486003" y="486003"/>
                </a:lnTo>
                <a:lnTo>
                  <a:pt x="486003" y="0"/>
                </a:lnTo>
                <a:lnTo>
                  <a:pt x="0" y="0"/>
                </a:lnTo>
                <a:lnTo>
                  <a:pt x="0" y="486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191892" y="7500204"/>
            <a:ext cx="175895" cy="370840"/>
          </a:xfrm>
          <a:custGeom>
            <a:avLst/>
            <a:gdLst/>
            <a:ahLst/>
            <a:cxnLst/>
            <a:rect l="l" t="t" r="r" b="b"/>
            <a:pathLst>
              <a:path w="175895" h="370840">
                <a:moveTo>
                  <a:pt x="154038" y="0"/>
                </a:moveTo>
                <a:lnTo>
                  <a:pt x="21336" y="0"/>
                </a:lnTo>
                <a:lnTo>
                  <a:pt x="13040" y="1678"/>
                </a:lnTo>
                <a:lnTo>
                  <a:pt x="6257" y="6254"/>
                </a:lnTo>
                <a:lnTo>
                  <a:pt x="1679" y="13040"/>
                </a:lnTo>
                <a:lnTo>
                  <a:pt x="0" y="21348"/>
                </a:lnTo>
                <a:lnTo>
                  <a:pt x="0" y="349059"/>
                </a:lnTo>
                <a:lnTo>
                  <a:pt x="1679" y="357354"/>
                </a:lnTo>
                <a:lnTo>
                  <a:pt x="6257" y="364137"/>
                </a:lnTo>
                <a:lnTo>
                  <a:pt x="13040" y="368715"/>
                </a:lnTo>
                <a:lnTo>
                  <a:pt x="21336" y="370395"/>
                </a:lnTo>
                <a:lnTo>
                  <a:pt x="154038" y="370395"/>
                </a:lnTo>
                <a:lnTo>
                  <a:pt x="162335" y="368715"/>
                </a:lnTo>
                <a:lnTo>
                  <a:pt x="168901" y="364286"/>
                </a:lnTo>
                <a:lnTo>
                  <a:pt x="12941" y="364286"/>
                </a:lnTo>
                <a:lnTo>
                  <a:pt x="6096" y="357466"/>
                </a:lnTo>
                <a:lnTo>
                  <a:pt x="6096" y="12941"/>
                </a:lnTo>
                <a:lnTo>
                  <a:pt x="12941" y="6083"/>
                </a:lnTo>
                <a:lnTo>
                  <a:pt x="168868" y="6083"/>
                </a:lnTo>
                <a:lnTo>
                  <a:pt x="162335" y="1678"/>
                </a:lnTo>
                <a:lnTo>
                  <a:pt x="154038" y="0"/>
                </a:lnTo>
                <a:close/>
              </a:path>
              <a:path w="175895" h="370840">
                <a:moveTo>
                  <a:pt x="168868" y="6083"/>
                </a:moveTo>
                <a:lnTo>
                  <a:pt x="162420" y="6083"/>
                </a:lnTo>
                <a:lnTo>
                  <a:pt x="169278" y="12941"/>
                </a:lnTo>
                <a:lnTo>
                  <a:pt x="169278" y="357466"/>
                </a:lnTo>
                <a:lnTo>
                  <a:pt x="162420" y="364286"/>
                </a:lnTo>
                <a:lnTo>
                  <a:pt x="168901" y="364286"/>
                </a:lnTo>
                <a:lnTo>
                  <a:pt x="169122" y="364137"/>
                </a:lnTo>
                <a:lnTo>
                  <a:pt x="173705" y="357354"/>
                </a:lnTo>
                <a:lnTo>
                  <a:pt x="175387" y="349059"/>
                </a:lnTo>
                <a:lnTo>
                  <a:pt x="175387" y="21348"/>
                </a:lnTo>
                <a:lnTo>
                  <a:pt x="173705" y="13040"/>
                </a:lnTo>
                <a:lnTo>
                  <a:pt x="169122" y="6254"/>
                </a:lnTo>
                <a:lnTo>
                  <a:pt x="168868" y="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191931" y="7695234"/>
            <a:ext cx="370840" cy="175895"/>
          </a:xfrm>
          <a:custGeom>
            <a:avLst/>
            <a:gdLst/>
            <a:ahLst/>
            <a:cxnLst/>
            <a:rect l="l" t="t" r="r" b="b"/>
            <a:pathLst>
              <a:path w="370840" h="175895">
                <a:moveTo>
                  <a:pt x="340144" y="169252"/>
                </a:moveTo>
                <a:lnTo>
                  <a:pt x="321843" y="169252"/>
                </a:lnTo>
                <a:lnTo>
                  <a:pt x="321843" y="175361"/>
                </a:lnTo>
                <a:lnTo>
                  <a:pt x="340144" y="175361"/>
                </a:lnTo>
                <a:lnTo>
                  <a:pt x="340144" y="169252"/>
                </a:lnTo>
                <a:close/>
              </a:path>
              <a:path w="370840" h="175895">
                <a:moveTo>
                  <a:pt x="303555" y="169252"/>
                </a:moveTo>
                <a:lnTo>
                  <a:pt x="285254" y="169252"/>
                </a:lnTo>
                <a:lnTo>
                  <a:pt x="285254" y="175361"/>
                </a:lnTo>
                <a:lnTo>
                  <a:pt x="303555" y="175361"/>
                </a:lnTo>
                <a:lnTo>
                  <a:pt x="303555" y="169252"/>
                </a:lnTo>
                <a:close/>
              </a:path>
              <a:path w="370840" h="175895">
                <a:moveTo>
                  <a:pt x="266966" y="169252"/>
                </a:moveTo>
                <a:lnTo>
                  <a:pt x="248678" y="169252"/>
                </a:lnTo>
                <a:lnTo>
                  <a:pt x="248678" y="175361"/>
                </a:lnTo>
                <a:lnTo>
                  <a:pt x="266966" y="175361"/>
                </a:lnTo>
                <a:lnTo>
                  <a:pt x="266966" y="169252"/>
                </a:lnTo>
                <a:close/>
              </a:path>
              <a:path w="370840" h="175895">
                <a:moveTo>
                  <a:pt x="230377" y="169252"/>
                </a:moveTo>
                <a:lnTo>
                  <a:pt x="212089" y="169252"/>
                </a:lnTo>
                <a:lnTo>
                  <a:pt x="212089" y="175361"/>
                </a:lnTo>
                <a:lnTo>
                  <a:pt x="230377" y="175361"/>
                </a:lnTo>
                <a:lnTo>
                  <a:pt x="230377" y="169252"/>
                </a:lnTo>
                <a:close/>
              </a:path>
              <a:path w="370840" h="175895">
                <a:moveTo>
                  <a:pt x="193801" y="169252"/>
                </a:moveTo>
                <a:lnTo>
                  <a:pt x="175513" y="169252"/>
                </a:lnTo>
                <a:lnTo>
                  <a:pt x="175513" y="175361"/>
                </a:lnTo>
                <a:lnTo>
                  <a:pt x="193801" y="175361"/>
                </a:lnTo>
                <a:lnTo>
                  <a:pt x="193801" y="169252"/>
                </a:lnTo>
                <a:close/>
              </a:path>
              <a:path w="370840" h="175895">
                <a:moveTo>
                  <a:pt x="157213" y="169252"/>
                </a:moveTo>
                <a:lnTo>
                  <a:pt x="138938" y="169252"/>
                </a:lnTo>
                <a:lnTo>
                  <a:pt x="138938" y="175361"/>
                </a:lnTo>
                <a:lnTo>
                  <a:pt x="157213" y="175361"/>
                </a:lnTo>
                <a:lnTo>
                  <a:pt x="157213" y="169252"/>
                </a:lnTo>
                <a:close/>
              </a:path>
              <a:path w="370840" h="175895">
                <a:moveTo>
                  <a:pt x="120637" y="169252"/>
                </a:moveTo>
                <a:lnTo>
                  <a:pt x="102336" y="169252"/>
                </a:lnTo>
                <a:lnTo>
                  <a:pt x="102336" y="175361"/>
                </a:lnTo>
                <a:lnTo>
                  <a:pt x="120637" y="175361"/>
                </a:lnTo>
                <a:lnTo>
                  <a:pt x="120637" y="169252"/>
                </a:lnTo>
                <a:close/>
              </a:path>
              <a:path w="370840" h="175895">
                <a:moveTo>
                  <a:pt x="84061" y="169252"/>
                </a:moveTo>
                <a:lnTo>
                  <a:pt x="65773" y="169252"/>
                </a:lnTo>
                <a:lnTo>
                  <a:pt x="65773" y="175361"/>
                </a:lnTo>
                <a:lnTo>
                  <a:pt x="84061" y="175361"/>
                </a:lnTo>
                <a:lnTo>
                  <a:pt x="84061" y="169252"/>
                </a:lnTo>
                <a:close/>
              </a:path>
              <a:path w="370840" h="175895">
                <a:moveTo>
                  <a:pt x="47459" y="169252"/>
                </a:moveTo>
                <a:lnTo>
                  <a:pt x="29171" y="169252"/>
                </a:lnTo>
                <a:lnTo>
                  <a:pt x="29171" y="175361"/>
                </a:lnTo>
                <a:lnTo>
                  <a:pt x="47459" y="175361"/>
                </a:lnTo>
                <a:lnTo>
                  <a:pt x="47459" y="169252"/>
                </a:lnTo>
                <a:close/>
              </a:path>
              <a:path w="370840" h="175895">
                <a:moveTo>
                  <a:pt x="364286" y="154940"/>
                </a:moveTo>
                <a:lnTo>
                  <a:pt x="363981" y="160134"/>
                </a:lnTo>
                <a:lnTo>
                  <a:pt x="361073" y="164757"/>
                </a:lnTo>
                <a:lnTo>
                  <a:pt x="356527" y="167322"/>
                </a:lnTo>
                <a:lnTo>
                  <a:pt x="359511" y="172631"/>
                </a:lnTo>
                <a:lnTo>
                  <a:pt x="365887" y="169049"/>
                </a:lnTo>
                <a:lnTo>
                  <a:pt x="369950" y="162572"/>
                </a:lnTo>
                <a:lnTo>
                  <a:pt x="370370" y="155295"/>
                </a:lnTo>
                <a:lnTo>
                  <a:pt x="364286" y="154940"/>
                </a:lnTo>
                <a:close/>
              </a:path>
              <a:path w="370840" h="175895">
                <a:moveTo>
                  <a:pt x="6096" y="142570"/>
                </a:moveTo>
                <a:lnTo>
                  <a:pt x="0" y="142570"/>
                </a:lnTo>
                <a:lnTo>
                  <a:pt x="0" y="161315"/>
                </a:lnTo>
                <a:lnTo>
                  <a:pt x="3644" y="168033"/>
                </a:lnTo>
                <a:lnTo>
                  <a:pt x="9804" y="171983"/>
                </a:lnTo>
                <a:lnTo>
                  <a:pt x="13080" y="166852"/>
                </a:lnTo>
                <a:lnTo>
                  <a:pt x="8712" y="164033"/>
                </a:lnTo>
                <a:lnTo>
                  <a:pt x="6096" y="159232"/>
                </a:lnTo>
                <a:lnTo>
                  <a:pt x="6096" y="142570"/>
                </a:lnTo>
                <a:close/>
              </a:path>
              <a:path w="370840" h="175895">
                <a:moveTo>
                  <a:pt x="370395" y="118529"/>
                </a:moveTo>
                <a:lnTo>
                  <a:pt x="364312" y="118529"/>
                </a:lnTo>
                <a:lnTo>
                  <a:pt x="364312" y="136817"/>
                </a:lnTo>
                <a:lnTo>
                  <a:pt x="370395" y="136817"/>
                </a:lnTo>
                <a:lnTo>
                  <a:pt x="370395" y="118529"/>
                </a:lnTo>
                <a:close/>
              </a:path>
              <a:path w="370840" h="175895">
                <a:moveTo>
                  <a:pt x="6096" y="105968"/>
                </a:moveTo>
                <a:lnTo>
                  <a:pt x="0" y="105968"/>
                </a:lnTo>
                <a:lnTo>
                  <a:pt x="0" y="124269"/>
                </a:lnTo>
                <a:lnTo>
                  <a:pt x="6096" y="124269"/>
                </a:lnTo>
                <a:lnTo>
                  <a:pt x="6096" y="105968"/>
                </a:lnTo>
                <a:close/>
              </a:path>
              <a:path w="370840" h="175895">
                <a:moveTo>
                  <a:pt x="370395" y="81940"/>
                </a:moveTo>
                <a:lnTo>
                  <a:pt x="364312" y="81940"/>
                </a:lnTo>
                <a:lnTo>
                  <a:pt x="364312" y="100241"/>
                </a:lnTo>
                <a:lnTo>
                  <a:pt x="370395" y="100241"/>
                </a:lnTo>
                <a:lnTo>
                  <a:pt x="370395" y="81940"/>
                </a:lnTo>
                <a:close/>
              </a:path>
              <a:path w="370840" h="175895">
                <a:moveTo>
                  <a:pt x="6096" y="69405"/>
                </a:moveTo>
                <a:lnTo>
                  <a:pt x="0" y="69405"/>
                </a:lnTo>
                <a:lnTo>
                  <a:pt x="0" y="87680"/>
                </a:lnTo>
                <a:lnTo>
                  <a:pt x="6096" y="87680"/>
                </a:lnTo>
                <a:lnTo>
                  <a:pt x="6096" y="69405"/>
                </a:lnTo>
                <a:close/>
              </a:path>
              <a:path w="370840" h="175895">
                <a:moveTo>
                  <a:pt x="370395" y="45389"/>
                </a:moveTo>
                <a:lnTo>
                  <a:pt x="364312" y="45389"/>
                </a:lnTo>
                <a:lnTo>
                  <a:pt x="364312" y="63652"/>
                </a:lnTo>
                <a:lnTo>
                  <a:pt x="370395" y="63652"/>
                </a:lnTo>
                <a:lnTo>
                  <a:pt x="370395" y="45389"/>
                </a:lnTo>
                <a:close/>
              </a:path>
              <a:path w="370840" h="175895">
                <a:moveTo>
                  <a:pt x="6096" y="32816"/>
                </a:moveTo>
                <a:lnTo>
                  <a:pt x="0" y="32816"/>
                </a:lnTo>
                <a:lnTo>
                  <a:pt x="0" y="51092"/>
                </a:lnTo>
                <a:lnTo>
                  <a:pt x="6096" y="51092"/>
                </a:lnTo>
                <a:lnTo>
                  <a:pt x="6096" y="32816"/>
                </a:lnTo>
                <a:close/>
              </a:path>
              <a:path w="370840" h="175895">
                <a:moveTo>
                  <a:pt x="365569" y="7823"/>
                </a:moveTo>
                <a:lnTo>
                  <a:pt x="360870" y="11684"/>
                </a:lnTo>
                <a:lnTo>
                  <a:pt x="363080" y="14414"/>
                </a:lnTo>
                <a:lnTo>
                  <a:pt x="364312" y="17830"/>
                </a:lnTo>
                <a:lnTo>
                  <a:pt x="364312" y="27076"/>
                </a:lnTo>
                <a:lnTo>
                  <a:pt x="370395" y="27076"/>
                </a:lnTo>
                <a:lnTo>
                  <a:pt x="370395" y="16421"/>
                </a:lnTo>
                <a:lnTo>
                  <a:pt x="368680" y="11620"/>
                </a:lnTo>
                <a:lnTo>
                  <a:pt x="365569" y="7823"/>
                </a:lnTo>
                <a:close/>
              </a:path>
              <a:path w="370840" h="175895">
                <a:moveTo>
                  <a:pt x="17145" y="431"/>
                </a:moveTo>
                <a:lnTo>
                  <a:pt x="9982" y="1841"/>
                </a:lnTo>
                <a:lnTo>
                  <a:pt x="4114" y="6756"/>
                </a:lnTo>
                <a:lnTo>
                  <a:pt x="1473" y="13576"/>
                </a:lnTo>
                <a:lnTo>
                  <a:pt x="7137" y="15798"/>
                </a:lnTo>
                <a:lnTo>
                  <a:pt x="9017" y="10998"/>
                </a:lnTo>
                <a:lnTo>
                  <a:pt x="13296" y="7404"/>
                </a:lnTo>
                <a:lnTo>
                  <a:pt x="18338" y="6400"/>
                </a:lnTo>
                <a:lnTo>
                  <a:pt x="17145" y="431"/>
                </a:lnTo>
                <a:close/>
              </a:path>
              <a:path w="370840" h="175895">
                <a:moveTo>
                  <a:pt x="346964" y="0"/>
                </a:moveTo>
                <a:lnTo>
                  <a:pt x="328650" y="0"/>
                </a:lnTo>
                <a:lnTo>
                  <a:pt x="328650" y="6108"/>
                </a:lnTo>
                <a:lnTo>
                  <a:pt x="346964" y="6108"/>
                </a:lnTo>
                <a:lnTo>
                  <a:pt x="346964" y="0"/>
                </a:lnTo>
                <a:close/>
              </a:path>
              <a:path w="370840" h="175895">
                <a:moveTo>
                  <a:pt x="310362" y="0"/>
                </a:moveTo>
                <a:lnTo>
                  <a:pt x="292074" y="0"/>
                </a:lnTo>
                <a:lnTo>
                  <a:pt x="292074" y="6108"/>
                </a:lnTo>
                <a:lnTo>
                  <a:pt x="310362" y="6108"/>
                </a:lnTo>
                <a:lnTo>
                  <a:pt x="310362" y="0"/>
                </a:lnTo>
                <a:close/>
              </a:path>
              <a:path w="370840" h="175895">
                <a:moveTo>
                  <a:pt x="273786" y="0"/>
                </a:moveTo>
                <a:lnTo>
                  <a:pt x="255485" y="0"/>
                </a:lnTo>
                <a:lnTo>
                  <a:pt x="255485" y="6108"/>
                </a:lnTo>
                <a:lnTo>
                  <a:pt x="273786" y="6108"/>
                </a:lnTo>
                <a:lnTo>
                  <a:pt x="273786" y="0"/>
                </a:lnTo>
                <a:close/>
              </a:path>
              <a:path w="370840" h="175895">
                <a:moveTo>
                  <a:pt x="237197" y="0"/>
                </a:moveTo>
                <a:lnTo>
                  <a:pt x="218909" y="0"/>
                </a:lnTo>
                <a:lnTo>
                  <a:pt x="218909" y="6108"/>
                </a:lnTo>
                <a:lnTo>
                  <a:pt x="237197" y="6108"/>
                </a:lnTo>
                <a:lnTo>
                  <a:pt x="237197" y="0"/>
                </a:lnTo>
                <a:close/>
              </a:path>
              <a:path w="370840" h="175895">
                <a:moveTo>
                  <a:pt x="200621" y="0"/>
                </a:moveTo>
                <a:lnTo>
                  <a:pt x="182333" y="0"/>
                </a:lnTo>
                <a:lnTo>
                  <a:pt x="182333" y="6108"/>
                </a:lnTo>
                <a:lnTo>
                  <a:pt x="200621" y="6108"/>
                </a:lnTo>
                <a:lnTo>
                  <a:pt x="200621" y="0"/>
                </a:lnTo>
                <a:close/>
              </a:path>
              <a:path w="370840" h="175895">
                <a:moveTo>
                  <a:pt x="164045" y="0"/>
                </a:moveTo>
                <a:lnTo>
                  <a:pt x="145745" y="0"/>
                </a:lnTo>
                <a:lnTo>
                  <a:pt x="145745" y="6108"/>
                </a:lnTo>
                <a:lnTo>
                  <a:pt x="164045" y="6108"/>
                </a:lnTo>
                <a:lnTo>
                  <a:pt x="164045" y="0"/>
                </a:lnTo>
                <a:close/>
              </a:path>
              <a:path w="370840" h="175895">
                <a:moveTo>
                  <a:pt x="127469" y="0"/>
                </a:moveTo>
                <a:lnTo>
                  <a:pt x="109169" y="0"/>
                </a:lnTo>
                <a:lnTo>
                  <a:pt x="109169" y="6108"/>
                </a:lnTo>
                <a:lnTo>
                  <a:pt x="127469" y="6108"/>
                </a:lnTo>
                <a:lnTo>
                  <a:pt x="127469" y="0"/>
                </a:lnTo>
                <a:close/>
              </a:path>
              <a:path w="370840" h="175895">
                <a:moveTo>
                  <a:pt x="90881" y="0"/>
                </a:moveTo>
                <a:lnTo>
                  <a:pt x="72580" y="0"/>
                </a:lnTo>
                <a:lnTo>
                  <a:pt x="72580" y="6108"/>
                </a:lnTo>
                <a:lnTo>
                  <a:pt x="90881" y="6108"/>
                </a:lnTo>
                <a:lnTo>
                  <a:pt x="90881" y="0"/>
                </a:lnTo>
                <a:close/>
              </a:path>
              <a:path w="370840" h="175895">
                <a:moveTo>
                  <a:pt x="54292" y="0"/>
                </a:moveTo>
                <a:lnTo>
                  <a:pt x="36004" y="0"/>
                </a:lnTo>
                <a:lnTo>
                  <a:pt x="36004" y="6108"/>
                </a:lnTo>
                <a:lnTo>
                  <a:pt x="54292" y="6108"/>
                </a:lnTo>
                <a:lnTo>
                  <a:pt x="54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231989" y="7735647"/>
            <a:ext cx="95250" cy="114935"/>
          </a:xfrm>
          <a:custGeom>
            <a:avLst/>
            <a:gdLst/>
            <a:ahLst/>
            <a:cxnLst/>
            <a:rect l="l" t="t" r="r" b="b"/>
            <a:pathLst>
              <a:path w="95250" h="114934">
                <a:moveTo>
                  <a:pt x="54101" y="0"/>
                </a:moveTo>
                <a:lnTo>
                  <a:pt x="17857" y="27451"/>
                </a:lnTo>
                <a:lnTo>
                  <a:pt x="6759" y="79812"/>
                </a:lnTo>
                <a:lnTo>
                  <a:pt x="0" y="114312"/>
                </a:lnTo>
                <a:lnTo>
                  <a:pt x="95224" y="114312"/>
                </a:lnTo>
                <a:lnTo>
                  <a:pt x="94538" y="111290"/>
                </a:lnTo>
                <a:lnTo>
                  <a:pt x="3695" y="111290"/>
                </a:lnTo>
                <a:lnTo>
                  <a:pt x="7424" y="92228"/>
                </a:lnTo>
                <a:lnTo>
                  <a:pt x="13525" y="61442"/>
                </a:lnTo>
                <a:lnTo>
                  <a:pt x="14976" y="54013"/>
                </a:lnTo>
                <a:lnTo>
                  <a:pt x="17591" y="41061"/>
                </a:lnTo>
                <a:lnTo>
                  <a:pt x="36410" y="4102"/>
                </a:lnTo>
                <a:lnTo>
                  <a:pt x="60389" y="3035"/>
                </a:lnTo>
                <a:lnTo>
                  <a:pt x="59423" y="1841"/>
                </a:lnTo>
                <a:lnTo>
                  <a:pt x="54101" y="0"/>
                </a:lnTo>
                <a:close/>
              </a:path>
              <a:path w="95250" h="114934">
                <a:moveTo>
                  <a:pt x="60389" y="3035"/>
                </a:moveTo>
                <a:lnTo>
                  <a:pt x="53301" y="3035"/>
                </a:lnTo>
                <a:lnTo>
                  <a:pt x="57784" y="4648"/>
                </a:lnTo>
                <a:lnTo>
                  <a:pt x="65201" y="13830"/>
                </a:lnTo>
                <a:lnTo>
                  <a:pt x="77825" y="51447"/>
                </a:lnTo>
                <a:lnTo>
                  <a:pt x="79882" y="60731"/>
                </a:lnTo>
                <a:lnTo>
                  <a:pt x="83574" y="76766"/>
                </a:lnTo>
                <a:lnTo>
                  <a:pt x="86925" y="91454"/>
                </a:lnTo>
                <a:lnTo>
                  <a:pt x="91414" y="111290"/>
                </a:lnTo>
                <a:lnTo>
                  <a:pt x="94538" y="111290"/>
                </a:lnTo>
                <a:lnTo>
                  <a:pt x="86891" y="77593"/>
                </a:lnTo>
                <a:lnTo>
                  <a:pt x="82854" y="60032"/>
                </a:lnTo>
                <a:lnTo>
                  <a:pt x="80797" y="50787"/>
                </a:lnTo>
                <a:lnTo>
                  <a:pt x="78153" y="39116"/>
                </a:lnTo>
                <a:lnTo>
                  <a:pt x="75272" y="28359"/>
                </a:lnTo>
                <a:lnTo>
                  <a:pt x="71849" y="19097"/>
                </a:lnTo>
                <a:lnTo>
                  <a:pt x="67576" y="11912"/>
                </a:lnTo>
                <a:lnTo>
                  <a:pt x="60389" y="3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214701" y="773406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274"/>
                </a:moveTo>
                <a:lnTo>
                  <a:pt x="0" y="0"/>
                </a:lnTo>
                <a:lnTo>
                  <a:pt x="1892" y="355"/>
                </a:lnTo>
                <a:lnTo>
                  <a:pt x="6680" y="1282"/>
                </a:lnTo>
                <a:lnTo>
                  <a:pt x="14058" y="270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54276" y="7741741"/>
            <a:ext cx="33655" cy="6985"/>
          </a:xfrm>
          <a:custGeom>
            <a:avLst/>
            <a:gdLst/>
            <a:ahLst/>
            <a:cxnLst/>
            <a:rect l="l" t="t" r="r" b="b"/>
            <a:pathLst>
              <a:path w="33654" h="6984">
                <a:moveTo>
                  <a:pt x="0" y="0"/>
                </a:moveTo>
                <a:lnTo>
                  <a:pt x="4686" y="927"/>
                </a:lnTo>
                <a:lnTo>
                  <a:pt x="9525" y="1905"/>
                </a:lnTo>
                <a:lnTo>
                  <a:pt x="14401" y="2870"/>
                </a:lnTo>
                <a:lnTo>
                  <a:pt x="16687" y="3327"/>
                </a:lnTo>
                <a:lnTo>
                  <a:pt x="18986" y="3784"/>
                </a:lnTo>
                <a:lnTo>
                  <a:pt x="21285" y="4241"/>
                </a:lnTo>
                <a:lnTo>
                  <a:pt x="25311" y="5029"/>
                </a:lnTo>
                <a:lnTo>
                  <a:pt x="29298" y="5803"/>
                </a:lnTo>
                <a:lnTo>
                  <a:pt x="33147" y="661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310664" y="7755025"/>
            <a:ext cx="19685" cy="32384"/>
          </a:xfrm>
          <a:custGeom>
            <a:avLst/>
            <a:gdLst/>
            <a:ahLst/>
            <a:cxnLst/>
            <a:rect l="l" t="t" r="r" b="b"/>
            <a:pathLst>
              <a:path w="19684" h="32384">
                <a:moveTo>
                  <a:pt x="0" y="0"/>
                </a:moveTo>
                <a:lnTo>
                  <a:pt x="4152" y="1790"/>
                </a:lnTo>
                <a:lnTo>
                  <a:pt x="7632" y="3898"/>
                </a:lnTo>
                <a:lnTo>
                  <a:pt x="10159" y="6438"/>
                </a:lnTo>
                <a:lnTo>
                  <a:pt x="18059" y="14363"/>
                </a:lnTo>
                <a:lnTo>
                  <a:pt x="19176" y="20510"/>
                </a:lnTo>
                <a:lnTo>
                  <a:pt x="19202" y="25476"/>
                </a:lnTo>
                <a:lnTo>
                  <a:pt x="19202" y="25996"/>
                </a:lnTo>
                <a:lnTo>
                  <a:pt x="19202" y="28257"/>
                </a:lnTo>
                <a:lnTo>
                  <a:pt x="19049" y="30314"/>
                </a:lnTo>
                <a:lnTo>
                  <a:pt x="18554" y="3230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308861" y="779802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13779" y="0"/>
                </a:moveTo>
                <a:lnTo>
                  <a:pt x="12445" y="1333"/>
                </a:lnTo>
                <a:lnTo>
                  <a:pt x="10871" y="2743"/>
                </a:lnTo>
                <a:lnTo>
                  <a:pt x="9029" y="4229"/>
                </a:lnTo>
                <a:lnTo>
                  <a:pt x="6616" y="6197"/>
                </a:lnTo>
                <a:lnTo>
                  <a:pt x="3555" y="7861"/>
                </a:lnTo>
                <a:lnTo>
                  <a:pt x="0" y="934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62467" y="7813318"/>
            <a:ext cx="26670" cy="6350"/>
          </a:xfrm>
          <a:custGeom>
            <a:avLst/>
            <a:gdLst/>
            <a:ahLst/>
            <a:cxnLst/>
            <a:rect l="l" t="t" r="r" b="b"/>
            <a:pathLst>
              <a:path w="26670" h="6350">
                <a:moveTo>
                  <a:pt x="26479" y="0"/>
                </a:moveTo>
                <a:lnTo>
                  <a:pt x="23177" y="787"/>
                </a:lnTo>
                <a:lnTo>
                  <a:pt x="19761" y="1536"/>
                </a:lnTo>
                <a:lnTo>
                  <a:pt x="16319" y="2298"/>
                </a:lnTo>
                <a:lnTo>
                  <a:pt x="13258" y="2971"/>
                </a:lnTo>
                <a:lnTo>
                  <a:pt x="10134" y="3695"/>
                </a:lnTo>
                <a:lnTo>
                  <a:pt x="7035" y="4368"/>
                </a:lnTo>
                <a:lnTo>
                  <a:pt x="4673" y="4914"/>
                </a:lnTo>
                <a:lnTo>
                  <a:pt x="2324" y="5460"/>
                </a:lnTo>
                <a:lnTo>
                  <a:pt x="0" y="5994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41360" y="7822551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7035" y="0"/>
                </a:moveTo>
                <a:lnTo>
                  <a:pt x="4610" y="558"/>
                </a:lnTo>
                <a:lnTo>
                  <a:pt x="2260" y="1092"/>
                </a:lnTo>
                <a:lnTo>
                  <a:pt x="0" y="16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14701" y="781584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4008" y="11150"/>
                </a:moveTo>
                <a:lnTo>
                  <a:pt x="8089" y="12471"/>
                </a:lnTo>
                <a:lnTo>
                  <a:pt x="3835" y="13423"/>
                </a:lnTo>
                <a:lnTo>
                  <a:pt x="2146" y="13804"/>
                </a:lnTo>
                <a:lnTo>
                  <a:pt x="0" y="14274"/>
                </a:lnTo>
                <a:lnTo>
                  <a:pt x="0" y="12319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14838" y="7759593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3756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269338" y="775998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325" y="0"/>
                </a:moveTo>
                <a:lnTo>
                  <a:pt x="4152" y="0"/>
                </a:lnTo>
                <a:lnTo>
                  <a:pt x="0" y="4127"/>
                </a:lnTo>
                <a:lnTo>
                  <a:pt x="0" y="14312"/>
                </a:lnTo>
                <a:lnTo>
                  <a:pt x="4152" y="18453"/>
                </a:lnTo>
                <a:lnTo>
                  <a:pt x="14325" y="18453"/>
                </a:lnTo>
                <a:lnTo>
                  <a:pt x="17386" y="15392"/>
                </a:lnTo>
                <a:lnTo>
                  <a:pt x="5816" y="15392"/>
                </a:lnTo>
                <a:lnTo>
                  <a:pt x="3047" y="12649"/>
                </a:lnTo>
                <a:lnTo>
                  <a:pt x="3047" y="5803"/>
                </a:lnTo>
                <a:lnTo>
                  <a:pt x="5816" y="3035"/>
                </a:lnTo>
                <a:lnTo>
                  <a:pt x="17370" y="3035"/>
                </a:lnTo>
                <a:lnTo>
                  <a:pt x="14325" y="0"/>
                </a:lnTo>
                <a:close/>
              </a:path>
              <a:path w="19050" h="19050">
                <a:moveTo>
                  <a:pt x="17370" y="3035"/>
                </a:moveTo>
                <a:lnTo>
                  <a:pt x="12649" y="3035"/>
                </a:lnTo>
                <a:lnTo>
                  <a:pt x="15417" y="5803"/>
                </a:lnTo>
                <a:lnTo>
                  <a:pt x="15417" y="12649"/>
                </a:lnTo>
                <a:lnTo>
                  <a:pt x="12649" y="15392"/>
                </a:lnTo>
                <a:lnTo>
                  <a:pt x="17386" y="15392"/>
                </a:lnTo>
                <a:lnTo>
                  <a:pt x="18465" y="14312"/>
                </a:lnTo>
                <a:lnTo>
                  <a:pt x="18465" y="4127"/>
                </a:lnTo>
                <a:lnTo>
                  <a:pt x="17370" y="3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66118" y="7812138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8389" y="0"/>
                </a:moveTo>
                <a:lnTo>
                  <a:pt x="5308" y="0"/>
                </a:lnTo>
                <a:lnTo>
                  <a:pt x="0" y="5308"/>
                </a:lnTo>
                <a:lnTo>
                  <a:pt x="0" y="18389"/>
                </a:lnTo>
                <a:lnTo>
                  <a:pt x="5308" y="23710"/>
                </a:lnTo>
                <a:lnTo>
                  <a:pt x="18389" y="23710"/>
                </a:lnTo>
                <a:lnTo>
                  <a:pt x="21450" y="20650"/>
                </a:lnTo>
                <a:lnTo>
                  <a:pt x="6997" y="20650"/>
                </a:lnTo>
                <a:lnTo>
                  <a:pt x="3048" y="16713"/>
                </a:lnTo>
                <a:lnTo>
                  <a:pt x="3048" y="6997"/>
                </a:lnTo>
                <a:lnTo>
                  <a:pt x="6997" y="3047"/>
                </a:lnTo>
                <a:lnTo>
                  <a:pt x="21444" y="3047"/>
                </a:lnTo>
                <a:lnTo>
                  <a:pt x="18389" y="0"/>
                </a:lnTo>
                <a:close/>
              </a:path>
              <a:path w="24129" h="24129">
                <a:moveTo>
                  <a:pt x="21444" y="3047"/>
                </a:moveTo>
                <a:lnTo>
                  <a:pt x="16700" y="3047"/>
                </a:lnTo>
                <a:lnTo>
                  <a:pt x="20662" y="6997"/>
                </a:lnTo>
                <a:lnTo>
                  <a:pt x="20662" y="16713"/>
                </a:lnTo>
                <a:lnTo>
                  <a:pt x="16700" y="20650"/>
                </a:lnTo>
                <a:lnTo>
                  <a:pt x="21450" y="20650"/>
                </a:lnTo>
                <a:lnTo>
                  <a:pt x="23710" y="18389"/>
                </a:lnTo>
                <a:lnTo>
                  <a:pt x="23710" y="5308"/>
                </a:lnTo>
                <a:lnTo>
                  <a:pt x="21444" y="3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72291" y="7805643"/>
            <a:ext cx="14604" cy="3810"/>
          </a:xfrm>
          <a:custGeom>
            <a:avLst/>
            <a:gdLst/>
            <a:ahLst/>
            <a:cxnLst/>
            <a:rect l="l" t="t" r="r" b="b"/>
            <a:pathLst>
              <a:path w="14604" h="3809">
                <a:moveTo>
                  <a:pt x="14270" y="2082"/>
                </a:moveTo>
                <a:lnTo>
                  <a:pt x="11074" y="2082"/>
                </a:lnTo>
                <a:lnTo>
                  <a:pt x="13601" y="3479"/>
                </a:lnTo>
                <a:lnTo>
                  <a:pt x="14270" y="2082"/>
                </a:lnTo>
                <a:close/>
              </a:path>
              <a:path w="14604" h="3809">
                <a:moveTo>
                  <a:pt x="11493" y="0"/>
                </a:moveTo>
                <a:lnTo>
                  <a:pt x="63" y="127"/>
                </a:lnTo>
                <a:lnTo>
                  <a:pt x="0" y="2146"/>
                </a:lnTo>
                <a:lnTo>
                  <a:pt x="14270" y="2082"/>
                </a:lnTo>
                <a:lnTo>
                  <a:pt x="14465" y="1676"/>
                </a:lnTo>
                <a:lnTo>
                  <a:pt x="114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88901" y="7808986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1016" y="0"/>
                </a:moveTo>
                <a:lnTo>
                  <a:pt x="0" y="1765"/>
                </a:lnTo>
                <a:lnTo>
                  <a:pt x="1778" y="2806"/>
                </a:lnTo>
                <a:lnTo>
                  <a:pt x="5511" y="7467"/>
                </a:lnTo>
                <a:lnTo>
                  <a:pt x="6692" y="10921"/>
                </a:lnTo>
                <a:lnTo>
                  <a:pt x="8610" y="10261"/>
                </a:lnTo>
                <a:lnTo>
                  <a:pt x="8572" y="10109"/>
                </a:lnTo>
                <a:lnTo>
                  <a:pt x="7315" y="6476"/>
                </a:lnTo>
                <a:lnTo>
                  <a:pt x="3073" y="1193"/>
                </a:lnTo>
                <a:lnTo>
                  <a:pt x="1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92701" y="7822275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397" y="0"/>
                </a:moveTo>
                <a:lnTo>
                  <a:pt x="3390" y="266"/>
                </a:lnTo>
                <a:lnTo>
                  <a:pt x="3606" y="2298"/>
                </a:lnTo>
                <a:lnTo>
                  <a:pt x="2044" y="8077"/>
                </a:lnTo>
                <a:lnTo>
                  <a:pt x="0" y="11061"/>
                </a:lnTo>
                <a:lnTo>
                  <a:pt x="1663" y="12242"/>
                </a:lnTo>
                <a:lnTo>
                  <a:pt x="1752" y="12077"/>
                </a:lnTo>
                <a:lnTo>
                  <a:pt x="3911" y="8940"/>
                </a:lnTo>
                <a:lnTo>
                  <a:pt x="5676" y="2400"/>
                </a:lnTo>
                <a:lnTo>
                  <a:pt x="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81265" y="7835068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9753" y="0"/>
                </a:moveTo>
                <a:lnTo>
                  <a:pt x="8559" y="1663"/>
                </a:lnTo>
                <a:lnTo>
                  <a:pt x="3556" y="4927"/>
                </a:lnTo>
                <a:lnTo>
                  <a:pt x="0" y="5791"/>
                </a:lnTo>
                <a:lnTo>
                  <a:pt x="482" y="7772"/>
                </a:lnTo>
                <a:lnTo>
                  <a:pt x="4368" y="6832"/>
                </a:lnTo>
                <a:lnTo>
                  <a:pt x="10033" y="3124"/>
                </a:lnTo>
                <a:lnTo>
                  <a:pt x="11430" y="1155"/>
                </a:lnTo>
                <a:lnTo>
                  <a:pt x="9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267276" y="7837156"/>
            <a:ext cx="12065" cy="6350"/>
          </a:xfrm>
          <a:custGeom>
            <a:avLst/>
            <a:gdLst/>
            <a:ahLst/>
            <a:cxnLst/>
            <a:rect l="l" t="t" r="r" b="b"/>
            <a:pathLst>
              <a:path w="12065" h="6350">
                <a:moveTo>
                  <a:pt x="1358" y="0"/>
                </a:moveTo>
                <a:lnTo>
                  <a:pt x="0" y="1397"/>
                </a:lnTo>
                <a:lnTo>
                  <a:pt x="1981" y="3632"/>
                </a:lnTo>
                <a:lnTo>
                  <a:pt x="7048" y="5854"/>
                </a:lnTo>
                <a:lnTo>
                  <a:pt x="8940" y="6083"/>
                </a:lnTo>
                <a:lnTo>
                  <a:pt x="11188" y="6083"/>
                </a:lnTo>
                <a:lnTo>
                  <a:pt x="11823" y="5930"/>
                </a:lnTo>
                <a:lnTo>
                  <a:pt x="11522" y="4495"/>
                </a:lnTo>
                <a:lnTo>
                  <a:pt x="8978" y="4495"/>
                </a:lnTo>
                <a:lnTo>
                  <a:pt x="5461" y="2959"/>
                </a:lnTo>
                <a:lnTo>
                  <a:pt x="3035" y="1930"/>
                </a:lnTo>
                <a:lnTo>
                  <a:pt x="1358" y="0"/>
                </a:lnTo>
                <a:close/>
              </a:path>
              <a:path w="12065" h="6350">
                <a:moveTo>
                  <a:pt x="11404" y="3937"/>
                </a:moveTo>
                <a:lnTo>
                  <a:pt x="8978" y="4495"/>
                </a:lnTo>
                <a:lnTo>
                  <a:pt x="11522" y="4495"/>
                </a:lnTo>
                <a:lnTo>
                  <a:pt x="11404" y="3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276538" y="775397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64" y="0"/>
                </a:lnTo>
              </a:path>
            </a:pathLst>
          </a:custGeom>
          <a:ln w="83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276538" y="778701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64" y="0"/>
                </a:lnTo>
              </a:path>
            </a:pathLst>
          </a:custGeom>
          <a:ln w="83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144776" y="3901313"/>
            <a:ext cx="484505" cy="488950"/>
          </a:xfrm>
          <a:custGeom>
            <a:avLst/>
            <a:gdLst/>
            <a:ahLst/>
            <a:cxnLst/>
            <a:rect l="l" t="t" r="r" b="b"/>
            <a:pathLst>
              <a:path w="484504" h="488950">
                <a:moveTo>
                  <a:pt x="484339" y="488848"/>
                </a:moveTo>
                <a:lnTo>
                  <a:pt x="0" y="488848"/>
                </a:lnTo>
                <a:lnTo>
                  <a:pt x="0" y="0"/>
                </a:lnTo>
                <a:lnTo>
                  <a:pt x="484339" y="0"/>
                </a:lnTo>
                <a:lnTo>
                  <a:pt x="484339" y="488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43869" y="3958304"/>
            <a:ext cx="331470" cy="321945"/>
          </a:xfrm>
          <a:custGeom>
            <a:avLst/>
            <a:gdLst/>
            <a:ahLst/>
            <a:cxnLst/>
            <a:rect l="l" t="t" r="r" b="b"/>
            <a:pathLst>
              <a:path w="331470" h="321945">
                <a:moveTo>
                  <a:pt x="63" y="0"/>
                </a:moveTo>
                <a:lnTo>
                  <a:pt x="16924" y="21194"/>
                </a:lnTo>
                <a:lnTo>
                  <a:pt x="27236" y="43751"/>
                </a:lnTo>
                <a:lnTo>
                  <a:pt x="32397" y="61679"/>
                </a:lnTo>
                <a:lnTo>
                  <a:pt x="33807" y="68986"/>
                </a:lnTo>
                <a:lnTo>
                  <a:pt x="73489" y="65860"/>
                </a:lnTo>
                <a:lnTo>
                  <a:pt x="97520" y="68457"/>
                </a:lnTo>
                <a:lnTo>
                  <a:pt x="115621" y="80053"/>
                </a:lnTo>
                <a:lnTo>
                  <a:pt x="137515" y="103924"/>
                </a:lnTo>
                <a:lnTo>
                  <a:pt x="152684" y="134628"/>
                </a:lnTo>
                <a:lnTo>
                  <a:pt x="150866" y="161810"/>
                </a:lnTo>
                <a:lnTo>
                  <a:pt x="142280" y="181230"/>
                </a:lnTo>
                <a:lnTo>
                  <a:pt x="137147" y="188645"/>
                </a:lnTo>
                <a:lnTo>
                  <a:pt x="162166" y="217500"/>
                </a:lnTo>
                <a:lnTo>
                  <a:pt x="184756" y="181968"/>
                </a:lnTo>
                <a:lnTo>
                  <a:pt x="220518" y="156310"/>
                </a:lnTo>
                <a:lnTo>
                  <a:pt x="272613" y="138591"/>
                </a:lnTo>
                <a:lnTo>
                  <a:pt x="299237" y="121373"/>
                </a:lnTo>
                <a:lnTo>
                  <a:pt x="321514" y="111632"/>
                </a:lnTo>
                <a:lnTo>
                  <a:pt x="330293" y="126198"/>
                </a:lnTo>
                <a:lnTo>
                  <a:pt x="331336" y="147686"/>
                </a:lnTo>
                <a:lnTo>
                  <a:pt x="330403" y="158711"/>
                </a:lnTo>
                <a:lnTo>
                  <a:pt x="302412" y="186257"/>
                </a:lnTo>
                <a:lnTo>
                  <a:pt x="286958" y="205635"/>
                </a:lnTo>
                <a:lnTo>
                  <a:pt x="253733" y="243471"/>
                </a:lnTo>
                <a:lnTo>
                  <a:pt x="223137" y="269159"/>
                </a:lnTo>
                <a:lnTo>
                  <a:pt x="180586" y="300266"/>
                </a:lnTo>
                <a:lnTo>
                  <a:pt x="155270" y="321360"/>
                </a:lnTo>
                <a:lnTo>
                  <a:pt x="126726" y="291354"/>
                </a:lnTo>
                <a:lnTo>
                  <a:pt x="88868" y="260640"/>
                </a:lnTo>
                <a:lnTo>
                  <a:pt x="47228" y="226847"/>
                </a:lnTo>
                <a:lnTo>
                  <a:pt x="7340" y="187604"/>
                </a:lnTo>
                <a:lnTo>
                  <a:pt x="4762" y="184645"/>
                </a:lnTo>
                <a:lnTo>
                  <a:pt x="2311" y="181787"/>
                </a:lnTo>
                <a:lnTo>
                  <a:pt x="0" y="179019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166463" y="4052525"/>
            <a:ext cx="78105" cy="95250"/>
          </a:xfrm>
          <a:custGeom>
            <a:avLst/>
            <a:gdLst/>
            <a:ahLst/>
            <a:cxnLst/>
            <a:rect l="l" t="t" r="r" b="b"/>
            <a:pathLst>
              <a:path w="78104" h="95250">
                <a:moveTo>
                  <a:pt x="0" y="0"/>
                </a:moveTo>
                <a:lnTo>
                  <a:pt x="8558" y="18765"/>
                </a:lnTo>
                <a:lnTo>
                  <a:pt x="25947" y="46118"/>
                </a:lnTo>
                <a:lnTo>
                  <a:pt x="49883" y="74193"/>
                </a:lnTo>
                <a:lnTo>
                  <a:pt x="78079" y="9512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352239" y="4148855"/>
            <a:ext cx="33655" cy="27940"/>
          </a:xfrm>
          <a:custGeom>
            <a:avLst/>
            <a:gdLst/>
            <a:ahLst/>
            <a:cxnLst/>
            <a:rect l="l" t="t" r="r" b="b"/>
            <a:pathLst>
              <a:path w="33654" h="27939">
                <a:moveTo>
                  <a:pt x="33540" y="0"/>
                </a:moveTo>
                <a:lnTo>
                  <a:pt x="25396" y="5713"/>
                </a:lnTo>
                <a:lnTo>
                  <a:pt x="16179" y="12966"/>
                </a:lnTo>
                <a:lnTo>
                  <a:pt x="7258" y="20620"/>
                </a:lnTo>
                <a:lnTo>
                  <a:pt x="0" y="2753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411750" y="396230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94337" y="0"/>
                </a:moveTo>
                <a:lnTo>
                  <a:pt x="60456" y="4552"/>
                </a:lnTo>
                <a:lnTo>
                  <a:pt x="29864" y="22505"/>
                </a:lnTo>
                <a:lnTo>
                  <a:pt x="8533" y="51071"/>
                </a:lnTo>
                <a:lnTo>
                  <a:pt x="0" y="84513"/>
                </a:lnTo>
                <a:lnTo>
                  <a:pt x="4496" y="118746"/>
                </a:lnTo>
                <a:lnTo>
                  <a:pt x="22256" y="149683"/>
                </a:lnTo>
                <a:lnTo>
                  <a:pt x="50532" y="171221"/>
                </a:lnTo>
                <a:lnTo>
                  <a:pt x="83631" y="179847"/>
                </a:lnTo>
                <a:lnTo>
                  <a:pt x="117513" y="175303"/>
                </a:lnTo>
                <a:lnTo>
                  <a:pt x="148139" y="157329"/>
                </a:lnTo>
                <a:lnTo>
                  <a:pt x="169424" y="128796"/>
                </a:lnTo>
                <a:lnTo>
                  <a:pt x="177944" y="95348"/>
                </a:lnTo>
                <a:lnTo>
                  <a:pt x="173451" y="61083"/>
                </a:lnTo>
                <a:lnTo>
                  <a:pt x="155695" y="30100"/>
                </a:lnTo>
                <a:lnTo>
                  <a:pt x="127438" y="8598"/>
                </a:lnTo>
                <a:lnTo>
                  <a:pt x="94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411750" y="396230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55695" y="30100"/>
                </a:moveTo>
                <a:lnTo>
                  <a:pt x="173451" y="61083"/>
                </a:lnTo>
                <a:lnTo>
                  <a:pt x="177944" y="95348"/>
                </a:lnTo>
                <a:lnTo>
                  <a:pt x="169424" y="128796"/>
                </a:lnTo>
                <a:lnTo>
                  <a:pt x="148139" y="157329"/>
                </a:lnTo>
                <a:lnTo>
                  <a:pt x="117513" y="175303"/>
                </a:lnTo>
                <a:lnTo>
                  <a:pt x="83631" y="179847"/>
                </a:lnTo>
                <a:lnTo>
                  <a:pt x="50532" y="171221"/>
                </a:lnTo>
                <a:lnTo>
                  <a:pt x="22256" y="149683"/>
                </a:lnTo>
                <a:lnTo>
                  <a:pt x="4496" y="118746"/>
                </a:lnTo>
                <a:lnTo>
                  <a:pt x="0" y="84513"/>
                </a:lnTo>
                <a:lnTo>
                  <a:pt x="8533" y="51071"/>
                </a:lnTo>
                <a:lnTo>
                  <a:pt x="29864" y="22505"/>
                </a:lnTo>
                <a:lnTo>
                  <a:pt x="60456" y="4552"/>
                </a:lnTo>
                <a:lnTo>
                  <a:pt x="94337" y="0"/>
                </a:lnTo>
                <a:lnTo>
                  <a:pt x="127438" y="8598"/>
                </a:lnTo>
                <a:lnTo>
                  <a:pt x="155695" y="3010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450143" y="4001039"/>
            <a:ext cx="101600" cy="102870"/>
          </a:xfrm>
          <a:custGeom>
            <a:avLst/>
            <a:gdLst/>
            <a:ahLst/>
            <a:cxnLst/>
            <a:rect l="l" t="t" r="r" b="b"/>
            <a:pathLst>
              <a:path w="101600" h="102870">
                <a:moveTo>
                  <a:pt x="53647" y="0"/>
                </a:moveTo>
                <a:lnTo>
                  <a:pt x="34373" y="2575"/>
                </a:lnTo>
                <a:lnTo>
                  <a:pt x="16962" y="12780"/>
                </a:lnTo>
                <a:lnTo>
                  <a:pt x="4850" y="29053"/>
                </a:lnTo>
                <a:lnTo>
                  <a:pt x="0" y="48102"/>
                </a:lnTo>
                <a:lnTo>
                  <a:pt x="2548" y="67594"/>
                </a:lnTo>
                <a:lnTo>
                  <a:pt x="12631" y="85196"/>
                </a:lnTo>
                <a:lnTo>
                  <a:pt x="28714" y="97472"/>
                </a:lnTo>
                <a:lnTo>
                  <a:pt x="47539" y="102369"/>
                </a:lnTo>
                <a:lnTo>
                  <a:pt x="66804" y="99766"/>
                </a:lnTo>
                <a:lnTo>
                  <a:pt x="84208" y="89539"/>
                </a:lnTo>
                <a:lnTo>
                  <a:pt x="96342" y="73278"/>
                </a:lnTo>
                <a:lnTo>
                  <a:pt x="101187" y="54243"/>
                </a:lnTo>
                <a:lnTo>
                  <a:pt x="98619" y="34765"/>
                </a:lnTo>
                <a:lnTo>
                  <a:pt x="88514" y="17175"/>
                </a:lnTo>
                <a:lnTo>
                  <a:pt x="72467" y="4913"/>
                </a:lnTo>
                <a:lnTo>
                  <a:pt x="53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450143" y="4001039"/>
            <a:ext cx="101600" cy="102870"/>
          </a:xfrm>
          <a:custGeom>
            <a:avLst/>
            <a:gdLst/>
            <a:ahLst/>
            <a:cxnLst/>
            <a:rect l="l" t="t" r="r" b="b"/>
            <a:pathLst>
              <a:path w="101600" h="102870">
                <a:moveTo>
                  <a:pt x="88514" y="17175"/>
                </a:moveTo>
                <a:lnTo>
                  <a:pt x="98619" y="34765"/>
                </a:lnTo>
                <a:lnTo>
                  <a:pt x="101187" y="54243"/>
                </a:lnTo>
                <a:lnTo>
                  <a:pt x="96342" y="73278"/>
                </a:lnTo>
                <a:lnTo>
                  <a:pt x="84208" y="89539"/>
                </a:lnTo>
                <a:lnTo>
                  <a:pt x="66804" y="99766"/>
                </a:lnTo>
                <a:lnTo>
                  <a:pt x="47539" y="102369"/>
                </a:lnTo>
                <a:lnTo>
                  <a:pt x="28714" y="97472"/>
                </a:lnTo>
                <a:lnTo>
                  <a:pt x="12631" y="85196"/>
                </a:lnTo>
                <a:lnTo>
                  <a:pt x="2548" y="67594"/>
                </a:lnTo>
                <a:lnTo>
                  <a:pt x="0" y="48102"/>
                </a:lnTo>
                <a:lnTo>
                  <a:pt x="4850" y="29053"/>
                </a:lnTo>
                <a:lnTo>
                  <a:pt x="16962" y="12780"/>
                </a:lnTo>
                <a:lnTo>
                  <a:pt x="34373" y="2575"/>
                </a:lnTo>
                <a:lnTo>
                  <a:pt x="53647" y="0"/>
                </a:lnTo>
                <a:lnTo>
                  <a:pt x="72467" y="4913"/>
                </a:lnTo>
                <a:lnTo>
                  <a:pt x="88514" y="1717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473343" y="4202745"/>
            <a:ext cx="99695" cy="161925"/>
          </a:xfrm>
          <a:custGeom>
            <a:avLst/>
            <a:gdLst/>
            <a:ahLst/>
            <a:cxnLst/>
            <a:rect l="l" t="t" r="r" b="b"/>
            <a:pathLst>
              <a:path w="99695" h="161925">
                <a:moveTo>
                  <a:pt x="57429" y="0"/>
                </a:moveTo>
                <a:lnTo>
                  <a:pt x="0" y="0"/>
                </a:lnTo>
                <a:lnTo>
                  <a:pt x="0" y="161709"/>
                </a:lnTo>
                <a:lnTo>
                  <a:pt x="30391" y="161709"/>
                </a:lnTo>
                <a:lnTo>
                  <a:pt x="30391" y="95872"/>
                </a:lnTo>
                <a:lnTo>
                  <a:pt x="57023" y="95872"/>
                </a:lnTo>
                <a:lnTo>
                  <a:pt x="74619" y="92030"/>
                </a:lnTo>
                <a:lnTo>
                  <a:pt x="88045" y="81581"/>
                </a:lnTo>
                <a:lnTo>
                  <a:pt x="93403" y="71920"/>
                </a:lnTo>
                <a:lnTo>
                  <a:pt x="30391" y="71920"/>
                </a:lnTo>
                <a:lnTo>
                  <a:pt x="30391" y="23990"/>
                </a:lnTo>
                <a:lnTo>
                  <a:pt x="93911" y="23990"/>
                </a:lnTo>
                <a:lnTo>
                  <a:pt x="88263" y="13895"/>
                </a:lnTo>
                <a:lnTo>
                  <a:pt x="74978" y="3732"/>
                </a:lnTo>
                <a:lnTo>
                  <a:pt x="57429" y="0"/>
                </a:lnTo>
                <a:close/>
              </a:path>
              <a:path w="99695" h="161925">
                <a:moveTo>
                  <a:pt x="93911" y="23990"/>
                </a:moveTo>
                <a:lnTo>
                  <a:pt x="45694" y="23990"/>
                </a:lnTo>
                <a:lnTo>
                  <a:pt x="55716" y="25551"/>
                </a:lnTo>
                <a:lnTo>
                  <a:pt x="62844" y="30135"/>
                </a:lnTo>
                <a:lnTo>
                  <a:pt x="67102" y="37593"/>
                </a:lnTo>
                <a:lnTo>
                  <a:pt x="68516" y="47777"/>
                </a:lnTo>
                <a:lnTo>
                  <a:pt x="67102" y="58038"/>
                </a:lnTo>
                <a:lnTo>
                  <a:pt x="62844" y="65616"/>
                </a:lnTo>
                <a:lnTo>
                  <a:pt x="55716" y="70310"/>
                </a:lnTo>
                <a:lnTo>
                  <a:pt x="45694" y="71920"/>
                </a:lnTo>
                <a:lnTo>
                  <a:pt x="93403" y="71920"/>
                </a:lnTo>
                <a:lnTo>
                  <a:pt x="96610" y="66136"/>
                </a:lnTo>
                <a:lnTo>
                  <a:pt x="99618" y="47307"/>
                </a:lnTo>
                <a:lnTo>
                  <a:pt x="96678" y="28937"/>
                </a:lnTo>
                <a:lnTo>
                  <a:pt x="93911" y="23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34121" y="6253467"/>
            <a:ext cx="486409" cy="478155"/>
          </a:xfrm>
          <a:custGeom>
            <a:avLst/>
            <a:gdLst/>
            <a:ahLst/>
            <a:cxnLst/>
            <a:rect l="l" t="t" r="r" b="b"/>
            <a:pathLst>
              <a:path w="486409" h="478154">
                <a:moveTo>
                  <a:pt x="486003" y="477570"/>
                </a:moveTo>
                <a:lnTo>
                  <a:pt x="0" y="477570"/>
                </a:lnTo>
                <a:lnTo>
                  <a:pt x="0" y="0"/>
                </a:lnTo>
                <a:lnTo>
                  <a:pt x="486003" y="0"/>
                </a:lnTo>
                <a:lnTo>
                  <a:pt x="486003" y="47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8134121" y="6253467"/>
            <a:ext cx="486409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algn="ctr">
              <a:lnSpc>
                <a:spcPts val="890"/>
              </a:lnSpc>
            </a:pPr>
            <a:r>
              <a:rPr sz="850" b="1" u="dbl" spc="5" dirty="0">
                <a:latin typeface="Helvetica LT Cyrillic"/>
                <a:cs typeface="Helvetica LT Cyrillic"/>
              </a:rPr>
              <a:t> </a:t>
            </a:r>
            <a:r>
              <a:rPr sz="850" b="1" u="dbl" spc="-20" dirty="0">
                <a:latin typeface="Helvetica LT Cyrillic"/>
                <a:cs typeface="Helvetica LT Cyrillic"/>
              </a:rPr>
              <a:t> </a:t>
            </a:r>
            <a:endParaRPr sz="850">
              <a:latin typeface="Helvetica LT Cyrillic"/>
              <a:cs typeface="Helvetica LT Cyrillic"/>
            </a:endParaRPr>
          </a:p>
          <a:p>
            <a:pPr algn="ctr">
              <a:lnSpc>
                <a:spcPts val="800"/>
              </a:lnSpc>
              <a:tabLst>
                <a:tab pos="200660" algn="l"/>
              </a:tabLst>
            </a:pPr>
            <a:r>
              <a:rPr sz="700" u="heavy" dirty="0">
                <a:latin typeface="HelveticaLTCYR-Roman"/>
                <a:cs typeface="HelveticaLTCYR-Roman"/>
              </a:rPr>
              <a:t> 	</a:t>
            </a:r>
            <a:endParaRPr sz="70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650" b="1" spc="1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65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8387864" y="652872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87864" y="654597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87864" y="640853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387864" y="642569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387864" y="644285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75800" y="653273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75800" y="65499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275804" y="642967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275804" y="64468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385035" y="6310912"/>
            <a:ext cx="94615" cy="254635"/>
          </a:xfrm>
          <a:custGeom>
            <a:avLst/>
            <a:gdLst/>
            <a:ahLst/>
            <a:cxnLst/>
            <a:rect l="l" t="t" r="r" b="b"/>
            <a:pathLst>
              <a:path w="94615" h="254634">
                <a:moveTo>
                  <a:pt x="88963" y="0"/>
                </a:moveTo>
                <a:lnTo>
                  <a:pt x="5460" y="0"/>
                </a:lnTo>
                <a:lnTo>
                  <a:pt x="0" y="6095"/>
                </a:lnTo>
                <a:lnTo>
                  <a:pt x="0" y="248069"/>
                </a:lnTo>
                <a:lnTo>
                  <a:pt x="5460" y="254165"/>
                </a:lnTo>
                <a:lnTo>
                  <a:pt x="88963" y="254165"/>
                </a:lnTo>
                <a:lnTo>
                  <a:pt x="94208" y="248310"/>
                </a:lnTo>
                <a:lnTo>
                  <a:pt x="8762" y="248310"/>
                </a:lnTo>
                <a:lnTo>
                  <a:pt x="5968" y="244817"/>
                </a:lnTo>
                <a:lnTo>
                  <a:pt x="5968" y="9334"/>
                </a:lnTo>
                <a:lnTo>
                  <a:pt x="8762" y="5867"/>
                </a:lnTo>
                <a:lnTo>
                  <a:pt x="94219" y="5867"/>
                </a:lnTo>
                <a:lnTo>
                  <a:pt x="88963" y="0"/>
                </a:lnTo>
                <a:close/>
              </a:path>
              <a:path w="94615" h="254634">
                <a:moveTo>
                  <a:pt x="94219" y="5867"/>
                </a:moveTo>
                <a:lnTo>
                  <a:pt x="85661" y="5867"/>
                </a:lnTo>
                <a:lnTo>
                  <a:pt x="88455" y="9334"/>
                </a:lnTo>
                <a:lnTo>
                  <a:pt x="88455" y="244817"/>
                </a:lnTo>
                <a:lnTo>
                  <a:pt x="85661" y="248310"/>
                </a:lnTo>
                <a:lnTo>
                  <a:pt x="94208" y="248310"/>
                </a:lnTo>
                <a:lnTo>
                  <a:pt x="94424" y="248069"/>
                </a:lnTo>
                <a:lnTo>
                  <a:pt x="94424" y="6095"/>
                </a:lnTo>
                <a:lnTo>
                  <a:pt x="94219" y="5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273170" y="6414333"/>
            <a:ext cx="94615" cy="151130"/>
          </a:xfrm>
          <a:custGeom>
            <a:avLst/>
            <a:gdLst/>
            <a:ahLst/>
            <a:cxnLst/>
            <a:rect l="l" t="t" r="r" b="b"/>
            <a:pathLst>
              <a:path w="94615" h="151129">
                <a:moveTo>
                  <a:pt x="88950" y="0"/>
                </a:moveTo>
                <a:lnTo>
                  <a:pt x="5460" y="0"/>
                </a:lnTo>
                <a:lnTo>
                  <a:pt x="0" y="6096"/>
                </a:lnTo>
                <a:lnTo>
                  <a:pt x="0" y="144640"/>
                </a:lnTo>
                <a:lnTo>
                  <a:pt x="5460" y="150749"/>
                </a:lnTo>
                <a:lnTo>
                  <a:pt x="88950" y="150749"/>
                </a:lnTo>
                <a:lnTo>
                  <a:pt x="94208" y="144881"/>
                </a:lnTo>
                <a:lnTo>
                  <a:pt x="8762" y="144881"/>
                </a:lnTo>
                <a:lnTo>
                  <a:pt x="5956" y="141401"/>
                </a:lnTo>
                <a:lnTo>
                  <a:pt x="5956" y="9321"/>
                </a:lnTo>
                <a:lnTo>
                  <a:pt x="8762" y="5854"/>
                </a:lnTo>
                <a:lnTo>
                  <a:pt x="94207" y="5854"/>
                </a:lnTo>
                <a:lnTo>
                  <a:pt x="88950" y="0"/>
                </a:lnTo>
                <a:close/>
              </a:path>
              <a:path w="94615" h="151129">
                <a:moveTo>
                  <a:pt x="94207" y="5854"/>
                </a:moveTo>
                <a:lnTo>
                  <a:pt x="85674" y="5854"/>
                </a:lnTo>
                <a:lnTo>
                  <a:pt x="88468" y="9321"/>
                </a:lnTo>
                <a:lnTo>
                  <a:pt x="88468" y="141401"/>
                </a:lnTo>
                <a:lnTo>
                  <a:pt x="85674" y="144881"/>
                </a:lnTo>
                <a:lnTo>
                  <a:pt x="94208" y="144881"/>
                </a:lnTo>
                <a:lnTo>
                  <a:pt x="94424" y="144640"/>
                </a:lnTo>
                <a:lnTo>
                  <a:pt x="94424" y="6096"/>
                </a:lnTo>
                <a:lnTo>
                  <a:pt x="94207" y="5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34121" y="9169463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86003" y="485965"/>
                </a:moveTo>
                <a:lnTo>
                  <a:pt x="0" y="485965"/>
                </a:lnTo>
                <a:lnTo>
                  <a:pt x="0" y="0"/>
                </a:lnTo>
                <a:lnTo>
                  <a:pt x="486003" y="0"/>
                </a:lnTo>
                <a:lnTo>
                  <a:pt x="486003" y="485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287746" y="9420015"/>
            <a:ext cx="181610" cy="69215"/>
          </a:xfrm>
          <a:custGeom>
            <a:avLst/>
            <a:gdLst/>
            <a:ahLst/>
            <a:cxnLst/>
            <a:rect l="l" t="t" r="r" b="b"/>
            <a:pathLst>
              <a:path w="181609" h="69215">
                <a:moveTo>
                  <a:pt x="0" y="0"/>
                </a:moveTo>
                <a:lnTo>
                  <a:pt x="0" y="68834"/>
                </a:lnTo>
                <a:lnTo>
                  <a:pt x="181038" y="68834"/>
                </a:lnTo>
                <a:lnTo>
                  <a:pt x="181038" y="391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87744" y="9305080"/>
            <a:ext cx="181610" cy="70485"/>
          </a:xfrm>
          <a:custGeom>
            <a:avLst/>
            <a:gdLst/>
            <a:ahLst/>
            <a:cxnLst/>
            <a:rect l="l" t="t" r="r" b="b"/>
            <a:pathLst>
              <a:path w="181609" h="70484">
                <a:moveTo>
                  <a:pt x="181038" y="0"/>
                </a:moveTo>
                <a:lnTo>
                  <a:pt x="0" y="0"/>
                </a:lnTo>
                <a:lnTo>
                  <a:pt x="0" y="31267"/>
                </a:lnTo>
                <a:lnTo>
                  <a:pt x="181038" y="70459"/>
                </a:lnTo>
                <a:lnTo>
                  <a:pt x="181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287746" y="9388109"/>
            <a:ext cx="181610" cy="52705"/>
          </a:xfrm>
          <a:custGeom>
            <a:avLst/>
            <a:gdLst/>
            <a:ahLst/>
            <a:cxnLst/>
            <a:rect l="l" t="t" r="r" b="b"/>
            <a:pathLst>
              <a:path w="181609" h="52704">
                <a:moveTo>
                  <a:pt x="0" y="0"/>
                </a:moveTo>
                <a:lnTo>
                  <a:pt x="0" y="13042"/>
                </a:lnTo>
                <a:lnTo>
                  <a:pt x="181038" y="52235"/>
                </a:lnTo>
                <a:lnTo>
                  <a:pt x="181038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287746" y="9355210"/>
            <a:ext cx="181610" cy="53340"/>
          </a:xfrm>
          <a:custGeom>
            <a:avLst/>
            <a:gdLst/>
            <a:ahLst/>
            <a:cxnLst/>
            <a:rect l="l" t="t" r="r" b="b"/>
            <a:pathLst>
              <a:path w="181609" h="53340">
                <a:moveTo>
                  <a:pt x="0" y="0"/>
                </a:moveTo>
                <a:lnTo>
                  <a:pt x="0" y="14084"/>
                </a:lnTo>
                <a:lnTo>
                  <a:pt x="181038" y="53251"/>
                </a:lnTo>
                <a:lnTo>
                  <a:pt x="181038" y="39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316810" y="950624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0" y="29209"/>
                </a:moveTo>
                <a:lnTo>
                  <a:pt x="29197" y="29209"/>
                </a:lnTo>
                <a:lnTo>
                  <a:pt x="29197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324786" y="9482340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0" y="29210"/>
                </a:moveTo>
                <a:lnTo>
                  <a:pt x="13271" y="29210"/>
                </a:lnTo>
                <a:lnTo>
                  <a:pt x="13271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0511" y="950624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0" y="29209"/>
                </a:moveTo>
                <a:lnTo>
                  <a:pt x="29209" y="29209"/>
                </a:lnTo>
                <a:lnTo>
                  <a:pt x="292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8474" y="9482340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0" y="29210"/>
                </a:moveTo>
                <a:lnTo>
                  <a:pt x="13271" y="29210"/>
                </a:lnTo>
                <a:lnTo>
                  <a:pt x="13271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269858" y="9224979"/>
            <a:ext cx="295275" cy="293370"/>
          </a:xfrm>
          <a:custGeom>
            <a:avLst/>
            <a:gdLst/>
            <a:ahLst/>
            <a:cxnLst/>
            <a:rect l="l" t="t" r="r" b="b"/>
            <a:pathLst>
              <a:path w="295275" h="293370">
                <a:moveTo>
                  <a:pt x="176913" y="12241"/>
                </a:moveTo>
                <a:lnTo>
                  <a:pt x="108497" y="12241"/>
                </a:lnTo>
                <a:lnTo>
                  <a:pt x="160705" y="20542"/>
                </a:lnTo>
                <a:lnTo>
                  <a:pt x="208927" y="44640"/>
                </a:lnTo>
                <a:lnTo>
                  <a:pt x="242554" y="76112"/>
                </a:lnTo>
                <a:lnTo>
                  <a:pt x="266182" y="114159"/>
                </a:lnTo>
                <a:lnTo>
                  <a:pt x="279393" y="156465"/>
                </a:lnTo>
                <a:lnTo>
                  <a:pt x="281772" y="200715"/>
                </a:lnTo>
                <a:lnTo>
                  <a:pt x="272900" y="244595"/>
                </a:lnTo>
                <a:lnTo>
                  <a:pt x="252361" y="285787"/>
                </a:lnTo>
                <a:lnTo>
                  <a:pt x="263474" y="293331"/>
                </a:lnTo>
                <a:lnTo>
                  <a:pt x="285593" y="248977"/>
                </a:lnTo>
                <a:lnTo>
                  <a:pt x="295152" y="201729"/>
                </a:lnTo>
                <a:lnTo>
                  <a:pt x="292598" y="154082"/>
                </a:lnTo>
                <a:lnTo>
                  <a:pt x="278379" y="108530"/>
                </a:lnTo>
                <a:lnTo>
                  <a:pt x="252943" y="67569"/>
                </a:lnTo>
                <a:lnTo>
                  <a:pt x="216738" y="33692"/>
                </a:lnTo>
                <a:lnTo>
                  <a:pt x="176913" y="12241"/>
                </a:lnTo>
                <a:close/>
              </a:path>
              <a:path w="295275" h="293370">
                <a:moveTo>
                  <a:pt x="85850" y="0"/>
                </a:moveTo>
                <a:lnTo>
                  <a:pt x="41360" y="10575"/>
                </a:lnTo>
                <a:lnTo>
                  <a:pt x="0" y="32079"/>
                </a:lnTo>
                <a:lnTo>
                  <a:pt x="7619" y="43154"/>
                </a:lnTo>
                <a:lnTo>
                  <a:pt x="56178" y="19767"/>
                </a:lnTo>
                <a:lnTo>
                  <a:pt x="108497" y="12241"/>
                </a:lnTo>
                <a:lnTo>
                  <a:pt x="176913" y="12241"/>
                </a:lnTo>
                <a:lnTo>
                  <a:pt x="175676" y="11574"/>
                </a:lnTo>
                <a:lnTo>
                  <a:pt x="131335" y="338"/>
                </a:lnTo>
                <a:lnTo>
                  <a:pt x="85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232480" y="9223609"/>
            <a:ext cx="81915" cy="78740"/>
          </a:xfrm>
          <a:custGeom>
            <a:avLst/>
            <a:gdLst/>
            <a:ahLst/>
            <a:cxnLst/>
            <a:rect l="l" t="t" r="r" b="b"/>
            <a:pathLst>
              <a:path w="81915" h="78740">
                <a:moveTo>
                  <a:pt x="37109" y="0"/>
                </a:moveTo>
                <a:lnTo>
                  <a:pt x="0" y="78320"/>
                </a:lnTo>
                <a:lnTo>
                  <a:pt x="81343" y="48412"/>
                </a:lnTo>
                <a:lnTo>
                  <a:pt x="45173" y="37045"/>
                </a:lnTo>
                <a:lnTo>
                  <a:pt x="37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189232" y="9306256"/>
            <a:ext cx="300355" cy="295275"/>
          </a:xfrm>
          <a:custGeom>
            <a:avLst/>
            <a:gdLst/>
            <a:ahLst/>
            <a:cxnLst/>
            <a:rect l="l" t="t" r="r" b="b"/>
            <a:pathLst>
              <a:path w="300354" h="295275">
                <a:moveTo>
                  <a:pt x="31847" y="0"/>
                </a:moveTo>
                <a:lnTo>
                  <a:pt x="9628" y="44383"/>
                </a:lnTo>
                <a:lnTo>
                  <a:pt x="0" y="91667"/>
                </a:lnTo>
                <a:lnTo>
                  <a:pt x="2514" y="139355"/>
                </a:lnTo>
                <a:lnTo>
                  <a:pt x="16722" y="184951"/>
                </a:lnTo>
                <a:lnTo>
                  <a:pt x="42177" y="225958"/>
                </a:lnTo>
                <a:lnTo>
                  <a:pt x="78431" y="259880"/>
                </a:lnTo>
                <a:lnTo>
                  <a:pt x="131185" y="286242"/>
                </a:lnTo>
                <a:lnTo>
                  <a:pt x="187968" y="295021"/>
                </a:lnTo>
                <a:lnTo>
                  <a:pt x="217472" y="292693"/>
                </a:lnTo>
                <a:lnTo>
                  <a:pt x="246401" y="285713"/>
                </a:lnTo>
                <a:lnTo>
                  <a:pt x="259025" y="280433"/>
                </a:lnTo>
                <a:lnTo>
                  <a:pt x="167958" y="280433"/>
                </a:lnTo>
                <a:lnTo>
                  <a:pt x="125617" y="270080"/>
                </a:lnTo>
                <a:lnTo>
                  <a:pt x="86216" y="248945"/>
                </a:lnTo>
                <a:lnTo>
                  <a:pt x="52543" y="217436"/>
                </a:lnTo>
                <a:lnTo>
                  <a:pt x="28903" y="179347"/>
                </a:lnTo>
                <a:lnTo>
                  <a:pt x="15710" y="136996"/>
                </a:lnTo>
                <a:lnTo>
                  <a:pt x="13379" y="92703"/>
                </a:lnTo>
                <a:lnTo>
                  <a:pt x="22324" y="48787"/>
                </a:lnTo>
                <a:lnTo>
                  <a:pt x="42960" y="7569"/>
                </a:lnTo>
                <a:lnTo>
                  <a:pt x="31847" y="0"/>
                </a:lnTo>
                <a:close/>
              </a:path>
              <a:path w="300354" h="295275">
                <a:moveTo>
                  <a:pt x="292299" y="247002"/>
                </a:moveTo>
                <a:lnTo>
                  <a:pt x="253331" y="268874"/>
                </a:lnTo>
                <a:lnTo>
                  <a:pt x="211206" y="280024"/>
                </a:lnTo>
                <a:lnTo>
                  <a:pt x="167958" y="280433"/>
                </a:lnTo>
                <a:lnTo>
                  <a:pt x="259025" y="280433"/>
                </a:lnTo>
                <a:lnTo>
                  <a:pt x="274197" y="274088"/>
                </a:lnTo>
                <a:lnTo>
                  <a:pt x="300300" y="257822"/>
                </a:lnTo>
                <a:lnTo>
                  <a:pt x="292299" y="247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45062" y="9517993"/>
            <a:ext cx="80645" cy="80010"/>
          </a:xfrm>
          <a:custGeom>
            <a:avLst/>
            <a:gdLst/>
            <a:ahLst/>
            <a:cxnLst/>
            <a:rect l="l" t="t" r="r" b="b"/>
            <a:pathLst>
              <a:path w="80645" h="80009">
                <a:moveTo>
                  <a:pt x="80314" y="0"/>
                </a:moveTo>
                <a:lnTo>
                  <a:pt x="0" y="32588"/>
                </a:lnTo>
                <a:lnTo>
                  <a:pt x="36537" y="42748"/>
                </a:lnTo>
                <a:lnTo>
                  <a:pt x="45808" y="79489"/>
                </a:lnTo>
                <a:lnTo>
                  <a:pt x="80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555996" y="9161995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86003" y="486028"/>
                </a:moveTo>
                <a:lnTo>
                  <a:pt x="0" y="486028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776157" y="9213395"/>
            <a:ext cx="119380" cy="97790"/>
          </a:xfrm>
          <a:custGeom>
            <a:avLst/>
            <a:gdLst/>
            <a:ahLst/>
            <a:cxnLst/>
            <a:rect l="l" t="t" r="r" b="b"/>
            <a:pathLst>
              <a:path w="119379" h="97790">
                <a:moveTo>
                  <a:pt x="0" y="0"/>
                </a:moveTo>
                <a:lnTo>
                  <a:pt x="0" y="73685"/>
                </a:lnTo>
                <a:lnTo>
                  <a:pt x="2387" y="73875"/>
                </a:lnTo>
                <a:lnTo>
                  <a:pt x="20008" y="76371"/>
                </a:lnTo>
                <a:lnTo>
                  <a:pt x="37152" y="80975"/>
                </a:lnTo>
                <a:lnTo>
                  <a:pt x="53588" y="87616"/>
                </a:lnTo>
                <a:lnTo>
                  <a:pt x="69088" y="96227"/>
                </a:lnTo>
                <a:lnTo>
                  <a:pt x="70815" y="97332"/>
                </a:lnTo>
                <a:lnTo>
                  <a:pt x="77343" y="90804"/>
                </a:lnTo>
                <a:lnTo>
                  <a:pt x="70091" y="90804"/>
                </a:lnTo>
                <a:lnTo>
                  <a:pt x="54928" y="82584"/>
                </a:lnTo>
                <a:lnTo>
                  <a:pt x="38911" y="76158"/>
                </a:lnTo>
                <a:lnTo>
                  <a:pt x="22244" y="71595"/>
                </a:lnTo>
                <a:lnTo>
                  <a:pt x="5130" y="68960"/>
                </a:lnTo>
                <a:lnTo>
                  <a:pt x="5130" y="5486"/>
                </a:lnTo>
                <a:lnTo>
                  <a:pt x="36336" y="5486"/>
                </a:lnTo>
                <a:lnTo>
                  <a:pt x="34011" y="4741"/>
                </a:lnTo>
                <a:lnTo>
                  <a:pt x="2755" y="165"/>
                </a:lnTo>
                <a:lnTo>
                  <a:pt x="0" y="0"/>
                </a:lnTo>
                <a:close/>
              </a:path>
              <a:path w="119379" h="97790">
                <a:moveTo>
                  <a:pt x="36336" y="5486"/>
                </a:moveTo>
                <a:lnTo>
                  <a:pt x="5130" y="5486"/>
                </a:lnTo>
                <a:lnTo>
                  <a:pt x="34146" y="10044"/>
                </a:lnTo>
                <a:lnTo>
                  <a:pt x="61758" y="18996"/>
                </a:lnTo>
                <a:lnTo>
                  <a:pt x="87625" y="32200"/>
                </a:lnTo>
                <a:lnTo>
                  <a:pt x="111404" y="49517"/>
                </a:lnTo>
                <a:lnTo>
                  <a:pt x="70091" y="90804"/>
                </a:lnTo>
                <a:lnTo>
                  <a:pt x="77343" y="90804"/>
                </a:lnTo>
                <a:lnTo>
                  <a:pt x="118897" y="49250"/>
                </a:lnTo>
                <a:lnTo>
                  <a:pt x="116840" y="47447"/>
                </a:lnTo>
                <a:lnTo>
                  <a:pt x="91456" y="28540"/>
                </a:lnTo>
                <a:lnTo>
                  <a:pt x="63712" y="14252"/>
                </a:lnTo>
                <a:lnTo>
                  <a:pt x="36336" y="5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862599" y="9276395"/>
            <a:ext cx="95885" cy="119380"/>
          </a:xfrm>
          <a:custGeom>
            <a:avLst/>
            <a:gdLst/>
            <a:ahLst/>
            <a:cxnLst/>
            <a:rect l="l" t="t" r="r" b="b"/>
            <a:pathLst>
              <a:path w="95884" h="119379">
                <a:moveTo>
                  <a:pt x="46189" y="0"/>
                </a:moveTo>
                <a:lnTo>
                  <a:pt x="0" y="46202"/>
                </a:lnTo>
                <a:lnTo>
                  <a:pt x="3733" y="49593"/>
                </a:lnTo>
                <a:lnTo>
                  <a:pt x="5461" y="51231"/>
                </a:lnTo>
                <a:lnTo>
                  <a:pt x="29970" y="82573"/>
                </a:lnTo>
                <a:lnTo>
                  <a:pt x="44970" y="118922"/>
                </a:lnTo>
                <a:lnTo>
                  <a:pt x="95440" y="118884"/>
                </a:lnTo>
                <a:lnTo>
                  <a:pt x="95250" y="116141"/>
                </a:lnTo>
                <a:lnTo>
                  <a:pt x="94905" y="113779"/>
                </a:lnTo>
                <a:lnTo>
                  <a:pt x="48869" y="113779"/>
                </a:lnTo>
                <a:lnTo>
                  <a:pt x="42481" y="95980"/>
                </a:lnTo>
                <a:lnTo>
                  <a:pt x="10795" y="49314"/>
                </a:lnTo>
                <a:lnTo>
                  <a:pt x="7429" y="46037"/>
                </a:lnTo>
                <a:lnTo>
                  <a:pt x="45948" y="7492"/>
                </a:lnTo>
                <a:lnTo>
                  <a:pt x="52064" y="7492"/>
                </a:lnTo>
                <a:lnTo>
                  <a:pt x="48018" y="2057"/>
                </a:lnTo>
                <a:lnTo>
                  <a:pt x="46189" y="0"/>
                </a:lnTo>
                <a:close/>
              </a:path>
              <a:path w="95884" h="119379">
                <a:moveTo>
                  <a:pt x="52064" y="7492"/>
                </a:moveTo>
                <a:lnTo>
                  <a:pt x="45948" y="7492"/>
                </a:lnTo>
                <a:lnTo>
                  <a:pt x="63250" y="31268"/>
                </a:lnTo>
                <a:lnTo>
                  <a:pt x="76447" y="57130"/>
                </a:lnTo>
                <a:lnTo>
                  <a:pt x="85396" y="84745"/>
                </a:lnTo>
                <a:lnTo>
                  <a:pt x="89954" y="113779"/>
                </a:lnTo>
                <a:lnTo>
                  <a:pt x="94905" y="113779"/>
                </a:lnTo>
                <a:lnTo>
                  <a:pt x="90684" y="84874"/>
                </a:lnTo>
                <a:lnTo>
                  <a:pt x="81178" y="55165"/>
                </a:lnTo>
                <a:lnTo>
                  <a:pt x="66900" y="27423"/>
                </a:lnTo>
                <a:lnTo>
                  <a:pt x="52064" y="7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887872" y="9414714"/>
            <a:ext cx="70485" cy="119380"/>
          </a:xfrm>
          <a:custGeom>
            <a:avLst/>
            <a:gdLst/>
            <a:ahLst/>
            <a:cxnLst/>
            <a:rect l="l" t="t" r="r" b="b"/>
            <a:pathLst>
              <a:path w="70484" h="119379">
                <a:moveTo>
                  <a:pt x="70180" y="0"/>
                </a:moveTo>
                <a:lnTo>
                  <a:pt x="23406" y="0"/>
                </a:lnTo>
                <a:lnTo>
                  <a:pt x="23688" y="2730"/>
                </a:lnTo>
                <a:lnTo>
                  <a:pt x="24054" y="27389"/>
                </a:lnTo>
                <a:lnTo>
                  <a:pt x="20320" y="51531"/>
                </a:lnTo>
                <a:lnTo>
                  <a:pt x="12632" y="74676"/>
                </a:lnTo>
                <a:lnTo>
                  <a:pt x="1130" y="96253"/>
                </a:lnTo>
                <a:lnTo>
                  <a:pt x="0" y="97993"/>
                </a:lnTo>
                <a:lnTo>
                  <a:pt x="20916" y="118910"/>
                </a:lnTo>
                <a:lnTo>
                  <a:pt x="22733" y="116852"/>
                </a:lnTo>
                <a:lnTo>
                  <a:pt x="26766" y="111429"/>
                </a:lnTo>
                <a:lnTo>
                  <a:pt x="20675" y="111429"/>
                </a:lnTo>
                <a:lnTo>
                  <a:pt x="6553" y="97281"/>
                </a:lnTo>
                <a:lnTo>
                  <a:pt x="17672" y="75896"/>
                </a:lnTo>
                <a:lnTo>
                  <a:pt x="25212" y="53074"/>
                </a:lnTo>
                <a:lnTo>
                  <a:pt x="29052" y="29321"/>
                </a:lnTo>
                <a:lnTo>
                  <a:pt x="29070" y="5143"/>
                </a:lnTo>
                <a:lnTo>
                  <a:pt x="69661" y="5143"/>
                </a:lnTo>
                <a:lnTo>
                  <a:pt x="70015" y="2730"/>
                </a:lnTo>
                <a:lnTo>
                  <a:pt x="70180" y="0"/>
                </a:lnTo>
                <a:close/>
              </a:path>
              <a:path w="70484" h="119379">
                <a:moveTo>
                  <a:pt x="69661" y="5143"/>
                </a:moveTo>
                <a:lnTo>
                  <a:pt x="64681" y="5143"/>
                </a:lnTo>
                <a:lnTo>
                  <a:pt x="60123" y="34152"/>
                </a:lnTo>
                <a:lnTo>
                  <a:pt x="51174" y="61763"/>
                </a:lnTo>
                <a:lnTo>
                  <a:pt x="37977" y="87635"/>
                </a:lnTo>
                <a:lnTo>
                  <a:pt x="20675" y="111429"/>
                </a:lnTo>
                <a:lnTo>
                  <a:pt x="26766" y="111429"/>
                </a:lnTo>
                <a:lnTo>
                  <a:pt x="41622" y="91454"/>
                </a:lnTo>
                <a:lnTo>
                  <a:pt x="55908" y="63701"/>
                </a:lnTo>
                <a:lnTo>
                  <a:pt x="65427" y="33994"/>
                </a:lnTo>
                <a:lnTo>
                  <a:pt x="69661" y="5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776154" y="9528250"/>
            <a:ext cx="119380" cy="68580"/>
          </a:xfrm>
          <a:custGeom>
            <a:avLst/>
            <a:gdLst/>
            <a:ahLst/>
            <a:cxnLst/>
            <a:rect l="l" t="t" r="r" b="b"/>
            <a:pathLst>
              <a:path w="119379" h="68579">
                <a:moveTo>
                  <a:pt x="99758" y="0"/>
                </a:moveTo>
                <a:lnTo>
                  <a:pt x="97929" y="1917"/>
                </a:lnTo>
                <a:lnTo>
                  <a:pt x="96519" y="3492"/>
                </a:lnTo>
                <a:lnTo>
                  <a:pt x="95110" y="5016"/>
                </a:lnTo>
                <a:lnTo>
                  <a:pt x="88734" y="11379"/>
                </a:lnTo>
                <a:lnTo>
                  <a:pt x="83400" y="15989"/>
                </a:lnTo>
                <a:lnTo>
                  <a:pt x="77749" y="20192"/>
                </a:lnTo>
                <a:lnTo>
                  <a:pt x="61103" y="35146"/>
                </a:lnTo>
                <a:lnTo>
                  <a:pt x="42945" y="46912"/>
                </a:lnTo>
                <a:lnTo>
                  <a:pt x="23196" y="55655"/>
                </a:lnTo>
                <a:lnTo>
                  <a:pt x="2120" y="61226"/>
                </a:lnTo>
                <a:lnTo>
                  <a:pt x="0" y="61582"/>
                </a:lnTo>
                <a:lnTo>
                  <a:pt x="25" y="68389"/>
                </a:lnTo>
                <a:lnTo>
                  <a:pt x="2755" y="68211"/>
                </a:lnTo>
                <a:lnTo>
                  <a:pt x="34017" y="63632"/>
                </a:lnTo>
                <a:lnTo>
                  <a:pt x="45175" y="60058"/>
                </a:lnTo>
                <a:lnTo>
                  <a:pt x="26098" y="60058"/>
                </a:lnTo>
                <a:lnTo>
                  <a:pt x="41205" y="53583"/>
                </a:lnTo>
                <a:lnTo>
                  <a:pt x="55460" y="45416"/>
                </a:lnTo>
                <a:lnTo>
                  <a:pt x="68753" y="35614"/>
                </a:lnTo>
                <a:lnTo>
                  <a:pt x="80975" y="24231"/>
                </a:lnTo>
                <a:lnTo>
                  <a:pt x="86766" y="19875"/>
                </a:lnTo>
                <a:lnTo>
                  <a:pt x="92227" y="15138"/>
                </a:lnTo>
                <a:lnTo>
                  <a:pt x="98145" y="9232"/>
                </a:lnTo>
                <a:lnTo>
                  <a:pt x="99021" y="8293"/>
                </a:lnTo>
                <a:lnTo>
                  <a:pt x="99898" y="7391"/>
                </a:lnTo>
                <a:lnTo>
                  <a:pt x="107154" y="7391"/>
                </a:lnTo>
                <a:lnTo>
                  <a:pt x="99758" y="0"/>
                </a:lnTo>
                <a:close/>
              </a:path>
              <a:path w="119379" h="68579">
                <a:moveTo>
                  <a:pt x="107154" y="7391"/>
                </a:moveTo>
                <a:lnTo>
                  <a:pt x="99898" y="7391"/>
                </a:lnTo>
                <a:lnTo>
                  <a:pt x="111378" y="18859"/>
                </a:lnTo>
                <a:lnTo>
                  <a:pt x="92038" y="33362"/>
                </a:lnTo>
                <a:lnTo>
                  <a:pt x="71253" y="45116"/>
                </a:lnTo>
                <a:lnTo>
                  <a:pt x="49210" y="54042"/>
                </a:lnTo>
                <a:lnTo>
                  <a:pt x="26098" y="60058"/>
                </a:lnTo>
                <a:lnTo>
                  <a:pt x="45175" y="60058"/>
                </a:lnTo>
                <a:lnTo>
                  <a:pt x="63717" y="54117"/>
                </a:lnTo>
                <a:lnTo>
                  <a:pt x="91458" y="39826"/>
                </a:lnTo>
                <a:lnTo>
                  <a:pt x="116839" y="20916"/>
                </a:lnTo>
                <a:lnTo>
                  <a:pt x="118897" y="19126"/>
                </a:lnTo>
                <a:lnTo>
                  <a:pt x="107154" y="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639951" y="9222616"/>
            <a:ext cx="114935" cy="207645"/>
          </a:xfrm>
          <a:custGeom>
            <a:avLst/>
            <a:gdLst/>
            <a:ahLst/>
            <a:cxnLst/>
            <a:rect l="l" t="t" r="r" b="b"/>
            <a:pathLst>
              <a:path w="114934" h="207645">
                <a:moveTo>
                  <a:pt x="92786" y="187121"/>
                </a:moveTo>
                <a:lnTo>
                  <a:pt x="22110" y="187121"/>
                </a:lnTo>
                <a:lnTo>
                  <a:pt x="22110" y="207327"/>
                </a:lnTo>
                <a:lnTo>
                  <a:pt x="92786" y="207327"/>
                </a:lnTo>
                <a:lnTo>
                  <a:pt x="92786" y="187121"/>
                </a:lnTo>
                <a:close/>
              </a:path>
              <a:path w="114934" h="207645">
                <a:moveTo>
                  <a:pt x="57454" y="0"/>
                </a:moveTo>
                <a:lnTo>
                  <a:pt x="24238" y="39037"/>
                </a:lnTo>
                <a:lnTo>
                  <a:pt x="7181" y="63747"/>
                </a:lnTo>
                <a:lnTo>
                  <a:pt x="897" y="84657"/>
                </a:lnTo>
                <a:lnTo>
                  <a:pt x="0" y="112293"/>
                </a:lnTo>
                <a:lnTo>
                  <a:pt x="3843" y="141260"/>
                </a:lnTo>
                <a:lnTo>
                  <a:pt x="14412" y="163999"/>
                </a:lnTo>
                <a:lnTo>
                  <a:pt x="30266" y="179592"/>
                </a:lnTo>
                <a:lnTo>
                  <a:pt x="49961" y="187121"/>
                </a:lnTo>
                <a:lnTo>
                  <a:pt x="64960" y="187121"/>
                </a:lnTo>
                <a:lnTo>
                  <a:pt x="83324" y="180098"/>
                </a:lnTo>
                <a:lnTo>
                  <a:pt x="59220" y="180098"/>
                </a:lnTo>
                <a:lnTo>
                  <a:pt x="46404" y="177048"/>
                </a:lnTo>
                <a:lnTo>
                  <a:pt x="35941" y="168362"/>
                </a:lnTo>
                <a:lnTo>
                  <a:pt x="28887" y="154740"/>
                </a:lnTo>
                <a:lnTo>
                  <a:pt x="26301" y="136880"/>
                </a:lnTo>
                <a:lnTo>
                  <a:pt x="31445" y="115721"/>
                </a:lnTo>
                <a:lnTo>
                  <a:pt x="42760" y="94853"/>
                </a:lnTo>
                <a:lnTo>
                  <a:pt x="54076" y="78923"/>
                </a:lnTo>
                <a:lnTo>
                  <a:pt x="59220" y="72580"/>
                </a:lnTo>
                <a:lnTo>
                  <a:pt x="104428" y="72580"/>
                </a:lnTo>
                <a:lnTo>
                  <a:pt x="86175" y="38892"/>
                </a:lnTo>
                <a:lnTo>
                  <a:pt x="66430" y="11075"/>
                </a:lnTo>
                <a:lnTo>
                  <a:pt x="57454" y="0"/>
                </a:lnTo>
                <a:close/>
              </a:path>
              <a:path w="114934" h="207645">
                <a:moveTo>
                  <a:pt x="104428" y="72580"/>
                </a:moveTo>
                <a:lnTo>
                  <a:pt x="59220" y="72580"/>
                </a:lnTo>
                <a:lnTo>
                  <a:pt x="78236" y="94937"/>
                </a:lnTo>
                <a:lnTo>
                  <a:pt x="88001" y="109088"/>
                </a:lnTo>
                <a:lnTo>
                  <a:pt x="91599" y="121059"/>
                </a:lnTo>
                <a:lnTo>
                  <a:pt x="92113" y="136880"/>
                </a:lnTo>
                <a:lnTo>
                  <a:pt x="89525" y="154740"/>
                </a:lnTo>
                <a:lnTo>
                  <a:pt x="82472" y="168362"/>
                </a:lnTo>
                <a:lnTo>
                  <a:pt x="72015" y="177048"/>
                </a:lnTo>
                <a:lnTo>
                  <a:pt x="59220" y="180098"/>
                </a:lnTo>
                <a:lnTo>
                  <a:pt x="83324" y="180098"/>
                </a:lnTo>
                <a:lnTo>
                  <a:pt x="84646" y="179592"/>
                </a:lnTo>
                <a:lnTo>
                  <a:pt x="100491" y="163999"/>
                </a:lnTo>
                <a:lnTo>
                  <a:pt x="111055" y="141260"/>
                </a:lnTo>
                <a:lnTo>
                  <a:pt x="114896" y="112293"/>
                </a:lnTo>
                <a:lnTo>
                  <a:pt x="105921" y="75336"/>
                </a:lnTo>
                <a:lnTo>
                  <a:pt x="104428" y="72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671861" y="9497838"/>
            <a:ext cx="51435" cy="92710"/>
          </a:xfrm>
          <a:custGeom>
            <a:avLst/>
            <a:gdLst/>
            <a:ahLst/>
            <a:cxnLst/>
            <a:rect l="l" t="t" r="r" b="b"/>
            <a:pathLst>
              <a:path w="51434" h="92709">
                <a:moveTo>
                  <a:pt x="41249" y="83159"/>
                </a:moveTo>
                <a:lnTo>
                  <a:pt x="9829" y="83159"/>
                </a:lnTo>
                <a:lnTo>
                  <a:pt x="9829" y="92125"/>
                </a:lnTo>
                <a:lnTo>
                  <a:pt x="41249" y="92125"/>
                </a:lnTo>
                <a:lnTo>
                  <a:pt x="41249" y="83159"/>
                </a:lnTo>
                <a:close/>
              </a:path>
              <a:path w="51434" h="92709">
                <a:moveTo>
                  <a:pt x="25552" y="0"/>
                </a:moveTo>
                <a:lnTo>
                  <a:pt x="10779" y="17352"/>
                </a:lnTo>
                <a:lnTo>
                  <a:pt x="3194" y="28333"/>
                </a:lnTo>
                <a:lnTo>
                  <a:pt x="399" y="37618"/>
                </a:lnTo>
                <a:lnTo>
                  <a:pt x="0" y="49885"/>
                </a:lnTo>
                <a:lnTo>
                  <a:pt x="1707" y="62760"/>
                </a:lnTo>
                <a:lnTo>
                  <a:pt x="6405" y="72875"/>
                </a:lnTo>
                <a:lnTo>
                  <a:pt x="13453" y="79814"/>
                </a:lnTo>
                <a:lnTo>
                  <a:pt x="22212" y="83159"/>
                </a:lnTo>
                <a:lnTo>
                  <a:pt x="28867" y="83159"/>
                </a:lnTo>
                <a:lnTo>
                  <a:pt x="37042" y="80035"/>
                </a:lnTo>
                <a:lnTo>
                  <a:pt x="18224" y="80035"/>
                </a:lnTo>
                <a:lnTo>
                  <a:pt x="11696" y="72555"/>
                </a:lnTo>
                <a:lnTo>
                  <a:pt x="11696" y="60871"/>
                </a:lnTo>
                <a:lnTo>
                  <a:pt x="13982" y="51455"/>
                </a:lnTo>
                <a:lnTo>
                  <a:pt x="19011" y="42183"/>
                </a:lnTo>
                <a:lnTo>
                  <a:pt x="24041" y="35110"/>
                </a:lnTo>
                <a:lnTo>
                  <a:pt x="26327" y="32296"/>
                </a:lnTo>
                <a:lnTo>
                  <a:pt x="46451" y="32296"/>
                </a:lnTo>
                <a:lnTo>
                  <a:pt x="38315" y="17284"/>
                </a:lnTo>
                <a:lnTo>
                  <a:pt x="29540" y="4922"/>
                </a:lnTo>
                <a:lnTo>
                  <a:pt x="25552" y="0"/>
                </a:lnTo>
                <a:close/>
              </a:path>
              <a:path w="51434" h="92709">
                <a:moveTo>
                  <a:pt x="46451" y="32296"/>
                </a:moveTo>
                <a:lnTo>
                  <a:pt x="26327" y="32296"/>
                </a:lnTo>
                <a:lnTo>
                  <a:pt x="34777" y="42215"/>
                </a:lnTo>
                <a:lnTo>
                  <a:pt x="39117" y="48498"/>
                </a:lnTo>
                <a:lnTo>
                  <a:pt x="40716" y="53823"/>
                </a:lnTo>
                <a:lnTo>
                  <a:pt x="40944" y="60871"/>
                </a:lnTo>
                <a:lnTo>
                  <a:pt x="40944" y="72555"/>
                </a:lnTo>
                <a:lnTo>
                  <a:pt x="34404" y="80035"/>
                </a:lnTo>
                <a:lnTo>
                  <a:pt x="37042" y="80035"/>
                </a:lnTo>
                <a:lnTo>
                  <a:pt x="37620" y="79814"/>
                </a:lnTo>
                <a:lnTo>
                  <a:pt x="44669" y="72875"/>
                </a:lnTo>
                <a:lnTo>
                  <a:pt x="49369" y="62760"/>
                </a:lnTo>
                <a:lnTo>
                  <a:pt x="51079" y="49885"/>
                </a:lnTo>
                <a:lnTo>
                  <a:pt x="47090" y="33475"/>
                </a:lnTo>
                <a:lnTo>
                  <a:pt x="46451" y="3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555996" y="4493069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003" y="486028"/>
                </a:moveTo>
                <a:lnTo>
                  <a:pt x="0" y="486028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621816" y="4556692"/>
            <a:ext cx="354965" cy="358775"/>
          </a:xfrm>
          <a:custGeom>
            <a:avLst/>
            <a:gdLst/>
            <a:ahLst/>
            <a:cxnLst/>
            <a:rect l="l" t="t" r="r" b="b"/>
            <a:pathLst>
              <a:path w="354965" h="358775">
                <a:moveTo>
                  <a:pt x="147741" y="242087"/>
                </a:moveTo>
                <a:lnTo>
                  <a:pt x="119087" y="242087"/>
                </a:lnTo>
                <a:lnTo>
                  <a:pt x="235775" y="358787"/>
                </a:lnTo>
                <a:lnTo>
                  <a:pt x="258445" y="358355"/>
                </a:lnTo>
                <a:lnTo>
                  <a:pt x="258445" y="333438"/>
                </a:lnTo>
                <a:lnTo>
                  <a:pt x="237109" y="333438"/>
                </a:lnTo>
                <a:lnTo>
                  <a:pt x="147741" y="242087"/>
                </a:lnTo>
                <a:close/>
              </a:path>
              <a:path w="354965" h="358775">
                <a:moveTo>
                  <a:pt x="271344" y="269112"/>
                </a:moveTo>
                <a:lnTo>
                  <a:pt x="258445" y="269112"/>
                </a:lnTo>
                <a:lnTo>
                  <a:pt x="347903" y="358584"/>
                </a:lnTo>
                <a:lnTo>
                  <a:pt x="354368" y="352158"/>
                </a:lnTo>
                <a:lnTo>
                  <a:pt x="271344" y="269112"/>
                </a:lnTo>
                <a:close/>
              </a:path>
              <a:path w="354965" h="358775">
                <a:moveTo>
                  <a:pt x="23139" y="20853"/>
                </a:moveTo>
                <a:lnTo>
                  <a:pt x="16700" y="27317"/>
                </a:lnTo>
                <a:lnTo>
                  <a:pt x="112344" y="122986"/>
                </a:lnTo>
                <a:lnTo>
                  <a:pt x="111302" y="124028"/>
                </a:lnTo>
                <a:lnTo>
                  <a:pt x="26377" y="124028"/>
                </a:lnTo>
                <a:lnTo>
                  <a:pt x="26377" y="238290"/>
                </a:lnTo>
                <a:lnTo>
                  <a:pt x="109943" y="238290"/>
                </a:lnTo>
                <a:lnTo>
                  <a:pt x="0" y="348297"/>
                </a:lnTo>
                <a:lnTo>
                  <a:pt x="6451" y="354736"/>
                </a:lnTo>
                <a:lnTo>
                  <a:pt x="119087" y="242087"/>
                </a:lnTo>
                <a:lnTo>
                  <a:pt x="147741" y="242087"/>
                </a:lnTo>
                <a:lnTo>
                  <a:pt x="133565" y="227596"/>
                </a:lnTo>
                <a:lnTo>
                  <a:pt x="140093" y="221068"/>
                </a:lnTo>
                <a:lnTo>
                  <a:pt x="127177" y="221068"/>
                </a:lnTo>
                <a:lnTo>
                  <a:pt x="117068" y="210731"/>
                </a:lnTo>
                <a:lnTo>
                  <a:pt x="117068" y="144919"/>
                </a:lnTo>
                <a:lnTo>
                  <a:pt x="125628" y="136309"/>
                </a:lnTo>
                <a:lnTo>
                  <a:pt x="138571" y="136309"/>
                </a:lnTo>
                <a:lnTo>
                  <a:pt x="132080" y="129819"/>
                </a:lnTo>
                <a:lnTo>
                  <a:pt x="145260" y="116535"/>
                </a:lnTo>
                <a:lnTo>
                  <a:pt x="118808" y="116535"/>
                </a:lnTo>
                <a:lnTo>
                  <a:pt x="23139" y="20853"/>
                </a:lnTo>
                <a:close/>
              </a:path>
              <a:path w="354965" h="358775">
                <a:moveTo>
                  <a:pt x="188160" y="185902"/>
                </a:moveTo>
                <a:lnTo>
                  <a:pt x="175260" y="185902"/>
                </a:lnTo>
                <a:lnTo>
                  <a:pt x="237578" y="248259"/>
                </a:lnTo>
                <a:lnTo>
                  <a:pt x="237109" y="333438"/>
                </a:lnTo>
                <a:lnTo>
                  <a:pt x="258445" y="333438"/>
                </a:lnTo>
                <a:lnTo>
                  <a:pt x="258445" y="269112"/>
                </a:lnTo>
                <a:lnTo>
                  <a:pt x="271344" y="269112"/>
                </a:lnTo>
                <a:lnTo>
                  <a:pt x="258445" y="256209"/>
                </a:lnTo>
                <a:lnTo>
                  <a:pt x="258445" y="235432"/>
                </a:lnTo>
                <a:lnTo>
                  <a:pt x="237667" y="235432"/>
                </a:lnTo>
                <a:lnTo>
                  <a:pt x="188160" y="185902"/>
                </a:lnTo>
                <a:close/>
              </a:path>
              <a:path w="354965" h="358775">
                <a:moveTo>
                  <a:pt x="258445" y="122859"/>
                </a:moveTo>
                <a:lnTo>
                  <a:pt x="238302" y="122859"/>
                </a:lnTo>
                <a:lnTo>
                  <a:pt x="237667" y="235432"/>
                </a:lnTo>
                <a:lnTo>
                  <a:pt x="258445" y="235432"/>
                </a:lnTo>
                <a:lnTo>
                  <a:pt x="258445" y="122859"/>
                </a:lnTo>
                <a:close/>
              </a:path>
              <a:path w="354965" h="358775">
                <a:moveTo>
                  <a:pt x="138571" y="136309"/>
                </a:moveTo>
                <a:lnTo>
                  <a:pt x="125628" y="136309"/>
                </a:lnTo>
                <a:lnTo>
                  <a:pt x="168795" y="179438"/>
                </a:lnTo>
                <a:lnTo>
                  <a:pt x="127177" y="221068"/>
                </a:lnTo>
                <a:lnTo>
                  <a:pt x="140093" y="221068"/>
                </a:lnTo>
                <a:lnTo>
                  <a:pt x="175260" y="185902"/>
                </a:lnTo>
                <a:lnTo>
                  <a:pt x="188160" y="185902"/>
                </a:lnTo>
                <a:lnTo>
                  <a:pt x="181698" y="179438"/>
                </a:lnTo>
                <a:lnTo>
                  <a:pt x="188153" y="172986"/>
                </a:lnTo>
                <a:lnTo>
                  <a:pt x="175260" y="172986"/>
                </a:lnTo>
                <a:lnTo>
                  <a:pt x="138571" y="136309"/>
                </a:lnTo>
                <a:close/>
              </a:path>
              <a:path w="354965" h="358775">
                <a:moveTo>
                  <a:pt x="258445" y="22199"/>
                </a:moveTo>
                <a:lnTo>
                  <a:pt x="238861" y="22199"/>
                </a:lnTo>
                <a:lnTo>
                  <a:pt x="238404" y="109867"/>
                </a:lnTo>
                <a:lnTo>
                  <a:pt x="175260" y="172986"/>
                </a:lnTo>
                <a:lnTo>
                  <a:pt x="188153" y="172986"/>
                </a:lnTo>
                <a:lnTo>
                  <a:pt x="238302" y="122859"/>
                </a:lnTo>
                <a:lnTo>
                  <a:pt x="258445" y="122859"/>
                </a:lnTo>
                <a:lnTo>
                  <a:pt x="258445" y="102692"/>
                </a:lnTo>
                <a:lnTo>
                  <a:pt x="271348" y="89788"/>
                </a:lnTo>
                <a:lnTo>
                  <a:pt x="258445" y="89788"/>
                </a:lnTo>
                <a:lnTo>
                  <a:pt x="258445" y="22199"/>
                </a:lnTo>
                <a:close/>
              </a:path>
              <a:path w="354965" h="358775">
                <a:moveTo>
                  <a:pt x="258445" y="0"/>
                </a:moveTo>
                <a:lnTo>
                  <a:pt x="235343" y="0"/>
                </a:lnTo>
                <a:lnTo>
                  <a:pt x="118808" y="116535"/>
                </a:lnTo>
                <a:lnTo>
                  <a:pt x="145260" y="116535"/>
                </a:lnTo>
                <a:lnTo>
                  <a:pt x="238861" y="22199"/>
                </a:lnTo>
                <a:lnTo>
                  <a:pt x="258445" y="22199"/>
                </a:lnTo>
                <a:lnTo>
                  <a:pt x="258445" y="0"/>
                </a:lnTo>
                <a:close/>
              </a:path>
              <a:path w="354965" h="358775">
                <a:moveTo>
                  <a:pt x="332498" y="15722"/>
                </a:moveTo>
                <a:lnTo>
                  <a:pt x="258445" y="89788"/>
                </a:lnTo>
                <a:lnTo>
                  <a:pt x="271348" y="89788"/>
                </a:lnTo>
                <a:lnTo>
                  <a:pt x="338950" y="22186"/>
                </a:lnTo>
                <a:lnTo>
                  <a:pt x="332498" y="15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56009" y="5078539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105" y="486028"/>
                </a:moveTo>
                <a:lnTo>
                  <a:pt x="0" y="486028"/>
                </a:lnTo>
                <a:lnTo>
                  <a:pt x="0" y="0"/>
                </a:lnTo>
                <a:lnTo>
                  <a:pt x="486105" y="0"/>
                </a:lnTo>
                <a:lnTo>
                  <a:pt x="486105" y="486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720876" y="5120720"/>
            <a:ext cx="156845" cy="123189"/>
          </a:xfrm>
          <a:custGeom>
            <a:avLst/>
            <a:gdLst/>
            <a:ahLst/>
            <a:cxnLst/>
            <a:rect l="l" t="t" r="r" b="b"/>
            <a:pathLst>
              <a:path w="156845" h="123189">
                <a:moveTo>
                  <a:pt x="86688" y="18846"/>
                </a:moveTo>
                <a:lnTo>
                  <a:pt x="79717" y="18846"/>
                </a:lnTo>
                <a:lnTo>
                  <a:pt x="101091" y="122872"/>
                </a:lnTo>
                <a:lnTo>
                  <a:pt x="107721" y="123075"/>
                </a:lnTo>
                <a:lnTo>
                  <a:pt x="111989" y="107556"/>
                </a:lnTo>
                <a:lnTo>
                  <a:pt x="104914" y="107556"/>
                </a:lnTo>
                <a:lnTo>
                  <a:pt x="86688" y="18846"/>
                </a:lnTo>
                <a:close/>
              </a:path>
              <a:path w="156845" h="123189">
                <a:moveTo>
                  <a:pt x="40681" y="47828"/>
                </a:moveTo>
                <a:lnTo>
                  <a:pt x="33566" y="47828"/>
                </a:lnTo>
                <a:lnTo>
                  <a:pt x="54775" y="122173"/>
                </a:lnTo>
                <a:lnTo>
                  <a:pt x="61429" y="121831"/>
                </a:lnTo>
                <a:lnTo>
                  <a:pt x="64230" y="106057"/>
                </a:lnTo>
                <a:lnTo>
                  <a:pt x="57289" y="106057"/>
                </a:lnTo>
                <a:lnTo>
                  <a:pt x="40681" y="47828"/>
                </a:lnTo>
                <a:close/>
              </a:path>
              <a:path w="156845" h="123189">
                <a:moveTo>
                  <a:pt x="129946" y="16497"/>
                </a:moveTo>
                <a:lnTo>
                  <a:pt x="104914" y="107556"/>
                </a:lnTo>
                <a:lnTo>
                  <a:pt x="111989" y="107556"/>
                </a:lnTo>
                <a:lnTo>
                  <a:pt x="129552" y="43687"/>
                </a:lnTo>
                <a:lnTo>
                  <a:pt x="136582" y="43687"/>
                </a:lnTo>
                <a:lnTo>
                  <a:pt x="129946" y="16497"/>
                </a:lnTo>
                <a:close/>
              </a:path>
              <a:path w="156845" h="123189">
                <a:moveTo>
                  <a:pt x="82816" y="0"/>
                </a:moveTo>
                <a:lnTo>
                  <a:pt x="76111" y="88"/>
                </a:lnTo>
                <a:lnTo>
                  <a:pt x="57289" y="106057"/>
                </a:lnTo>
                <a:lnTo>
                  <a:pt x="64230" y="106057"/>
                </a:lnTo>
                <a:lnTo>
                  <a:pt x="79717" y="18846"/>
                </a:lnTo>
                <a:lnTo>
                  <a:pt x="86688" y="18846"/>
                </a:lnTo>
                <a:lnTo>
                  <a:pt x="82816" y="0"/>
                </a:lnTo>
                <a:close/>
              </a:path>
              <a:path w="156845" h="123189">
                <a:moveTo>
                  <a:pt x="6667" y="51892"/>
                </a:moveTo>
                <a:lnTo>
                  <a:pt x="0" y="53441"/>
                </a:lnTo>
                <a:lnTo>
                  <a:pt x="12153" y="105524"/>
                </a:lnTo>
                <a:lnTo>
                  <a:pt x="18808" y="105600"/>
                </a:lnTo>
                <a:lnTo>
                  <a:pt x="22701" y="90360"/>
                </a:lnTo>
                <a:lnTo>
                  <a:pt x="15646" y="90360"/>
                </a:lnTo>
                <a:lnTo>
                  <a:pt x="6667" y="51892"/>
                </a:lnTo>
                <a:close/>
              </a:path>
              <a:path w="156845" h="123189">
                <a:moveTo>
                  <a:pt x="136582" y="43687"/>
                </a:moveTo>
                <a:lnTo>
                  <a:pt x="129552" y="43687"/>
                </a:lnTo>
                <a:lnTo>
                  <a:pt x="142874" y="98348"/>
                </a:lnTo>
                <a:lnTo>
                  <a:pt x="149529" y="98247"/>
                </a:lnTo>
                <a:lnTo>
                  <a:pt x="150518" y="93728"/>
                </a:lnTo>
                <a:lnTo>
                  <a:pt x="152561" y="84108"/>
                </a:lnTo>
                <a:lnTo>
                  <a:pt x="152941" y="82219"/>
                </a:lnTo>
                <a:lnTo>
                  <a:pt x="145986" y="82219"/>
                </a:lnTo>
                <a:lnTo>
                  <a:pt x="136582" y="43687"/>
                </a:lnTo>
                <a:close/>
              </a:path>
              <a:path w="156845" h="123189">
                <a:moveTo>
                  <a:pt x="33223" y="21678"/>
                </a:moveTo>
                <a:lnTo>
                  <a:pt x="15646" y="90360"/>
                </a:lnTo>
                <a:lnTo>
                  <a:pt x="22701" y="90360"/>
                </a:lnTo>
                <a:lnTo>
                  <a:pt x="33566" y="47828"/>
                </a:lnTo>
                <a:lnTo>
                  <a:pt x="40681" y="47828"/>
                </a:lnTo>
                <a:lnTo>
                  <a:pt x="33223" y="21678"/>
                </a:lnTo>
                <a:close/>
              </a:path>
              <a:path w="156845" h="123189">
                <a:moveTo>
                  <a:pt x="149593" y="63118"/>
                </a:moveTo>
                <a:lnTo>
                  <a:pt x="149021" y="67271"/>
                </a:lnTo>
                <a:lnTo>
                  <a:pt x="147446" y="75158"/>
                </a:lnTo>
                <a:lnTo>
                  <a:pt x="145986" y="82219"/>
                </a:lnTo>
                <a:lnTo>
                  <a:pt x="152941" y="82219"/>
                </a:lnTo>
                <a:lnTo>
                  <a:pt x="154791" y="73008"/>
                </a:lnTo>
                <a:lnTo>
                  <a:pt x="156336" y="64046"/>
                </a:lnTo>
                <a:lnTo>
                  <a:pt x="149593" y="631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646890" y="5270888"/>
            <a:ext cx="125730" cy="252095"/>
          </a:xfrm>
          <a:custGeom>
            <a:avLst/>
            <a:gdLst/>
            <a:ahLst/>
            <a:cxnLst/>
            <a:rect l="l" t="t" r="r" b="b"/>
            <a:pathLst>
              <a:path w="125729" h="252095">
                <a:moveTo>
                  <a:pt x="101549" y="17665"/>
                </a:moveTo>
                <a:lnTo>
                  <a:pt x="23825" y="17665"/>
                </a:lnTo>
                <a:lnTo>
                  <a:pt x="14551" y="19219"/>
                </a:lnTo>
                <a:lnTo>
                  <a:pt x="6978" y="23460"/>
                </a:lnTo>
                <a:lnTo>
                  <a:pt x="1872" y="29752"/>
                </a:lnTo>
                <a:lnTo>
                  <a:pt x="0" y="37465"/>
                </a:lnTo>
                <a:lnTo>
                  <a:pt x="0" y="231711"/>
                </a:lnTo>
                <a:lnTo>
                  <a:pt x="1872" y="239409"/>
                </a:lnTo>
                <a:lnTo>
                  <a:pt x="6978" y="245708"/>
                </a:lnTo>
                <a:lnTo>
                  <a:pt x="14551" y="249961"/>
                </a:lnTo>
                <a:lnTo>
                  <a:pt x="23825" y="251523"/>
                </a:lnTo>
                <a:lnTo>
                  <a:pt x="101549" y="251523"/>
                </a:lnTo>
                <a:lnTo>
                  <a:pt x="110822" y="249961"/>
                </a:lnTo>
                <a:lnTo>
                  <a:pt x="118395" y="245708"/>
                </a:lnTo>
                <a:lnTo>
                  <a:pt x="123501" y="239409"/>
                </a:lnTo>
                <a:lnTo>
                  <a:pt x="125374" y="231711"/>
                </a:lnTo>
                <a:lnTo>
                  <a:pt x="125374" y="180594"/>
                </a:lnTo>
                <a:lnTo>
                  <a:pt x="30302" y="180594"/>
                </a:lnTo>
                <a:lnTo>
                  <a:pt x="30302" y="169379"/>
                </a:lnTo>
                <a:lnTo>
                  <a:pt x="125374" y="169379"/>
                </a:lnTo>
                <a:lnTo>
                  <a:pt x="125374" y="146951"/>
                </a:lnTo>
                <a:lnTo>
                  <a:pt x="56984" y="146951"/>
                </a:lnTo>
                <a:lnTo>
                  <a:pt x="56984" y="119976"/>
                </a:lnTo>
                <a:lnTo>
                  <a:pt x="30302" y="119976"/>
                </a:lnTo>
                <a:lnTo>
                  <a:pt x="30302" y="108750"/>
                </a:lnTo>
                <a:lnTo>
                  <a:pt x="56984" y="108750"/>
                </a:lnTo>
                <a:lnTo>
                  <a:pt x="56984" y="82080"/>
                </a:lnTo>
                <a:lnTo>
                  <a:pt x="125374" y="82080"/>
                </a:lnTo>
                <a:lnTo>
                  <a:pt x="125374" y="37465"/>
                </a:lnTo>
                <a:lnTo>
                  <a:pt x="123501" y="29752"/>
                </a:lnTo>
                <a:lnTo>
                  <a:pt x="118395" y="23460"/>
                </a:lnTo>
                <a:lnTo>
                  <a:pt x="110822" y="19219"/>
                </a:lnTo>
                <a:lnTo>
                  <a:pt x="101549" y="17665"/>
                </a:lnTo>
                <a:close/>
              </a:path>
              <a:path w="125729" h="252095">
                <a:moveTo>
                  <a:pt x="125374" y="169379"/>
                </a:moveTo>
                <a:lnTo>
                  <a:pt x="95072" y="169379"/>
                </a:lnTo>
                <a:lnTo>
                  <a:pt x="95072" y="180594"/>
                </a:lnTo>
                <a:lnTo>
                  <a:pt x="125374" y="180594"/>
                </a:lnTo>
                <a:lnTo>
                  <a:pt x="125374" y="169379"/>
                </a:lnTo>
                <a:close/>
              </a:path>
              <a:path w="125729" h="252095">
                <a:moveTo>
                  <a:pt x="125374" y="82080"/>
                </a:moveTo>
                <a:lnTo>
                  <a:pt x="68389" y="82080"/>
                </a:lnTo>
                <a:lnTo>
                  <a:pt x="68389" y="108750"/>
                </a:lnTo>
                <a:lnTo>
                  <a:pt x="95072" y="108750"/>
                </a:lnTo>
                <a:lnTo>
                  <a:pt x="95072" y="119976"/>
                </a:lnTo>
                <a:lnTo>
                  <a:pt x="68389" y="119976"/>
                </a:lnTo>
                <a:lnTo>
                  <a:pt x="68389" y="146951"/>
                </a:lnTo>
                <a:lnTo>
                  <a:pt x="125374" y="146951"/>
                </a:lnTo>
                <a:lnTo>
                  <a:pt x="125374" y="82080"/>
                </a:lnTo>
                <a:close/>
              </a:path>
              <a:path w="125729" h="252095">
                <a:moveTo>
                  <a:pt x="86766" y="0"/>
                </a:moveTo>
                <a:lnTo>
                  <a:pt x="38633" y="0"/>
                </a:lnTo>
                <a:lnTo>
                  <a:pt x="32562" y="7556"/>
                </a:lnTo>
                <a:lnTo>
                  <a:pt x="31546" y="17665"/>
                </a:lnTo>
                <a:lnTo>
                  <a:pt x="41338" y="17665"/>
                </a:lnTo>
                <a:lnTo>
                  <a:pt x="42100" y="12814"/>
                </a:lnTo>
                <a:lnTo>
                  <a:pt x="44538" y="9740"/>
                </a:lnTo>
                <a:lnTo>
                  <a:pt x="93043" y="9740"/>
                </a:lnTo>
                <a:lnTo>
                  <a:pt x="92824" y="7556"/>
                </a:lnTo>
                <a:lnTo>
                  <a:pt x="86766" y="0"/>
                </a:lnTo>
                <a:close/>
              </a:path>
              <a:path w="125729" h="252095">
                <a:moveTo>
                  <a:pt x="93043" y="9740"/>
                </a:moveTo>
                <a:lnTo>
                  <a:pt x="80860" y="9740"/>
                </a:lnTo>
                <a:lnTo>
                  <a:pt x="83299" y="12814"/>
                </a:lnTo>
                <a:lnTo>
                  <a:pt x="84061" y="17665"/>
                </a:lnTo>
                <a:lnTo>
                  <a:pt x="93840" y="17665"/>
                </a:lnTo>
                <a:lnTo>
                  <a:pt x="93043" y="9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825862" y="5270888"/>
            <a:ext cx="125730" cy="252095"/>
          </a:xfrm>
          <a:custGeom>
            <a:avLst/>
            <a:gdLst/>
            <a:ahLst/>
            <a:cxnLst/>
            <a:rect l="l" t="t" r="r" b="b"/>
            <a:pathLst>
              <a:path w="125729" h="252095">
                <a:moveTo>
                  <a:pt x="101549" y="17665"/>
                </a:moveTo>
                <a:lnTo>
                  <a:pt x="23825" y="17665"/>
                </a:lnTo>
                <a:lnTo>
                  <a:pt x="14557" y="19219"/>
                </a:lnTo>
                <a:lnTo>
                  <a:pt x="6983" y="23460"/>
                </a:lnTo>
                <a:lnTo>
                  <a:pt x="1874" y="29752"/>
                </a:lnTo>
                <a:lnTo>
                  <a:pt x="0" y="37465"/>
                </a:lnTo>
                <a:lnTo>
                  <a:pt x="0" y="231711"/>
                </a:lnTo>
                <a:lnTo>
                  <a:pt x="1874" y="239409"/>
                </a:lnTo>
                <a:lnTo>
                  <a:pt x="6983" y="245708"/>
                </a:lnTo>
                <a:lnTo>
                  <a:pt x="14557" y="249961"/>
                </a:lnTo>
                <a:lnTo>
                  <a:pt x="23825" y="251523"/>
                </a:lnTo>
                <a:lnTo>
                  <a:pt x="101549" y="251523"/>
                </a:lnTo>
                <a:lnTo>
                  <a:pt x="110813" y="249961"/>
                </a:lnTo>
                <a:lnTo>
                  <a:pt x="118378" y="245708"/>
                </a:lnTo>
                <a:lnTo>
                  <a:pt x="123478" y="239409"/>
                </a:lnTo>
                <a:lnTo>
                  <a:pt x="125348" y="231711"/>
                </a:lnTo>
                <a:lnTo>
                  <a:pt x="125348" y="180594"/>
                </a:lnTo>
                <a:lnTo>
                  <a:pt x="30302" y="180594"/>
                </a:lnTo>
                <a:lnTo>
                  <a:pt x="30302" y="169379"/>
                </a:lnTo>
                <a:lnTo>
                  <a:pt x="125348" y="169379"/>
                </a:lnTo>
                <a:lnTo>
                  <a:pt x="125348" y="146951"/>
                </a:lnTo>
                <a:lnTo>
                  <a:pt x="56972" y="146951"/>
                </a:lnTo>
                <a:lnTo>
                  <a:pt x="56972" y="119976"/>
                </a:lnTo>
                <a:lnTo>
                  <a:pt x="30302" y="119976"/>
                </a:lnTo>
                <a:lnTo>
                  <a:pt x="30302" y="108750"/>
                </a:lnTo>
                <a:lnTo>
                  <a:pt x="56972" y="108750"/>
                </a:lnTo>
                <a:lnTo>
                  <a:pt x="56972" y="82080"/>
                </a:lnTo>
                <a:lnTo>
                  <a:pt x="125348" y="82080"/>
                </a:lnTo>
                <a:lnTo>
                  <a:pt x="125348" y="37465"/>
                </a:lnTo>
                <a:lnTo>
                  <a:pt x="123478" y="29752"/>
                </a:lnTo>
                <a:lnTo>
                  <a:pt x="118378" y="23460"/>
                </a:lnTo>
                <a:lnTo>
                  <a:pt x="110813" y="19219"/>
                </a:lnTo>
                <a:lnTo>
                  <a:pt x="101549" y="17665"/>
                </a:lnTo>
                <a:close/>
              </a:path>
              <a:path w="125729" h="252095">
                <a:moveTo>
                  <a:pt x="125348" y="169379"/>
                </a:moveTo>
                <a:lnTo>
                  <a:pt x="95059" y="169379"/>
                </a:lnTo>
                <a:lnTo>
                  <a:pt x="95059" y="180594"/>
                </a:lnTo>
                <a:lnTo>
                  <a:pt x="125348" y="180594"/>
                </a:lnTo>
                <a:lnTo>
                  <a:pt x="125348" y="169379"/>
                </a:lnTo>
                <a:close/>
              </a:path>
              <a:path w="125729" h="252095">
                <a:moveTo>
                  <a:pt x="125348" y="82080"/>
                </a:moveTo>
                <a:lnTo>
                  <a:pt x="68389" y="82080"/>
                </a:lnTo>
                <a:lnTo>
                  <a:pt x="68389" y="108750"/>
                </a:lnTo>
                <a:lnTo>
                  <a:pt x="95059" y="108750"/>
                </a:lnTo>
                <a:lnTo>
                  <a:pt x="95059" y="119976"/>
                </a:lnTo>
                <a:lnTo>
                  <a:pt x="68389" y="119976"/>
                </a:lnTo>
                <a:lnTo>
                  <a:pt x="68389" y="146951"/>
                </a:lnTo>
                <a:lnTo>
                  <a:pt x="125348" y="146951"/>
                </a:lnTo>
                <a:lnTo>
                  <a:pt x="125348" y="82080"/>
                </a:lnTo>
                <a:close/>
              </a:path>
              <a:path w="125729" h="252095">
                <a:moveTo>
                  <a:pt x="86753" y="0"/>
                </a:moveTo>
                <a:lnTo>
                  <a:pt x="38607" y="0"/>
                </a:lnTo>
                <a:lnTo>
                  <a:pt x="32550" y="7556"/>
                </a:lnTo>
                <a:lnTo>
                  <a:pt x="31534" y="17665"/>
                </a:lnTo>
                <a:lnTo>
                  <a:pt x="41325" y="17665"/>
                </a:lnTo>
                <a:lnTo>
                  <a:pt x="42087" y="12814"/>
                </a:lnTo>
                <a:lnTo>
                  <a:pt x="44526" y="9740"/>
                </a:lnTo>
                <a:lnTo>
                  <a:pt x="93043" y="9740"/>
                </a:lnTo>
                <a:lnTo>
                  <a:pt x="92824" y="7556"/>
                </a:lnTo>
                <a:lnTo>
                  <a:pt x="86753" y="0"/>
                </a:lnTo>
                <a:close/>
              </a:path>
              <a:path w="125729" h="252095">
                <a:moveTo>
                  <a:pt x="93043" y="9740"/>
                </a:moveTo>
                <a:lnTo>
                  <a:pt x="80860" y="9740"/>
                </a:lnTo>
                <a:lnTo>
                  <a:pt x="83286" y="12814"/>
                </a:lnTo>
                <a:lnTo>
                  <a:pt x="84048" y="17665"/>
                </a:lnTo>
                <a:lnTo>
                  <a:pt x="93840" y="17665"/>
                </a:lnTo>
                <a:lnTo>
                  <a:pt x="93043" y="9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556009" y="5664022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486105" y="486028"/>
                </a:moveTo>
                <a:lnTo>
                  <a:pt x="0" y="486028"/>
                </a:lnTo>
                <a:lnTo>
                  <a:pt x="0" y="0"/>
                </a:lnTo>
                <a:lnTo>
                  <a:pt x="486105" y="0"/>
                </a:lnTo>
                <a:lnTo>
                  <a:pt x="486105" y="486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697098" y="5738888"/>
            <a:ext cx="200660" cy="220979"/>
          </a:xfrm>
          <a:custGeom>
            <a:avLst/>
            <a:gdLst/>
            <a:ahLst/>
            <a:cxnLst/>
            <a:rect l="l" t="t" r="r" b="b"/>
            <a:pathLst>
              <a:path w="200659" h="220979">
                <a:moveTo>
                  <a:pt x="100037" y="4063"/>
                </a:moveTo>
                <a:lnTo>
                  <a:pt x="61193" y="11205"/>
                </a:lnTo>
                <a:lnTo>
                  <a:pt x="29360" y="32464"/>
                </a:lnTo>
                <a:lnTo>
                  <a:pt x="8748" y="66887"/>
                </a:lnTo>
                <a:lnTo>
                  <a:pt x="1697" y="109931"/>
                </a:lnTo>
                <a:lnTo>
                  <a:pt x="1688" y="110769"/>
                </a:lnTo>
                <a:lnTo>
                  <a:pt x="1964" y="120315"/>
                </a:lnTo>
                <a:lnTo>
                  <a:pt x="13171" y="162020"/>
                </a:lnTo>
                <a:lnTo>
                  <a:pt x="24599" y="181317"/>
                </a:lnTo>
                <a:lnTo>
                  <a:pt x="0" y="208826"/>
                </a:lnTo>
                <a:lnTo>
                  <a:pt x="13842" y="220560"/>
                </a:lnTo>
                <a:lnTo>
                  <a:pt x="37299" y="194297"/>
                </a:lnTo>
                <a:lnTo>
                  <a:pt x="162116" y="194297"/>
                </a:lnTo>
                <a:lnTo>
                  <a:pt x="163995" y="192620"/>
                </a:lnTo>
                <a:lnTo>
                  <a:pt x="99479" y="192620"/>
                </a:lnTo>
                <a:lnTo>
                  <a:pt x="92685" y="192332"/>
                </a:lnTo>
                <a:lnTo>
                  <a:pt x="53924" y="175717"/>
                </a:lnTo>
                <a:lnTo>
                  <a:pt x="66392" y="161759"/>
                </a:lnTo>
                <a:lnTo>
                  <a:pt x="42062" y="161759"/>
                </a:lnTo>
                <a:lnTo>
                  <a:pt x="30387" y="125229"/>
                </a:lnTo>
                <a:lnTo>
                  <a:pt x="29616" y="109931"/>
                </a:lnTo>
                <a:lnTo>
                  <a:pt x="30864" y="90612"/>
                </a:lnTo>
                <a:lnTo>
                  <a:pt x="49606" y="47980"/>
                </a:lnTo>
                <a:lnTo>
                  <a:pt x="85532" y="28549"/>
                </a:lnTo>
                <a:lnTo>
                  <a:pt x="100164" y="27254"/>
                </a:lnTo>
                <a:lnTo>
                  <a:pt x="186534" y="27254"/>
                </a:lnTo>
                <a:lnTo>
                  <a:pt x="187415" y="26263"/>
                </a:lnTo>
                <a:lnTo>
                  <a:pt x="163029" y="26263"/>
                </a:lnTo>
                <a:lnTo>
                  <a:pt x="155060" y="20577"/>
                </a:lnTo>
                <a:lnTo>
                  <a:pt x="147362" y="15806"/>
                </a:lnTo>
                <a:lnTo>
                  <a:pt x="109100" y="4373"/>
                </a:lnTo>
                <a:lnTo>
                  <a:pt x="100037" y="4063"/>
                </a:lnTo>
                <a:close/>
              </a:path>
              <a:path w="200659" h="220979">
                <a:moveTo>
                  <a:pt x="162116" y="194297"/>
                </a:moveTo>
                <a:lnTo>
                  <a:pt x="37299" y="194297"/>
                </a:lnTo>
                <a:lnTo>
                  <a:pt x="45077" y="199754"/>
                </a:lnTo>
                <a:lnTo>
                  <a:pt x="81940" y="214453"/>
                </a:lnTo>
                <a:lnTo>
                  <a:pt x="100317" y="215811"/>
                </a:lnTo>
                <a:lnTo>
                  <a:pt x="113056" y="215025"/>
                </a:lnTo>
                <a:lnTo>
                  <a:pt x="159982" y="196201"/>
                </a:lnTo>
                <a:lnTo>
                  <a:pt x="162116" y="194297"/>
                </a:lnTo>
                <a:close/>
              </a:path>
              <a:path w="200659" h="220979">
                <a:moveTo>
                  <a:pt x="187384" y="59512"/>
                </a:moveTo>
                <a:lnTo>
                  <a:pt x="157733" y="59512"/>
                </a:lnTo>
                <a:lnTo>
                  <a:pt x="162919" y="71039"/>
                </a:lnTo>
                <a:lnTo>
                  <a:pt x="166627" y="83426"/>
                </a:lnTo>
                <a:lnTo>
                  <a:pt x="168853" y="96670"/>
                </a:lnTo>
                <a:lnTo>
                  <a:pt x="169595" y="110769"/>
                </a:lnTo>
                <a:lnTo>
                  <a:pt x="168357" y="129105"/>
                </a:lnTo>
                <a:lnTo>
                  <a:pt x="149758" y="171119"/>
                </a:lnTo>
                <a:lnTo>
                  <a:pt x="114037" y="191277"/>
                </a:lnTo>
                <a:lnTo>
                  <a:pt x="99479" y="192620"/>
                </a:lnTo>
                <a:lnTo>
                  <a:pt x="163995" y="192620"/>
                </a:lnTo>
                <a:lnTo>
                  <a:pt x="190393" y="153362"/>
                </a:lnTo>
                <a:lnTo>
                  <a:pt x="197531" y="109931"/>
                </a:lnTo>
                <a:lnTo>
                  <a:pt x="197185" y="99443"/>
                </a:lnTo>
                <a:lnTo>
                  <a:pt x="196135" y="89334"/>
                </a:lnTo>
                <a:lnTo>
                  <a:pt x="194385" y="79745"/>
                </a:lnTo>
                <a:lnTo>
                  <a:pt x="191935" y="70675"/>
                </a:lnTo>
                <a:lnTo>
                  <a:pt x="189358" y="63696"/>
                </a:lnTo>
                <a:lnTo>
                  <a:pt x="187384" y="59512"/>
                </a:lnTo>
                <a:close/>
              </a:path>
              <a:path w="200659" h="220979">
                <a:moveTo>
                  <a:pt x="186534" y="27254"/>
                </a:moveTo>
                <a:lnTo>
                  <a:pt x="109016" y="27254"/>
                </a:lnTo>
                <a:lnTo>
                  <a:pt x="116725" y="28498"/>
                </a:lnTo>
                <a:lnTo>
                  <a:pt x="123291" y="31026"/>
                </a:lnTo>
                <a:lnTo>
                  <a:pt x="128420" y="33314"/>
                </a:lnTo>
                <a:lnTo>
                  <a:pt x="133959" y="36426"/>
                </a:lnTo>
                <a:lnTo>
                  <a:pt x="139907" y="40362"/>
                </a:lnTo>
                <a:lnTo>
                  <a:pt x="146265" y="45123"/>
                </a:lnTo>
                <a:lnTo>
                  <a:pt x="42062" y="161759"/>
                </a:lnTo>
                <a:lnTo>
                  <a:pt x="66392" y="161759"/>
                </a:lnTo>
                <a:lnTo>
                  <a:pt x="157733" y="59512"/>
                </a:lnTo>
                <a:lnTo>
                  <a:pt x="187384" y="59512"/>
                </a:lnTo>
                <a:lnTo>
                  <a:pt x="185800" y="56154"/>
                </a:lnTo>
                <a:lnTo>
                  <a:pt x="181216" y="47980"/>
                </a:lnTo>
                <a:lnTo>
                  <a:pt x="175742" y="39395"/>
                </a:lnTo>
                <a:lnTo>
                  <a:pt x="186534" y="27254"/>
                </a:lnTo>
                <a:close/>
              </a:path>
              <a:path w="200659" h="220979">
                <a:moveTo>
                  <a:pt x="186499" y="0"/>
                </a:moveTo>
                <a:lnTo>
                  <a:pt x="163029" y="26263"/>
                </a:lnTo>
                <a:lnTo>
                  <a:pt x="187415" y="26263"/>
                </a:lnTo>
                <a:lnTo>
                  <a:pt x="200329" y="11734"/>
                </a:lnTo>
                <a:lnTo>
                  <a:pt x="186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626981" y="6000416"/>
            <a:ext cx="27305" cy="73660"/>
          </a:xfrm>
          <a:custGeom>
            <a:avLst/>
            <a:gdLst/>
            <a:ahLst/>
            <a:cxnLst/>
            <a:rect l="l" t="t" r="r" b="b"/>
            <a:pathLst>
              <a:path w="27304" h="73660">
                <a:moveTo>
                  <a:pt x="26974" y="16230"/>
                </a:moveTo>
                <a:lnTo>
                  <a:pt x="17995" y="16230"/>
                </a:lnTo>
                <a:lnTo>
                  <a:pt x="17995" y="73507"/>
                </a:lnTo>
                <a:lnTo>
                  <a:pt x="26974" y="73507"/>
                </a:lnTo>
                <a:lnTo>
                  <a:pt x="26974" y="16230"/>
                </a:lnTo>
                <a:close/>
              </a:path>
              <a:path w="27304" h="73660">
                <a:moveTo>
                  <a:pt x="26974" y="0"/>
                </a:moveTo>
                <a:lnTo>
                  <a:pt x="21183" y="0"/>
                </a:lnTo>
                <a:lnTo>
                  <a:pt x="19608" y="3162"/>
                </a:lnTo>
                <a:lnTo>
                  <a:pt x="16954" y="6426"/>
                </a:lnTo>
                <a:lnTo>
                  <a:pt x="9423" y="13144"/>
                </a:lnTo>
                <a:lnTo>
                  <a:pt x="5029" y="16014"/>
                </a:lnTo>
                <a:lnTo>
                  <a:pt x="0" y="18389"/>
                </a:lnTo>
                <a:lnTo>
                  <a:pt x="0" y="27063"/>
                </a:lnTo>
                <a:lnTo>
                  <a:pt x="17995" y="16230"/>
                </a:lnTo>
                <a:lnTo>
                  <a:pt x="26974" y="16230"/>
                </a:lnTo>
                <a:lnTo>
                  <a:pt x="26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676274" y="6000416"/>
            <a:ext cx="27305" cy="73660"/>
          </a:xfrm>
          <a:custGeom>
            <a:avLst/>
            <a:gdLst/>
            <a:ahLst/>
            <a:cxnLst/>
            <a:rect l="l" t="t" r="r" b="b"/>
            <a:pathLst>
              <a:path w="27304" h="73660">
                <a:moveTo>
                  <a:pt x="26974" y="16230"/>
                </a:moveTo>
                <a:lnTo>
                  <a:pt x="17983" y="16230"/>
                </a:lnTo>
                <a:lnTo>
                  <a:pt x="17983" y="73507"/>
                </a:lnTo>
                <a:lnTo>
                  <a:pt x="26974" y="73507"/>
                </a:lnTo>
                <a:lnTo>
                  <a:pt x="26974" y="16230"/>
                </a:lnTo>
                <a:close/>
              </a:path>
              <a:path w="27304" h="73660">
                <a:moveTo>
                  <a:pt x="26974" y="0"/>
                </a:moveTo>
                <a:lnTo>
                  <a:pt x="21183" y="0"/>
                </a:lnTo>
                <a:lnTo>
                  <a:pt x="19608" y="3162"/>
                </a:lnTo>
                <a:lnTo>
                  <a:pt x="16954" y="6426"/>
                </a:lnTo>
                <a:lnTo>
                  <a:pt x="9410" y="13144"/>
                </a:lnTo>
                <a:lnTo>
                  <a:pt x="5041" y="16014"/>
                </a:lnTo>
                <a:lnTo>
                  <a:pt x="0" y="18389"/>
                </a:lnTo>
                <a:lnTo>
                  <a:pt x="0" y="27063"/>
                </a:lnTo>
                <a:lnTo>
                  <a:pt x="17983" y="16230"/>
                </a:lnTo>
                <a:lnTo>
                  <a:pt x="26974" y="16230"/>
                </a:lnTo>
                <a:lnTo>
                  <a:pt x="26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726265" y="6000417"/>
            <a:ext cx="48260" cy="74930"/>
          </a:xfrm>
          <a:custGeom>
            <a:avLst/>
            <a:gdLst/>
            <a:ahLst/>
            <a:cxnLst/>
            <a:rect l="l" t="t" r="r" b="b"/>
            <a:pathLst>
              <a:path w="48259" h="74929">
                <a:moveTo>
                  <a:pt x="27800" y="0"/>
                </a:moveTo>
                <a:lnTo>
                  <a:pt x="18542" y="0"/>
                </a:lnTo>
                <a:lnTo>
                  <a:pt x="14135" y="1435"/>
                </a:lnTo>
                <a:lnTo>
                  <a:pt x="7099" y="7150"/>
                </a:lnTo>
                <a:lnTo>
                  <a:pt x="4457" y="11226"/>
                </a:lnTo>
                <a:lnTo>
                  <a:pt x="901" y="21780"/>
                </a:lnTo>
                <a:lnTo>
                  <a:pt x="0" y="28752"/>
                </a:lnTo>
                <a:lnTo>
                  <a:pt x="0" y="37414"/>
                </a:lnTo>
                <a:lnTo>
                  <a:pt x="16814" y="74764"/>
                </a:lnTo>
                <a:lnTo>
                  <a:pt x="29235" y="74764"/>
                </a:lnTo>
                <a:lnTo>
                  <a:pt x="33667" y="73317"/>
                </a:lnTo>
                <a:lnTo>
                  <a:pt x="40703" y="67551"/>
                </a:lnTo>
                <a:lnTo>
                  <a:pt x="40818" y="67373"/>
                </a:lnTo>
                <a:lnTo>
                  <a:pt x="19748" y="67373"/>
                </a:lnTo>
                <a:lnTo>
                  <a:pt x="16268" y="65366"/>
                </a:lnTo>
                <a:lnTo>
                  <a:pt x="10642" y="57416"/>
                </a:lnTo>
                <a:lnTo>
                  <a:pt x="9245" y="49415"/>
                </a:lnTo>
                <a:lnTo>
                  <a:pt x="9255" y="25349"/>
                </a:lnTo>
                <a:lnTo>
                  <a:pt x="10795" y="17145"/>
                </a:lnTo>
                <a:lnTo>
                  <a:pt x="13881" y="12687"/>
                </a:lnTo>
                <a:lnTo>
                  <a:pt x="16344" y="9207"/>
                </a:lnTo>
                <a:lnTo>
                  <a:pt x="19646" y="7442"/>
                </a:lnTo>
                <a:lnTo>
                  <a:pt x="40395" y="7442"/>
                </a:lnTo>
                <a:lnTo>
                  <a:pt x="39611" y="6235"/>
                </a:lnTo>
                <a:lnTo>
                  <a:pt x="37172" y="3949"/>
                </a:lnTo>
                <a:lnTo>
                  <a:pt x="31242" y="800"/>
                </a:lnTo>
                <a:lnTo>
                  <a:pt x="27800" y="0"/>
                </a:lnTo>
                <a:close/>
              </a:path>
              <a:path w="48259" h="74929">
                <a:moveTo>
                  <a:pt x="40395" y="7442"/>
                </a:moveTo>
                <a:lnTo>
                  <a:pt x="27978" y="7442"/>
                </a:lnTo>
                <a:lnTo>
                  <a:pt x="31470" y="9423"/>
                </a:lnTo>
                <a:lnTo>
                  <a:pt x="37096" y="17348"/>
                </a:lnTo>
                <a:lnTo>
                  <a:pt x="38506" y="25349"/>
                </a:lnTo>
                <a:lnTo>
                  <a:pt x="38499" y="49415"/>
                </a:lnTo>
                <a:lnTo>
                  <a:pt x="37096" y="57378"/>
                </a:lnTo>
                <a:lnTo>
                  <a:pt x="31470" y="65366"/>
                </a:lnTo>
                <a:lnTo>
                  <a:pt x="28003" y="67373"/>
                </a:lnTo>
                <a:lnTo>
                  <a:pt x="40818" y="67373"/>
                </a:lnTo>
                <a:lnTo>
                  <a:pt x="43332" y="63474"/>
                </a:lnTo>
                <a:lnTo>
                  <a:pt x="46863" y="52920"/>
                </a:lnTo>
                <a:lnTo>
                  <a:pt x="47739" y="45986"/>
                </a:lnTo>
                <a:lnTo>
                  <a:pt x="47739" y="30149"/>
                </a:lnTo>
                <a:lnTo>
                  <a:pt x="47193" y="24384"/>
                </a:lnTo>
                <a:lnTo>
                  <a:pt x="45008" y="15836"/>
                </a:lnTo>
                <a:lnTo>
                  <a:pt x="43484" y="12192"/>
                </a:lnTo>
                <a:lnTo>
                  <a:pt x="40395" y="7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814061" y="6019694"/>
            <a:ext cx="72390" cy="54610"/>
          </a:xfrm>
          <a:custGeom>
            <a:avLst/>
            <a:gdLst/>
            <a:ahLst/>
            <a:cxnLst/>
            <a:rect l="l" t="t" r="r" b="b"/>
            <a:pathLst>
              <a:path w="72390" h="54610">
                <a:moveTo>
                  <a:pt x="8051" y="1193"/>
                </a:moveTo>
                <a:lnTo>
                  <a:pt x="0" y="1193"/>
                </a:lnTo>
                <a:lnTo>
                  <a:pt x="0" y="54228"/>
                </a:lnTo>
                <a:lnTo>
                  <a:pt x="8978" y="54228"/>
                </a:lnTo>
                <a:lnTo>
                  <a:pt x="8978" y="21882"/>
                </a:lnTo>
                <a:lnTo>
                  <a:pt x="9461" y="18186"/>
                </a:lnTo>
                <a:lnTo>
                  <a:pt x="11404" y="13068"/>
                </a:lnTo>
                <a:lnTo>
                  <a:pt x="12954" y="11125"/>
                </a:lnTo>
                <a:lnTo>
                  <a:pt x="16972" y="8635"/>
                </a:lnTo>
                <a:lnTo>
                  <a:pt x="8051" y="8635"/>
                </a:lnTo>
                <a:lnTo>
                  <a:pt x="8051" y="1193"/>
                </a:lnTo>
                <a:close/>
              </a:path>
              <a:path w="72390" h="54610">
                <a:moveTo>
                  <a:pt x="38562" y="7785"/>
                </a:moveTo>
                <a:lnTo>
                  <a:pt x="25450" y="7785"/>
                </a:lnTo>
                <a:lnTo>
                  <a:pt x="27851" y="8788"/>
                </a:lnTo>
                <a:lnTo>
                  <a:pt x="30772" y="12788"/>
                </a:lnTo>
                <a:lnTo>
                  <a:pt x="31508" y="15786"/>
                </a:lnTo>
                <a:lnTo>
                  <a:pt x="31508" y="54228"/>
                </a:lnTo>
                <a:lnTo>
                  <a:pt x="40500" y="54228"/>
                </a:lnTo>
                <a:lnTo>
                  <a:pt x="40500" y="17957"/>
                </a:lnTo>
                <a:lnTo>
                  <a:pt x="41732" y="13982"/>
                </a:lnTo>
                <a:lnTo>
                  <a:pt x="46407" y="9283"/>
                </a:lnTo>
                <a:lnTo>
                  <a:pt x="39090" y="9283"/>
                </a:lnTo>
                <a:lnTo>
                  <a:pt x="38562" y="7785"/>
                </a:lnTo>
                <a:close/>
              </a:path>
              <a:path w="72390" h="54610">
                <a:moveTo>
                  <a:pt x="70608" y="7785"/>
                </a:moveTo>
                <a:lnTo>
                  <a:pt x="55549" y="7785"/>
                </a:lnTo>
                <a:lnTo>
                  <a:pt x="57340" y="8267"/>
                </a:lnTo>
                <a:lnTo>
                  <a:pt x="60401" y="10198"/>
                </a:lnTo>
                <a:lnTo>
                  <a:pt x="61468" y="11480"/>
                </a:lnTo>
                <a:lnTo>
                  <a:pt x="62636" y="14643"/>
                </a:lnTo>
                <a:lnTo>
                  <a:pt x="62915" y="17221"/>
                </a:lnTo>
                <a:lnTo>
                  <a:pt x="62915" y="54228"/>
                </a:lnTo>
                <a:lnTo>
                  <a:pt x="71869" y="54228"/>
                </a:lnTo>
                <a:lnTo>
                  <a:pt x="71780" y="11480"/>
                </a:lnTo>
                <a:lnTo>
                  <a:pt x="70608" y="7785"/>
                </a:lnTo>
                <a:close/>
              </a:path>
              <a:path w="72390" h="54610">
                <a:moveTo>
                  <a:pt x="60731" y="0"/>
                </a:moveTo>
                <a:lnTo>
                  <a:pt x="48768" y="0"/>
                </a:lnTo>
                <a:lnTo>
                  <a:pt x="43294" y="3098"/>
                </a:lnTo>
                <a:lnTo>
                  <a:pt x="39090" y="9283"/>
                </a:lnTo>
                <a:lnTo>
                  <a:pt x="46407" y="9283"/>
                </a:lnTo>
                <a:lnTo>
                  <a:pt x="46659" y="9029"/>
                </a:lnTo>
                <a:lnTo>
                  <a:pt x="49745" y="7785"/>
                </a:lnTo>
                <a:lnTo>
                  <a:pt x="70608" y="7785"/>
                </a:lnTo>
                <a:lnTo>
                  <a:pt x="70446" y="7277"/>
                </a:lnTo>
                <a:lnTo>
                  <a:pt x="64782" y="1460"/>
                </a:lnTo>
                <a:lnTo>
                  <a:pt x="60731" y="0"/>
                </a:lnTo>
                <a:close/>
              </a:path>
              <a:path w="72390" h="54610">
                <a:moveTo>
                  <a:pt x="28041" y="0"/>
                </a:moveTo>
                <a:lnTo>
                  <a:pt x="20586" y="0"/>
                </a:lnTo>
                <a:lnTo>
                  <a:pt x="17437" y="787"/>
                </a:lnTo>
                <a:lnTo>
                  <a:pt x="11912" y="3949"/>
                </a:lnTo>
                <a:lnTo>
                  <a:pt x="9702" y="6045"/>
                </a:lnTo>
                <a:lnTo>
                  <a:pt x="8051" y="8635"/>
                </a:lnTo>
                <a:lnTo>
                  <a:pt x="16972" y="8635"/>
                </a:lnTo>
                <a:lnTo>
                  <a:pt x="17259" y="8458"/>
                </a:lnTo>
                <a:lnTo>
                  <a:pt x="19583" y="7785"/>
                </a:lnTo>
                <a:lnTo>
                  <a:pt x="38562" y="7785"/>
                </a:lnTo>
                <a:lnTo>
                  <a:pt x="38061" y="6362"/>
                </a:lnTo>
                <a:lnTo>
                  <a:pt x="36283" y="4063"/>
                </a:lnTo>
                <a:lnTo>
                  <a:pt x="31267" y="812"/>
                </a:lnTo>
                <a:lnTo>
                  <a:pt x="2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899265" y="6019694"/>
            <a:ext cx="72390" cy="54610"/>
          </a:xfrm>
          <a:custGeom>
            <a:avLst/>
            <a:gdLst/>
            <a:ahLst/>
            <a:cxnLst/>
            <a:rect l="l" t="t" r="r" b="b"/>
            <a:pathLst>
              <a:path w="72390" h="54610">
                <a:moveTo>
                  <a:pt x="8039" y="1193"/>
                </a:moveTo>
                <a:lnTo>
                  <a:pt x="0" y="1193"/>
                </a:lnTo>
                <a:lnTo>
                  <a:pt x="0" y="54228"/>
                </a:lnTo>
                <a:lnTo>
                  <a:pt x="8978" y="54228"/>
                </a:lnTo>
                <a:lnTo>
                  <a:pt x="8978" y="21882"/>
                </a:lnTo>
                <a:lnTo>
                  <a:pt x="9461" y="18186"/>
                </a:lnTo>
                <a:lnTo>
                  <a:pt x="11402" y="13055"/>
                </a:lnTo>
                <a:lnTo>
                  <a:pt x="12954" y="11125"/>
                </a:lnTo>
                <a:lnTo>
                  <a:pt x="16960" y="8635"/>
                </a:lnTo>
                <a:lnTo>
                  <a:pt x="8039" y="8635"/>
                </a:lnTo>
                <a:lnTo>
                  <a:pt x="8039" y="1193"/>
                </a:lnTo>
                <a:close/>
              </a:path>
              <a:path w="72390" h="54610">
                <a:moveTo>
                  <a:pt x="38562" y="7785"/>
                </a:moveTo>
                <a:lnTo>
                  <a:pt x="25438" y="7785"/>
                </a:lnTo>
                <a:lnTo>
                  <a:pt x="27838" y="8788"/>
                </a:lnTo>
                <a:lnTo>
                  <a:pt x="30772" y="12788"/>
                </a:lnTo>
                <a:lnTo>
                  <a:pt x="31508" y="15786"/>
                </a:lnTo>
                <a:lnTo>
                  <a:pt x="31508" y="54228"/>
                </a:lnTo>
                <a:lnTo>
                  <a:pt x="40487" y="54228"/>
                </a:lnTo>
                <a:lnTo>
                  <a:pt x="40487" y="17957"/>
                </a:lnTo>
                <a:lnTo>
                  <a:pt x="41732" y="13982"/>
                </a:lnTo>
                <a:lnTo>
                  <a:pt x="46395" y="9283"/>
                </a:lnTo>
                <a:lnTo>
                  <a:pt x="39090" y="9283"/>
                </a:lnTo>
                <a:lnTo>
                  <a:pt x="38562" y="7785"/>
                </a:lnTo>
                <a:close/>
              </a:path>
              <a:path w="72390" h="54610">
                <a:moveTo>
                  <a:pt x="70595" y="7785"/>
                </a:moveTo>
                <a:lnTo>
                  <a:pt x="55549" y="7785"/>
                </a:lnTo>
                <a:lnTo>
                  <a:pt x="57340" y="8267"/>
                </a:lnTo>
                <a:lnTo>
                  <a:pt x="60401" y="10198"/>
                </a:lnTo>
                <a:lnTo>
                  <a:pt x="61455" y="11480"/>
                </a:lnTo>
                <a:lnTo>
                  <a:pt x="62056" y="13068"/>
                </a:lnTo>
                <a:lnTo>
                  <a:pt x="62623" y="14643"/>
                </a:lnTo>
                <a:lnTo>
                  <a:pt x="62903" y="17221"/>
                </a:lnTo>
                <a:lnTo>
                  <a:pt x="62903" y="54228"/>
                </a:lnTo>
                <a:lnTo>
                  <a:pt x="71856" y="54228"/>
                </a:lnTo>
                <a:lnTo>
                  <a:pt x="71767" y="11480"/>
                </a:lnTo>
                <a:lnTo>
                  <a:pt x="70595" y="7785"/>
                </a:lnTo>
                <a:close/>
              </a:path>
              <a:path w="72390" h="54610">
                <a:moveTo>
                  <a:pt x="60731" y="0"/>
                </a:moveTo>
                <a:lnTo>
                  <a:pt x="48742" y="0"/>
                </a:lnTo>
                <a:lnTo>
                  <a:pt x="43281" y="3098"/>
                </a:lnTo>
                <a:lnTo>
                  <a:pt x="39090" y="9283"/>
                </a:lnTo>
                <a:lnTo>
                  <a:pt x="46395" y="9283"/>
                </a:lnTo>
                <a:lnTo>
                  <a:pt x="46647" y="9029"/>
                </a:lnTo>
                <a:lnTo>
                  <a:pt x="49745" y="7785"/>
                </a:lnTo>
                <a:lnTo>
                  <a:pt x="70595" y="7785"/>
                </a:lnTo>
                <a:lnTo>
                  <a:pt x="70434" y="7277"/>
                </a:lnTo>
                <a:lnTo>
                  <a:pt x="64782" y="1460"/>
                </a:lnTo>
                <a:lnTo>
                  <a:pt x="60731" y="0"/>
                </a:lnTo>
                <a:close/>
              </a:path>
              <a:path w="72390" h="54610">
                <a:moveTo>
                  <a:pt x="28041" y="0"/>
                </a:moveTo>
                <a:lnTo>
                  <a:pt x="20574" y="0"/>
                </a:lnTo>
                <a:lnTo>
                  <a:pt x="17437" y="787"/>
                </a:lnTo>
                <a:lnTo>
                  <a:pt x="11899" y="3949"/>
                </a:lnTo>
                <a:lnTo>
                  <a:pt x="9690" y="6045"/>
                </a:lnTo>
                <a:lnTo>
                  <a:pt x="8039" y="8635"/>
                </a:lnTo>
                <a:lnTo>
                  <a:pt x="16960" y="8635"/>
                </a:lnTo>
                <a:lnTo>
                  <a:pt x="17246" y="8458"/>
                </a:lnTo>
                <a:lnTo>
                  <a:pt x="19583" y="7785"/>
                </a:lnTo>
                <a:lnTo>
                  <a:pt x="38562" y="7785"/>
                </a:lnTo>
                <a:lnTo>
                  <a:pt x="38061" y="6362"/>
                </a:lnTo>
                <a:lnTo>
                  <a:pt x="36283" y="4063"/>
                </a:lnTo>
                <a:lnTo>
                  <a:pt x="31254" y="812"/>
                </a:lnTo>
                <a:lnTo>
                  <a:pt x="2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134121" y="8586228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86003" y="485990"/>
                </a:moveTo>
                <a:lnTo>
                  <a:pt x="0" y="485990"/>
                </a:lnTo>
                <a:lnTo>
                  <a:pt x="0" y="0"/>
                </a:lnTo>
                <a:lnTo>
                  <a:pt x="486003" y="0"/>
                </a:lnTo>
                <a:lnTo>
                  <a:pt x="486003" y="485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69451" y="8617999"/>
            <a:ext cx="231140" cy="422275"/>
          </a:xfrm>
          <a:custGeom>
            <a:avLst/>
            <a:gdLst/>
            <a:ahLst/>
            <a:cxnLst/>
            <a:rect l="l" t="t" r="r" b="b"/>
            <a:pathLst>
              <a:path w="231140" h="422275">
                <a:moveTo>
                  <a:pt x="73210" y="416766"/>
                </a:moveTo>
                <a:lnTo>
                  <a:pt x="80288" y="417940"/>
                </a:lnTo>
                <a:lnTo>
                  <a:pt x="128579" y="422181"/>
                </a:lnTo>
                <a:lnTo>
                  <a:pt x="165617" y="418673"/>
                </a:lnTo>
                <a:lnTo>
                  <a:pt x="91588" y="418673"/>
                </a:lnTo>
                <a:lnTo>
                  <a:pt x="73210" y="416766"/>
                </a:lnTo>
                <a:close/>
              </a:path>
              <a:path w="231140" h="422275">
                <a:moveTo>
                  <a:pt x="181989" y="415753"/>
                </a:moveTo>
                <a:lnTo>
                  <a:pt x="164838" y="417617"/>
                </a:lnTo>
                <a:lnTo>
                  <a:pt x="91588" y="418673"/>
                </a:lnTo>
                <a:lnTo>
                  <a:pt x="165617" y="418673"/>
                </a:lnTo>
                <a:lnTo>
                  <a:pt x="170572" y="418204"/>
                </a:lnTo>
                <a:lnTo>
                  <a:pt x="181989" y="415753"/>
                </a:lnTo>
                <a:close/>
              </a:path>
              <a:path w="231140" h="422275">
                <a:moveTo>
                  <a:pt x="49409" y="6781"/>
                </a:moveTo>
                <a:lnTo>
                  <a:pt x="16850" y="10763"/>
                </a:lnTo>
                <a:lnTo>
                  <a:pt x="0" y="14236"/>
                </a:lnTo>
                <a:lnTo>
                  <a:pt x="0" y="409168"/>
                </a:lnTo>
                <a:lnTo>
                  <a:pt x="73210" y="416766"/>
                </a:lnTo>
                <a:lnTo>
                  <a:pt x="4864" y="405422"/>
                </a:lnTo>
                <a:lnTo>
                  <a:pt x="4368" y="18402"/>
                </a:lnTo>
                <a:lnTo>
                  <a:pt x="49409" y="6781"/>
                </a:lnTo>
                <a:close/>
              </a:path>
              <a:path w="231140" h="422275">
                <a:moveTo>
                  <a:pt x="155211" y="5817"/>
                </a:moveTo>
                <a:lnTo>
                  <a:pt x="226288" y="18249"/>
                </a:lnTo>
                <a:lnTo>
                  <a:pt x="227101" y="406069"/>
                </a:lnTo>
                <a:lnTo>
                  <a:pt x="181989" y="415753"/>
                </a:lnTo>
                <a:lnTo>
                  <a:pt x="213424" y="412336"/>
                </a:lnTo>
                <a:lnTo>
                  <a:pt x="231025" y="409168"/>
                </a:lnTo>
                <a:lnTo>
                  <a:pt x="231025" y="14236"/>
                </a:lnTo>
                <a:lnTo>
                  <a:pt x="155211" y="5817"/>
                </a:lnTo>
                <a:close/>
              </a:path>
              <a:path w="231140" h="422275">
                <a:moveTo>
                  <a:pt x="98745" y="0"/>
                </a:moveTo>
                <a:lnTo>
                  <a:pt x="57813" y="4612"/>
                </a:lnTo>
                <a:lnTo>
                  <a:pt x="49409" y="6781"/>
                </a:lnTo>
                <a:lnTo>
                  <a:pt x="64187" y="4973"/>
                </a:lnTo>
                <a:lnTo>
                  <a:pt x="137186" y="3815"/>
                </a:lnTo>
                <a:lnTo>
                  <a:pt x="140020" y="3815"/>
                </a:lnTo>
                <a:lnTo>
                  <a:pt x="98745" y="0"/>
                </a:lnTo>
                <a:close/>
              </a:path>
              <a:path w="231140" h="422275">
                <a:moveTo>
                  <a:pt x="140020" y="3815"/>
                </a:moveTo>
                <a:lnTo>
                  <a:pt x="137186" y="3815"/>
                </a:lnTo>
                <a:lnTo>
                  <a:pt x="155211" y="5817"/>
                </a:lnTo>
                <a:lnTo>
                  <a:pt x="147968" y="4550"/>
                </a:lnTo>
                <a:lnTo>
                  <a:pt x="140020" y="3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73033" y="8642722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52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273033" y="9016114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52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66315" y="8917914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29">
                <a:moveTo>
                  <a:pt x="39992" y="74803"/>
                </a:moveTo>
                <a:lnTo>
                  <a:pt x="0" y="74803"/>
                </a:lnTo>
                <a:lnTo>
                  <a:pt x="0" y="0"/>
                </a:lnTo>
                <a:lnTo>
                  <a:pt x="39992" y="0"/>
                </a:lnTo>
                <a:lnTo>
                  <a:pt x="39992" y="74803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66021" y="8970543"/>
            <a:ext cx="40640" cy="22860"/>
          </a:xfrm>
          <a:custGeom>
            <a:avLst/>
            <a:gdLst/>
            <a:ahLst/>
            <a:cxnLst/>
            <a:rect l="l" t="t" r="r" b="b"/>
            <a:pathLst>
              <a:path w="40640" h="22859">
                <a:moveTo>
                  <a:pt x="88" y="50"/>
                </a:moveTo>
                <a:lnTo>
                  <a:pt x="0" y="22466"/>
                </a:lnTo>
                <a:lnTo>
                  <a:pt x="40551" y="22466"/>
                </a:lnTo>
                <a:lnTo>
                  <a:pt x="40551" y="4979"/>
                </a:lnTo>
                <a:lnTo>
                  <a:pt x="25056" y="4979"/>
                </a:lnTo>
                <a:lnTo>
                  <a:pt x="12191" y="4429"/>
                </a:lnTo>
                <a:lnTo>
                  <a:pt x="3366" y="1692"/>
                </a:lnTo>
                <a:lnTo>
                  <a:pt x="88" y="50"/>
                </a:lnTo>
                <a:close/>
              </a:path>
              <a:path w="40640" h="22859">
                <a:moveTo>
                  <a:pt x="40551" y="0"/>
                </a:moveTo>
                <a:lnTo>
                  <a:pt x="25056" y="4979"/>
                </a:lnTo>
                <a:lnTo>
                  <a:pt x="40551" y="4979"/>
                </a:lnTo>
                <a:lnTo>
                  <a:pt x="40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77563" y="895232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500" y="8762"/>
                </a:moveTo>
                <a:lnTo>
                  <a:pt x="17500" y="13601"/>
                </a:lnTo>
                <a:lnTo>
                  <a:pt x="13589" y="17525"/>
                </a:lnTo>
                <a:lnTo>
                  <a:pt x="8763" y="17525"/>
                </a:lnTo>
                <a:lnTo>
                  <a:pt x="3911" y="17525"/>
                </a:lnTo>
                <a:lnTo>
                  <a:pt x="0" y="13601"/>
                </a:lnTo>
                <a:lnTo>
                  <a:pt x="0" y="8762"/>
                </a:lnTo>
                <a:lnTo>
                  <a:pt x="0" y="3924"/>
                </a:lnTo>
                <a:lnTo>
                  <a:pt x="3911" y="0"/>
                </a:lnTo>
                <a:lnTo>
                  <a:pt x="8763" y="0"/>
                </a:lnTo>
                <a:lnTo>
                  <a:pt x="13589" y="0"/>
                </a:lnTo>
                <a:lnTo>
                  <a:pt x="17500" y="3924"/>
                </a:lnTo>
                <a:lnTo>
                  <a:pt x="17500" y="876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15168" y="8652161"/>
            <a:ext cx="88900" cy="87630"/>
          </a:xfrm>
          <a:custGeom>
            <a:avLst/>
            <a:gdLst/>
            <a:ahLst/>
            <a:cxnLst/>
            <a:rect l="l" t="t" r="r" b="b"/>
            <a:pathLst>
              <a:path w="88900" h="87629">
                <a:moveTo>
                  <a:pt x="31229" y="41490"/>
                </a:moveTo>
                <a:lnTo>
                  <a:pt x="35979" y="38455"/>
                </a:lnTo>
                <a:lnTo>
                  <a:pt x="34277" y="33045"/>
                </a:lnTo>
                <a:lnTo>
                  <a:pt x="25514" y="5727"/>
                </a:lnTo>
                <a:lnTo>
                  <a:pt x="25869" y="0"/>
                </a:lnTo>
                <a:lnTo>
                  <a:pt x="30060" y="5727"/>
                </a:lnTo>
                <a:lnTo>
                  <a:pt x="46075" y="30695"/>
                </a:lnTo>
                <a:lnTo>
                  <a:pt x="47764" y="34404"/>
                </a:lnTo>
                <a:lnTo>
                  <a:pt x="53162" y="33045"/>
                </a:lnTo>
                <a:lnTo>
                  <a:pt x="80810" y="24955"/>
                </a:lnTo>
                <a:lnTo>
                  <a:pt x="88544" y="24612"/>
                </a:lnTo>
                <a:lnTo>
                  <a:pt x="80810" y="30022"/>
                </a:lnTo>
                <a:lnTo>
                  <a:pt x="54876" y="44183"/>
                </a:lnTo>
                <a:lnTo>
                  <a:pt x="51701" y="45758"/>
                </a:lnTo>
                <a:lnTo>
                  <a:pt x="53276" y="49352"/>
                </a:lnTo>
                <a:lnTo>
                  <a:pt x="61810" y="78371"/>
                </a:lnTo>
                <a:lnTo>
                  <a:pt x="64058" y="87363"/>
                </a:lnTo>
                <a:lnTo>
                  <a:pt x="57315" y="79933"/>
                </a:lnTo>
                <a:lnTo>
                  <a:pt x="42265" y="54762"/>
                </a:lnTo>
                <a:lnTo>
                  <a:pt x="41795" y="50266"/>
                </a:lnTo>
                <a:lnTo>
                  <a:pt x="34823" y="52285"/>
                </a:lnTo>
                <a:lnTo>
                  <a:pt x="8991" y="59931"/>
                </a:lnTo>
                <a:lnTo>
                  <a:pt x="0" y="60375"/>
                </a:lnTo>
                <a:lnTo>
                  <a:pt x="8089" y="55422"/>
                </a:lnTo>
                <a:lnTo>
                  <a:pt x="31229" y="414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264914" y="8945391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5">
                <a:moveTo>
                  <a:pt x="17754" y="23583"/>
                </a:moveTo>
                <a:lnTo>
                  <a:pt x="20447" y="21844"/>
                </a:lnTo>
                <a:lnTo>
                  <a:pt x="19494" y="18783"/>
                </a:lnTo>
                <a:lnTo>
                  <a:pt x="14503" y="3251"/>
                </a:lnTo>
                <a:lnTo>
                  <a:pt x="14706" y="0"/>
                </a:lnTo>
                <a:lnTo>
                  <a:pt x="17094" y="3251"/>
                </a:lnTo>
                <a:lnTo>
                  <a:pt x="26200" y="17449"/>
                </a:lnTo>
                <a:lnTo>
                  <a:pt x="27152" y="19558"/>
                </a:lnTo>
                <a:lnTo>
                  <a:pt x="30200" y="18783"/>
                </a:lnTo>
                <a:lnTo>
                  <a:pt x="45935" y="14185"/>
                </a:lnTo>
                <a:lnTo>
                  <a:pt x="50342" y="13995"/>
                </a:lnTo>
                <a:lnTo>
                  <a:pt x="45935" y="17068"/>
                </a:lnTo>
                <a:lnTo>
                  <a:pt x="31191" y="25107"/>
                </a:lnTo>
                <a:lnTo>
                  <a:pt x="29387" y="26009"/>
                </a:lnTo>
                <a:lnTo>
                  <a:pt x="30276" y="28041"/>
                </a:lnTo>
                <a:lnTo>
                  <a:pt x="35140" y="44538"/>
                </a:lnTo>
                <a:lnTo>
                  <a:pt x="36423" y="49644"/>
                </a:lnTo>
                <a:lnTo>
                  <a:pt x="32575" y="45427"/>
                </a:lnTo>
                <a:lnTo>
                  <a:pt x="24028" y="31127"/>
                </a:lnTo>
                <a:lnTo>
                  <a:pt x="23774" y="28562"/>
                </a:lnTo>
                <a:lnTo>
                  <a:pt x="19812" y="29718"/>
                </a:lnTo>
                <a:lnTo>
                  <a:pt x="5105" y="34048"/>
                </a:lnTo>
                <a:lnTo>
                  <a:pt x="0" y="34315"/>
                </a:lnTo>
                <a:lnTo>
                  <a:pt x="4597" y="31508"/>
                </a:lnTo>
                <a:lnTo>
                  <a:pt x="17754" y="2358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13900900" y="386542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46/47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1563121" y="7442682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86003" y="486016"/>
                </a:moveTo>
                <a:lnTo>
                  <a:pt x="0" y="486016"/>
                </a:lnTo>
                <a:lnTo>
                  <a:pt x="0" y="0"/>
                </a:lnTo>
                <a:lnTo>
                  <a:pt x="486003" y="0"/>
                </a:lnTo>
                <a:lnTo>
                  <a:pt x="486003" y="486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663824" y="7575837"/>
            <a:ext cx="134620" cy="121920"/>
          </a:xfrm>
          <a:custGeom>
            <a:avLst/>
            <a:gdLst/>
            <a:ahLst/>
            <a:cxnLst/>
            <a:rect l="l" t="t" r="r" b="b"/>
            <a:pathLst>
              <a:path w="134620" h="121920">
                <a:moveTo>
                  <a:pt x="129413" y="0"/>
                </a:moveTo>
                <a:lnTo>
                  <a:pt x="116713" y="0"/>
                </a:lnTo>
                <a:lnTo>
                  <a:pt x="111556" y="5156"/>
                </a:lnTo>
                <a:lnTo>
                  <a:pt x="111569" y="98336"/>
                </a:lnTo>
                <a:lnTo>
                  <a:pt x="5143" y="98336"/>
                </a:lnTo>
                <a:lnTo>
                  <a:pt x="0" y="103479"/>
                </a:lnTo>
                <a:lnTo>
                  <a:pt x="0" y="116192"/>
                </a:lnTo>
                <a:lnTo>
                  <a:pt x="5143" y="121348"/>
                </a:lnTo>
                <a:lnTo>
                  <a:pt x="126136" y="121348"/>
                </a:lnTo>
                <a:lnTo>
                  <a:pt x="129057" y="120129"/>
                </a:lnTo>
                <a:lnTo>
                  <a:pt x="133375" y="115811"/>
                </a:lnTo>
                <a:lnTo>
                  <a:pt x="134594" y="112890"/>
                </a:lnTo>
                <a:lnTo>
                  <a:pt x="134569" y="5156"/>
                </a:lnTo>
                <a:lnTo>
                  <a:pt x="129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618594" y="7518151"/>
            <a:ext cx="321310" cy="335280"/>
          </a:xfrm>
          <a:custGeom>
            <a:avLst/>
            <a:gdLst/>
            <a:ahLst/>
            <a:cxnLst/>
            <a:rect l="l" t="t" r="r" b="b"/>
            <a:pathLst>
              <a:path w="321309" h="335279">
                <a:moveTo>
                  <a:pt x="167538" y="0"/>
                </a:moveTo>
                <a:lnTo>
                  <a:pt x="123047" y="5994"/>
                </a:lnTo>
                <a:lnTo>
                  <a:pt x="83039" y="22906"/>
                </a:lnTo>
                <a:lnTo>
                  <a:pt x="49122" y="49125"/>
                </a:lnTo>
                <a:lnTo>
                  <a:pt x="22904" y="83041"/>
                </a:lnTo>
                <a:lnTo>
                  <a:pt x="5994" y="123044"/>
                </a:lnTo>
                <a:lnTo>
                  <a:pt x="0" y="167525"/>
                </a:lnTo>
                <a:lnTo>
                  <a:pt x="5994" y="212006"/>
                </a:lnTo>
                <a:lnTo>
                  <a:pt x="22904" y="252010"/>
                </a:lnTo>
                <a:lnTo>
                  <a:pt x="49122" y="285926"/>
                </a:lnTo>
                <a:lnTo>
                  <a:pt x="83039" y="312144"/>
                </a:lnTo>
                <a:lnTo>
                  <a:pt x="123047" y="329056"/>
                </a:lnTo>
                <a:lnTo>
                  <a:pt x="167538" y="335051"/>
                </a:lnTo>
                <a:lnTo>
                  <a:pt x="216731" y="327670"/>
                </a:lnTo>
                <a:lnTo>
                  <a:pt x="251977" y="310895"/>
                </a:lnTo>
                <a:lnTo>
                  <a:pt x="167538" y="310895"/>
                </a:lnTo>
                <a:lnTo>
                  <a:pt x="122260" y="303576"/>
                </a:lnTo>
                <a:lnTo>
                  <a:pt x="82900" y="283201"/>
                </a:lnTo>
                <a:lnTo>
                  <a:pt x="51837" y="252150"/>
                </a:lnTo>
                <a:lnTo>
                  <a:pt x="31453" y="212799"/>
                </a:lnTo>
                <a:lnTo>
                  <a:pt x="24130" y="167525"/>
                </a:lnTo>
                <a:lnTo>
                  <a:pt x="31453" y="122257"/>
                </a:lnTo>
                <a:lnTo>
                  <a:pt x="51837" y="82906"/>
                </a:lnTo>
                <a:lnTo>
                  <a:pt x="82900" y="51853"/>
                </a:lnTo>
                <a:lnTo>
                  <a:pt x="122260" y="31476"/>
                </a:lnTo>
                <a:lnTo>
                  <a:pt x="167538" y="24155"/>
                </a:lnTo>
                <a:lnTo>
                  <a:pt x="252199" y="24155"/>
                </a:lnTo>
                <a:lnTo>
                  <a:pt x="216191" y="7223"/>
                </a:lnTo>
                <a:lnTo>
                  <a:pt x="167538" y="0"/>
                </a:lnTo>
                <a:close/>
              </a:path>
              <a:path w="321309" h="335279">
                <a:moveTo>
                  <a:pt x="320890" y="234708"/>
                </a:moveTo>
                <a:lnTo>
                  <a:pt x="294106" y="234708"/>
                </a:lnTo>
                <a:lnTo>
                  <a:pt x="271858" y="265713"/>
                </a:lnTo>
                <a:lnTo>
                  <a:pt x="242319" y="289780"/>
                </a:lnTo>
                <a:lnTo>
                  <a:pt x="207031" y="305358"/>
                </a:lnTo>
                <a:lnTo>
                  <a:pt x="167538" y="310895"/>
                </a:lnTo>
                <a:lnTo>
                  <a:pt x="251977" y="310895"/>
                </a:lnTo>
                <a:lnTo>
                  <a:pt x="260149" y="307006"/>
                </a:lnTo>
                <a:lnTo>
                  <a:pt x="295600" y="275279"/>
                </a:lnTo>
                <a:lnTo>
                  <a:pt x="320890" y="234708"/>
                </a:lnTo>
                <a:close/>
              </a:path>
              <a:path w="321309" h="335279">
                <a:moveTo>
                  <a:pt x="252199" y="24155"/>
                </a:moveTo>
                <a:lnTo>
                  <a:pt x="167538" y="24155"/>
                </a:lnTo>
                <a:lnTo>
                  <a:pt x="206480" y="29533"/>
                </a:lnTo>
                <a:lnTo>
                  <a:pt x="241363" y="44678"/>
                </a:lnTo>
                <a:lnTo>
                  <a:pt x="270712" y="68110"/>
                </a:lnTo>
                <a:lnTo>
                  <a:pt x="293052" y="98348"/>
                </a:lnTo>
                <a:lnTo>
                  <a:pt x="319938" y="98348"/>
                </a:lnTo>
                <a:lnTo>
                  <a:pt x="294509" y="58550"/>
                </a:lnTo>
                <a:lnTo>
                  <a:pt x="259221" y="27457"/>
                </a:lnTo>
                <a:lnTo>
                  <a:pt x="252199" y="24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841683" y="7629593"/>
            <a:ext cx="76835" cy="108585"/>
          </a:xfrm>
          <a:custGeom>
            <a:avLst/>
            <a:gdLst/>
            <a:ahLst/>
            <a:cxnLst/>
            <a:rect l="l" t="t" r="r" b="b"/>
            <a:pathLst>
              <a:path w="76834" h="108584">
                <a:moveTo>
                  <a:pt x="73708" y="21704"/>
                </a:moveTo>
                <a:lnTo>
                  <a:pt x="47612" y="21704"/>
                </a:lnTo>
                <a:lnTo>
                  <a:pt x="49999" y="29273"/>
                </a:lnTo>
                <a:lnTo>
                  <a:pt x="49999" y="33731"/>
                </a:lnTo>
                <a:lnTo>
                  <a:pt x="48975" y="40635"/>
                </a:lnTo>
                <a:lnTo>
                  <a:pt x="45804" y="46137"/>
                </a:lnTo>
                <a:lnTo>
                  <a:pt x="40339" y="51342"/>
                </a:lnTo>
                <a:lnTo>
                  <a:pt x="32435" y="57353"/>
                </a:lnTo>
                <a:lnTo>
                  <a:pt x="16854" y="69810"/>
                </a:lnTo>
                <a:lnTo>
                  <a:pt x="7405" y="80297"/>
                </a:lnTo>
                <a:lnTo>
                  <a:pt x="2426" y="91291"/>
                </a:lnTo>
                <a:lnTo>
                  <a:pt x="253" y="105270"/>
                </a:lnTo>
                <a:lnTo>
                  <a:pt x="0" y="108305"/>
                </a:lnTo>
                <a:lnTo>
                  <a:pt x="76034" y="108305"/>
                </a:lnTo>
                <a:lnTo>
                  <a:pt x="76034" y="84861"/>
                </a:lnTo>
                <a:lnTo>
                  <a:pt x="34480" y="84861"/>
                </a:lnTo>
                <a:lnTo>
                  <a:pt x="37083" y="82715"/>
                </a:lnTo>
                <a:lnTo>
                  <a:pt x="69603" y="56457"/>
                </a:lnTo>
                <a:lnTo>
                  <a:pt x="76314" y="35026"/>
                </a:lnTo>
                <a:lnTo>
                  <a:pt x="73708" y="21704"/>
                </a:lnTo>
                <a:close/>
              </a:path>
              <a:path w="76834" h="108584">
                <a:moveTo>
                  <a:pt x="38569" y="0"/>
                </a:moveTo>
                <a:lnTo>
                  <a:pt x="4438" y="22015"/>
                </a:lnTo>
                <a:lnTo>
                  <a:pt x="1231" y="41986"/>
                </a:lnTo>
                <a:lnTo>
                  <a:pt x="26784" y="41986"/>
                </a:lnTo>
                <a:lnTo>
                  <a:pt x="27017" y="29273"/>
                </a:lnTo>
                <a:lnTo>
                  <a:pt x="27990" y="21704"/>
                </a:lnTo>
                <a:lnTo>
                  <a:pt x="73708" y="21704"/>
                </a:lnTo>
                <a:lnTo>
                  <a:pt x="73542" y="20852"/>
                </a:lnTo>
                <a:lnTo>
                  <a:pt x="65776" y="9778"/>
                </a:lnTo>
                <a:lnTo>
                  <a:pt x="53843" y="2572"/>
                </a:lnTo>
                <a:lnTo>
                  <a:pt x="38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932800" y="7631017"/>
            <a:ext cx="77470" cy="107314"/>
          </a:xfrm>
          <a:custGeom>
            <a:avLst/>
            <a:gdLst/>
            <a:ahLst/>
            <a:cxnLst/>
            <a:rect l="l" t="t" r="r" b="b"/>
            <a:pathLst>
              <a:path w="77470" h="107315">
                <a:moveTo>
                  <a:pt x="65747" y="85026"/>
                </a:moveTo>
                <a:lnTo>
                  <a:pt x="40284" y="85026"/>
                </a:lnTo>
                <a:lnTo>
                  <a:pt x="40284" y="106883"/>
                </a:lnTo>
                <a:lnTo>
                  <a:pt x="65747" y="106883"/>
                </a:lnTo>
                <a:lnTo>
                  <a:pt x="65747" y="85026"/>
                </a:lnTo>
                <a:close/>
              </a:path>
              <a:path w="77470" h="107315">
                <a:moveTo>
                  <a:pt x="65747" y="0"/>
                </a:moveTo>
                <a:lnTo>
                  <a:pt x="38633" y="0"/>
                </a:lnTo>
                <a:lnTo>
                  <a:pt x="0" y="63881"/>
                </a:lnTo>
                <a:lnTo>
                  <a:pt x="0" y="85026"/>
                </a:lnTo>
                <a:lnTo>
                  <a:pt x="76962" y="85026"/>
                </a:lnTo>
                <a:lnTo>
                  <a:pt x="76962" y="63296"/>
                </a:lnTo>
                <a:lnTo>
                  <a:pt x="22542" y="63296"/>
                </a:lnTo>
                <a:lnTo>
                  <a:pt x="40284" y="33274"/>
                </a:lnTo>
                <a:lnTo>
                  <a:pt x="65747" y="33274"/>
                </a:lnTo>
                <a:lnTo>
                  <a:pt x="65747" y="0"/>
                </a:lnTo>
                <a:close/>
              </a:path>
              <a:path w="77470" h="107315">
                <a:moveTo>
                  <a:pt x="65747" y="33274"/>
                </a:moveTo>
                <a:lnTo>
                  <a:pt x="40284" y="33274"/>
                </a:lnTo>
                <a:lnTo>
                  <a:pt x="40284" y="63296"/>
                </a:lnTo>
                <a:lnTo>
                  <a:pt x="65747" y="63296"/>
                </a:lnTo>
                <a:lnTo>
                  <a:pt x="65747" y="33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563121" y="8029282"/>
            <a:ext cx="486409" cy="480695"/>
          </a:xfrm>
          <a:custGeom>
            <a:avLst/>
            <a:gdLst/>
            <a:ahLst/>
            <a:cxnLst/>
            <a:rect l="l" t="t" r="r" b="b"/>
            <a:pathLst>
              <a:path w="486409" h="480695">
                <a:moveTo>
                  <a:pt x="486003" y="480529"/>
                </a:moveTo>
                <a:lnTo>
                  <a:pt x="0" y="480529"/>
                </a:lnTo>
                <a:lnTo>
                  <a:pt x="0" y="0"/>
                </a:lnTo>
                <a:lnTo>
                  <a:pt x="486003" y="0"/>
                </a:lnTo>
                <a:lnTo>
                  <a:pt x="486003" y="480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602709" y="8208401"/>
            <a:ext cx="381000" cy="122555"/>
          </a:xfrm>
          <a:custGeom>
            <a:avLst/>
            <a:gdLst/>
            <a:ahLst/>
            <a:cxnLst/>
            <a:rect l="l" t="t" r="r" b="b"/>
            <a:pathLst>
              <a:path w="381000" h="122554">
                <a:moveTo>
                  <a:pt x="26403" y="3797"/>
                </a:moveTo>
                <a:lnTo>
                  <a:pt x="0" y="3797"/>
                </a:lnTo>
                <a:lnTo>
                  <a:pt x="33502" y="122288"/>
                </a:lnTo>
                <a:lnTo>
                  <a:pt x="56603" y="122288"/>
                </a:lnTo>
                <a:lnTo>
                  <a:pt x="63245" y="90436"/>
                </a:lnTo>
                <a:lnTo>
                  <a:pt x="45224" y="90436"/>
                </a:lnTo>
                <a:lnTo>
                  <a:pt x="43514" y="80306"/>
                </a:lnTo>
                <a:lnTo>
                  <a:pt x="40567" y="65738"/>
                </a:lnTo>
                <a:lnTo>
                  <a:pt x="35407" y="42602"/>
                </a:lnTo>
                <a:lnTo>
                  <a:pt x="26403" y="3797"/>
                </a:lnTo>
                <a:close/>
              </a:path>
              <a:path w="381000" h="122554">
                <a:moveTo>
                  <a:pt x="93823" y="29857"/>
                </a:moveTo>
                <a:lnTo>
                  <a:pt x="75260" y="29857"/>
                </a:lnTo>
                <a:lnTo>
                  <a:pt x="78077" y="45735"/>
                </a:lnTo>
                <a:lnTo>
                  <a:pt x="81326" y="62823"/>
                </a:lnTo>
                <a:lnTo>
                  <a:pt x="86120" y="86536"/>
                </a:lnTo>
                <a:lnTo>
                  <a:pt x="93573" y="122288"/>
                </a:lnTo>
                <a:lnTo>
                  <a:pt x="117348" y="122288"/>
                </a:lnTo>
                <a:lnTo>
                  <a:pt x="126309" y="90436"/>
                </a:lnTo>
                <a:lnTo>
                  <a:pt x="105956" y="90436"/>
                </a:lnTo>
                <a:lnTo>
                  <a:pt x="104031" y="79563"/>
                </a:lnTo>
                <a:lnTo>
                  <a:pt x="101333" y="65738"/>
                </a:lnTo>
                <a:lnTo>
                  <a:pt x="96529" y="42602"/>
                </a:lnTo>
                <a:lnTo>
                  <a:pt x="93823" y="29857"/>
                </a:lnTo>
                <a:close/>
              </a:path>
              <a:path w="381000" h="122554">
                <a:moveTo>
                  <a:pt x="88290" y="3797"/>
                </a:moveTo>
                <a:lnTo>
                  <a:pt x="62052" y="3797"/>
                </a:lnTo>
                <a:lnTo>
                  <a:pt x="54217" y="43252"/>
                </a:lnTo>
                <a:lnTo>
                  <a:pt x="49807" y="66357"/>
                </a:lnTo>
                <a:lnTo>
                  <a:pt x="47275" y="80422"/>
                </a:lnTo>
                <a:lnTo>
                  <a:pt x="45554" y="90436"/>
                </a:lnTo>
                <a:lnTo>
                  <a:pt x="63245" y="90436"/>
                </a:lnTo>
                <a:lnTo>
                  <a:pt x="69172" y="61709"/>
                </a:lnTo>
                <a:lnTo>
                  <a:pt x="72321" y="45317"/>
                </a:lnTo>
                <a:lnTo>
                  <a:pt x="74930" y="29857"/>
                </a:lnTo>
                <a:lnTo>
                  <a:pt x="93823" y="29857"/>
                </a:lnTo>
                <a:lnTo>
                  <a:pt x="88290" y="3797"/>
                </a:lnTo>
                <a:close/>
              </a:path>
              <a:path w="381000" h="122554">
                <a:moveTo>
                  <a:pt x="150685" y="3797"/>
                </a:moveTo>
                <a:lnTo>
                  <a:pt x="125590" y="3797"/>
                </a:lnTo>
                <a:lnTo>
                  <a:pt x="116380" y="43252"/>
                </a:lnTo>
                <a:lnTo>
                  <a:pt x="110928" y="67348"/>
                </a:lnTo>
                <a:lnTo>
                  <a:pt x="107980" y="81328"/>
                </a:lnTo>
                <a:lnTo>
                  <a:pt x="106286" y="90436"/>
                </a:lnTo>
                <a:lnTo>
                  <a:pt x="126309" y="90436"/>
                </a:lnTo>
                <a:lnTo>
                  <a:pt x="150685" y="3797"/>
                </a:lnTo>
                <a:close/>
              </a:path>
              <a:path w="381000" h="122554">
                <a:moveTo>
                  <a:pt x="183362" y="34493"/>
                </a:moveTo>
                <a:lnTo>
                  <a:pt x="160604" y="34493"/>
                </a:lnTo>
                <a:lnTo>
                  <a:pt x="160604" y="122288"/>
                </a:lnTo>
                <a:lnTo>
                  <a:pt x="183362" y="122288"/>
                </a:lnTo>
                <a:lnTo>
                  <a:pt x="183362" y="34493"/>
                </a:lnTo>
                <a:close/>
              </a:path>
              <a:path w="381000" h="122554">
                <a:moveTo>
                  <a:pt x="183362" y="0"/>
                </a:moveTo>
                <a:lnTo>
                  <a:pt x="160604" y="0"/>
                </a:lnTo>
                <a:lnTo>
                  <a:pt x="160604" y="21437"/>
                </a:lnTo>
                <a:lnTo>
                  <a:pt x="183362" y="21437"/>
                </a:lnTo>
                <a:lnTo>
                  <a:pt x="183362" y="0"/>
                </a:lnTo>
                <a:close/>
              </a:path>
              <a:path w="381000" h="122554">
                <a:moveTo>
                  <a:pt x="245414" y="65366"/>
                </a:moveTo>
                <a:lnTo>
                  <a:pt x="199390" y="65366"/>
                </a:lnTo>
                <a:lnTo>
                  <a:pt x="199390" y="86804"/>
                </a:lnTo>
                <a:lnTo>
                  <a:pt x="245414" y="86804"/>
                </a:lnTo>
                <a:lnTo>
                  <a:pt x="245414" y="65366"/>
                </a:lnTo>
                <a:close/>
              </a:path>
              <a:path w="381000" h="122554">
                <a:moveTo>
                  <a:pt x="346760" y="3797"/>
                </a:moveTo>
                <a:lnTo>
                  <a:pt x="262445" y="3797"/>
                </a:lnTo>
                <a:lnTo>
                  <a:pt x="262445" y="122288"/>
                </a:lnTo>
                <a:lnTo>
                  <a:pt x="287185" y="122288"/>
                </a:lnTo>
                <a:lnTo>
                  <a:pt x="287185" y="72440"/>
                </a:lnTo>
                <a:lnTo>
                  <a:pt x="339344" y="72440"/>
                </a:lnTo>
                <a:lnTo>
                  <a:pt x="339344" y="51498"/>
                </a:lnTo>
                <a:lnTo>
                  <a:pt x="287185" y="51498"/>
                </a:lnTo>
                <a:lnTo>
                  <a:pt x="287185" y="24739"/>
                </a:lnTo>
                <a:lnTo>
                  <a:pt x="346760" y="24739"/>
                </a:lnTo>
                <a:lnTo>
                  <a:pt x="346760" y="3797"/>
                </a:lnTo>
                <a:close/>
              </a:path>
              <a:path w="381000" h="122554">
                <a:moveTo>
                  <a:pt x="380936" y="34493"/>
                </a:moveTo>
                <a:lnTo>
                  <a:pt x="358178" y="34493"/>
                </a:lnTo>
                <a:lnTo>
                  <a:pt x="358178" y="122288"/>
                </a:lnTo>
                <a:lnTo>
                  <a:pt x="380936" y="122288"/>
                </a:lnTo>
                <a:lnTo>
                  <a:pt x="380936" y="34493"/>
                </a:lnTo>
                <a:close/>
              </a:path>
              <a:path w="381000" h="122554">
                <a:moveTo>
                  <a:pt x="380936" y="0"/>
                </a:moveTo>
                <a:lnTo>
                  <a:pt x="358178" y="0"/>
                </a:lnTo>
                <a:lnTo>
                  <a:pt x="358178" y="21437"/>
                </a:lnTo>
                <a:lnTo>
                  <a:pt x="380936" y="21437"/>
                </a:lnTo>
                <a:lnTo>
                  <a:pt x="380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555996" y="8586203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86003" y="485990"/>
                </a:moveTo>
                <a:lnTo>
                  <a:pt x="0" y="485990"/>
                </a:lnTo>
                <a:lnTo>
                  <a:pt x="0" y="0"/>
                </a:lnTo>
                <a:lnTo>
                  <a:pt x="486003" y="0"/>
                </a:lnTo>
                <a:lnTo>
                  <a:pt x="486003" y="485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604769" y="8703866"/>
            <a:ext cx="92075" cy="82550"/>
          </a:xfrm>
          <a:custGeom>
            <a:avLst/>
            <a:gdLst/>
            <a:ahLst/>
            <a:cxnLst/>
            <a:rect l="l" t="t" r="r" b="b"/>
            <a:pathLst>
              <a:path w="92075" h="82550">
                <a:moveTo>
                  <a:pt x="67005" y="0"/>
                </a:moveTo>
                <a:lnTo>
                  <a:pt x="0" y="0"/>
                </a:lnTo>
                <a:lnTo>
                  <a:pt x="0" y="82003"/>
                </a:lnTo>
                <a:lnTo>
                  <a:pt x="68960" y="82003"/>
                </a:lnTo>
                <a:lnTo>
                  <a:pt x="74714" y="80949"/>
                </a:lnTo>
                <a:lnTo>
                  <a:pt x="83654" y="76492"/>
                </a:lnTo>
                <a:lnTo>
                  <a:pt x="86944" y="72898"/>
                </a:lnTo>
                <a:lnTo>
                  <a:pt x="88997" y="67678"/>
                </a:lnTo>
                <a:lnTo>
                  <a:pt x="14541" y="67678"/>
                </a:lnTo>
                <a:lnTo>
                  <a:pt x="14541" y="14338"/>
                </a:lnTo>
                <a:lnTo>
                  <a:pt x="89381" y="14338"/>
                </a:lnTo>
                <a:lnTo>
                  <a:pt x="88874" y="12446"/>
                </a:lnTo>
                <a:lnTo>
                  <a:pt x="87083" y="9144"/>
                </a:lnTo>
                <a:lnTo>
                  <a:pt x="82181" y="4216"/>
                </a:lnTo>
                <a:lnTo>
                  <a:pt x="78955" y="2451"/>
                </a:lnTo>
                <a:lnTo>
                  <a:pt x="71437" y="469"/>
                </a:lnTo>
                <a:lnTo>
                  <a:pt x="67005" y="0"/>
                </a:lnTo>
                <a:close/>
              </a:path>
              <a:path w="92075" h="82550">
                <a:moveTo>
                  <a:pt x="89381" y="14338"/>
                </a:moveTo>
                <a:lnTo>
                  <a:pt x="66509" y="14338"/>
                </a:lnTo>
                <a:lnTo>
                  <a:pt x="69875" y="14833"/>
                </a:lnTo>
                <a:lnTo>
                  <a:pt x="73825" y="16624"/>
                </a:lnTo>
                <a:lnTo>
                  <a:pt x="74980" y="17907"/>
                </a:lnTo>
                <a:lnTo>
                  <a:pt x="76568" y="22263"/>
                </a:lnTo>
                <a:lnTo>
                  <a:pt x="76904" y="25031"/>
                </a:lnTo>
                <a:lnTo>
                  <a:pt x="77012" y="54483"/>
                </a:lnTo>
                <a:lnTo>
                  <a:pt x="76809" y="57556"/>
                </a:lnTo>
                <a:lnTo>
                  <a:pt x="65785" y="67678"/>
                </a:lnTo>
                <a:lnTo>
                  <a:pt x="88997" y="67678"/>
                </a:lnTo>
                <a:lnTo>
                  <a:pt x="90576" y="63665"/>
                </a:lnTo>
                <a:lnTo>
                  <a:pt x="91465" y="57962"/>
                </a:lnTo>
                <a:lnTo>
                  <a:pt x="91503" y="25031"/>
                </a:lnTo>
                <a:lnTo>
                  <a:pt x="90970" y="20269"/>
                </a:lnTo>
                <a:lnTo>
                  <a:pt x="89381" y="14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749585" y="8703966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64173" y="0"/>
                </a:moveTo>
                <a:lnTo>
                  <a:pt x="0" y="0"/>
                </a:lnTo>
                <a:lnTo>
                  <a:pt x="0" y="82016"/>
                </a:lnTo>
                <a:lnTo>
                  <a:pt x="14541" y="82016"/>
                </a:lnTo>
                <a:lnTo>
                  <a:pt x="14541" y="51003"/>
                </a:lnTo>
                <a:lnTo>
                  <a:pt x="85085" y="51003"/>
                </a:lnTo>
                <a:lnTo>
                  <a:pt x="84924" y="50291"/>
                </a:lnTo>
                <a:lnTo>
                  <a:pt x="81864" y="45186"/>
                </a:lnTo>
                <a:lnTo>
                  <a:pt x="80810" y="43865"/>
                </a:lnTo>
                <a:lnTo>
                  <a:pt x="79641" y="42786"/>
                </a:lnTo>
                <a:lnTo>
                  <a:pt x="80568" y="42024"/>
                </a:lnTo>
                <a:lnTo>
                  <a:pt x="82778" y="40004"/>
                </a:lnTo>
                <a:lnTo>
                  <a:pt x="84289" y="37795"/>
                </a:lnTo>
                <a:lnTo>
                  <a:pt x="84768" y="36677"/>
                </a:lnTo>
                <a:lnTo>
                  <a:pt x="14541" y="36677"/>
                </a:lnTo>
                <a:lnTo>
                  <a:pt x="14541" y="14338"/>
                </a:lnTo>
                <a:lnTo>
                  <a:pt x="85383" y="14338"/>
                </a:lnTo>
                <a:lnTo>
                  <a:pt x="82003" y="8166"/>
                </a:lnTo>
                <a:lnTo>
                  <a:pt x="78613" y="5130"/>
                </a:lnTo>
                <a:lnTo>
                  <a:pt x="69723" y="1015"/>
                </a:lnTo>
                <a:lnTo>
                  <a:pt x="64173" y="0"/>
                </a:lnTo>
                <a:close/>
              </a:path>
              <a:path w="87629" h="82550">
                <a:moveTo>
                  <a:pt x="85085" y="51003"/>
                </a:moveTo>
                <a:lnTo>
                  <a:pt x="66167" y="51003"/>
                </a:lnTo>
                <a:lnTo>
                  <a:pt x="68453" y="51638"/>
                </a:lnTo>
                <a:lnTo>
                  <a:pt x="70815" y="53962"/>
                </a:lnTo>
                <a:lnTo>
                  <a:pt x="71462" y="56565"/>
                </a:lnTo>
                <a:lnTo>
                  <a:pt x="71462" y="81902"/>
                </a:lnTo>
                <a:lnTo>
                  <a:pt x="86004" y="81902"/>
                </a:lnTo>
                <a:lnTo>
                  <a:pt x="86004" y="55067"/>
                </a:lnTo>
                <a:lnTo>
                  <a:pt x="85085" y="51003"/>
                </a:lnTo>
                <a:close/>
              </a:path>
              <a:path w="87629" h="82550">
                <a:moveTo>
                  <a:pt x="85383" y="14338"/>
                </a:moveTo>
                <a:lnTo>
                  <a:pt x="64465" y="14338"/>
                </a:lnTo>
                <a:lnTo>
                  <a:pt x="67437" y="15239"/>
                </a:lnTo>
                <a:lnTo>
                  <a:pt x="71691" y="18808"/>
                </a:lnTo>
                <a:lnTo>
                  <a:pt x="72656" y="20866"/>
                </a:lnTo>
                <a:lnTo>
                  <a:pt x="72656" y="28460"/>
                </a:lnTo>
                <a:lnTo>
                  <a:pt x="71628" y="31902"/>
                </a:lnTo>
                <a:lnTo>
                  <a:pt x="67538" y="35699"/>
                </a:lnTo>
                <a:lnTo>
                  <a:pt x="64287" y="36677"/>
                </a:lnTo>
                <a:lnTo>
                  <a:pt x="84768" y="36677"/>
                </a:lnTo>
                <a:lnTo>
                  <a:pt x="86626" y="32321"/>
                </a:lnTo>
                <a:lnTo>
                  <a:pt x="87198" y="29019"/>
                </a:lnTo>
                <a:lnTo>
                  <a:pt x="87198" y="20116"/>
                </a:lnTo>
                <a:lnTo>
                  <a:pt x="86169" y="15773"/>
                </a:lnTo>
                <a:lnTo>
                  <a:pt x="85383" y="14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890039" y="8703758"/>
            <a:ext cx="103505" cy="82550"/>
          </a:xfrm>
          <a:custGeom>
            <a:avLst/>
            <a:gdLst/>
            <a:ahLst/>
            <a:cxnLst/>
            <a:rect l="l" t="t" r="r" b="b"/>
            <a:pathLst>
              <a:path w="103504" h="82550">
                <a:moveTo>
                  <a:pt x="19799" y="0"/>
                </a:moveTo>
                <a:lnTo>
                  <a:pt x="0" y="0"/>
                </a:lnTo>
                <a:lnTo>
                  <a:pt x="44005" y="44132"/>
                </a:lnTo>
                <a:lnTo>
                  <a:pt x="44005" y="82118"/>
                </a:lnTo>
                <a:lnTo>
                  <a:pt x="59182" y="82118"/>
                </a:lnTo>
                <a:lnTo>
                  <a:pt x="59182" y="44132"/>
                </a:lnTo>
                <a:lnTo>
                  <a:pt x="71481" y="31800"/>
                </a:lnTo>
                <a:lnTo>
                  <a:pt x="51587" y="31800"/>
                </a:lnTo>
                <a:lnTo>
                  <a:pt x="19799" y="0"/>
                </a:lnTo>
                <a:close/>
              </a:path>
              <a:path w="103504" h="82550">
                <a:moveTo>
                  <a:pt x="103200" y="0"/>
                </a:moveTo>
                <a:lnTo>
                  <a:pt x="83388" y="0"/>
                </a:lnTo>
                <a:lnTo>
                  <a:pt x="51587" y="31800"/>
                </a:lnTo>
                <a:lnTo>
                  <a:pt x="71481" y="31800"/>
                </a:lnTo>
                <a:lnTo>
                  <a:pt x="10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604764" y="893800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40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604764" y="891260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23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604764" y="888847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4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677954" y="8937517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40" y="0"/>
                </a:lnTo>
              </a:path>
            </a:pathLst>
          </a:custGeom>
          <a:ln w="342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677954" y="888838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40" y="0"/>
                </a:lnTo>
              </a:path>
            </a:pathLst>
          </a:custGeom>
          <a:ln w="319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716832" y="8872427"/>
            <a:ext cx="74295" cy="82550"/>
          </a:xfrm>
          <a:custGeom>
            <a:avLst/>
            <a:gdLst/>
            <a:ahLst/>
            <a:cxnLst/>
            <a:rect l="l" t="t" r="r" b="b"/>
            <a:pathLst>
              <a:path w="74295" h="82550">
                <a:moveTo>
                  <a:pt x="73799" y="0"/>
                </a:moveTo>
                <a:lnTo>
                  <a:pt x="0" y="0"/>
                </a:lnTo>
                <a:lnTo>
                  <a:pt x="0" y="82219"/>
                </a:lnTo>
                <a:lnTo>
                  <a:pt x="73799" y="82219"/>
                </a:lnTo>
                <a:lnTo>
                  <a:pt x="73799" y="66382"/>
                </a:lnTo>
                <a:lnTo>
                  <a:pt x="16040" y="66382"/>
                </a:lnTo>
                <a:lnTo>
                  <a:pt x="16040" y="47751"/>
                </a:lnTo>
                <a:lnTo>
                  <a:pt x="72301" y="47751"/>
                </a:lnTo>
                <a:lnTo>
                  <a:pt x="72301" y="31927"/>
                </a:lnTo>
                <a:lnTo>
                  <a:pt x="16040" y="31927"/>
                </a:lnTo>
                <a:lnTo>
                  <a:pt x="16040" y="15836"/>
                </a:lnTo>
                <a:lnTo>
                  <a:pt x="73799" y="15836"/>
                </a:lnTo>
                <a:lnTo>
                  <a:pt x="73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806681" y="8872428"/>
            <a:ext cx="102235" cy="82550"/>
          </a:xfrm>
          <a:custGeom>
            <a:avLst/>
            <a:gdLst/>
            <a:ahLst/>
            <a:cxnLst/>
            <a:rect l="l" t="t" r="r" b="b"/>
            <a:pathLst>
              <a:path w="102234" h="82550">
                <a:moveTo>
                  <a:pt x="59435" y="0"/>
                </a:moveTo>
                <a:lnTo>
                  <a:pt x="42633" y="0"/>
                </a:lnTo>
                <a:lnTo>
                  <a:pt x="0" y="82219"/>
                </a:lnTo>
                <a:lnTo>
                  <a:pt x="17945" y="82219"/>
                </a:lnTo>
                <a:lnTo>
                  <a:pt x="27431" y="63728"/>
                </a:lnTo>
                <a:lnTo>
                  <a:pt x="92491" y="63728"/>
                </a:lnTo>
                <a:lnTo>
                  <a:pt x="84276" y="47891"/>
                </a:lnTo>
                <a:lnTo>
                  <a:pt x="35890" y="47891"/>
                </a:lnTo>
                <a:lnTo>
                  <a:pt x="50939" y="18669"/>
                </a:lnTo>
                <a:lnTo>
                  <a:pt x="69119" y="18668"/>
                </a:lnTo>
                <a:lnTo>
                  <a:pt x="59435" y="0"/>
                </a:lnTo>
                <a:close/>
              </a:path>
              <a:path w="102234" h="82550">
                <a:moveTo>
                  <a:pt x="92491" y="63728"/>
                </a:moveTo>
                <a:lnTo>
                  <a:pt x="74231" y="63728"/>
                </a:lnTo>
                <a:lnTo>
                  <a:pt x="83692" y="82219"/>
                </a:lnTo>
                <a:lnTo>
                  <a:pt x="102082" y="82219"/>
                </a:lnTo>
                <a:lnTo>
                  <a:pt x="92491" y="63728"/>
                </a:lnTo>
                <a:close/>
              </a:path>
              <a:path w="102234" h="82550">
                <a:moveTo>
                  <a:pt x="69119" y="18668"/>
                </a:moveTo>
                <a:lnTo>
                  <a:pt x="50939" y="18669"/>
                </a:lnTo>
                <a:lnTo>
                  <a:pt x="65976" y="47891"/>
                </a:lnTo>
                <a:lnTo>
                  <a:pt x="84276" y="47891"/>
                </a:lnTo>
                <a:lnTo>
                  <a:pt x="69119" y="18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905274" y="8872428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5" h="82550">
                <a:moveTo>
                  <a:pt x="51892" y="15836"/>
                </a:moveTo>
                <a:lnTo>
                  <a:pt x="35839" y="15836"/>
                </a:lnTo>
                <a:lnTo>
                  <a:pt x="35839" y="82219"/>
                </a:lnTo>
                <a:lnTo>
                  <a:pt x="51892" y="82219"/>
                </a:lnTo>
                <a:lnTo>
                  <a:pt x="51892" y="15836"/>
                </a:lnTo>
                <a:close/>
              </a:path>
              <a:path w="88265" h="82550">
                <a:moveTo>
                  <a:pt x="87960" y="0"/>
                </a:moveTo>
                <a:lnTo>
                  <a:pt x="0" y="0"/>
                </a:lnTo>
                <a:lnTo>
                  <a:pt x="0" y="15836"/>
                </a:lnTo>
                <a:lnTo>
                  <a:pt x="87960" y="15836"/>
                </a:lnTo>
                <a:lnTo>
                  <a:pt x="87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604764" y="882920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467" y="0"/>
                </a:lnTo>
              </a:path>
            </a:pathLst>
          </a:custGeom>
          <a:ln w="100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004435"/>
          </a:xfrm>
          <a:custGeom>
            <a:avLst/>
            <a:gdLst/>
            <a:ahLst/>
            <a:cxnLst/>
            <a:rect l="l" t="t" r="r" b="b"/>
            <a:pathLst>
              <a:path w="7560309" h="5004435">
                <a:moveTo>
                  <a:pt x="0" y="5003990"/>
                </a:moveTo>
                <a:lnTo>
                  <a:pt x="7559992" y="5003990"/>
                </a:lnTo>
                <a:lnTo>
                  <a:pt x="7559992" y="0"/>
                </a:lnTo>
                <a:lnTo>
                  <a:pt x="0" y="0"/>
                </a:lnTo>
                <a:lnTo>
                  <a:pt x="0" y="500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04003"/>
            <a:ext cx="7560309" cy="5688330"/>
          </a:xfrm>
          <a:custGeom>
            <a:avLst/>
            <a:gdLst/>
            <a:ahLst/>
            <a:cxnLst/>
            <a:rect l="l" t="t" r="r" b="b"/>
            <a:pathLst>
              <a:path w="7560309" h="5688330">
                <a:moveTo>
                  <a:pt x="0" y="5687999"/>
                </a:moveTo>
                <a:lnTo>
                  <a:pt x="7559992" y="5687999"/>
                </a:lnTo>
                <a:lnTo>
                  <a:pt x="7559992" y="0"/>
                </a:lnTo>
                <a:lnTo>
                  <a:pt x="0" y="0"/>
                </a:lnTo>
                <a:lnTo>
                  <a:pt x="0" y="5687999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5099" y="9063651"/>
            <a:ext cx="410146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800" b="1" spc="5" dirty="0">
                <a:latin typeface="Helvetica LT Cyrillic"/>
                <a:cs typeface="Helvetica LT Cyrillic"/>
              </a:rPr>
              <a:t>Zanussi </a:t>
            </a:r>
            <a:r>
              <a:rPr sz="800" b="1" dirty="0">
                <a:latin typeface="Helvetica LT Cyrillic"/>
                <a:cs typeface="Helvetica LT Cyrillic"/>
              </a:rPr>
              <a:t>is a </a:t>
            </a:r>
            <a:r>
              <a:rPr sz="800" b="1" spc="10" dirty="0">
                <a:latin typeface="Helvetica LT Cyrillic"/>
                <a:cs typeface="Helvetica LT Cyrillic"/>
              </a:rPr>
              <a:t>registered trademark used </a:t>
            </a:r>
            <a:r>
              <a:rPr sz="800" b="1" spc="5" dirty="0">
                <a:latin typeface="Helvetica LT Cyrillic"/>
                <a:cs typeface="Helvetica LT Cyrillic"/>
              </a:rPr>
              <a:t>under license from </a:t>
            </a:r>
            <a:r>
              <a:rPr sz="800" b="1" dirty="0">
                <a:latin typeface="Helvetica LT Cyrillic"/>
                <a:cs typeface="Helvetica LT Cyrillic"/>
              </a:rPr>
              <a:t>AB </a:t>
            </a:r>
            <a:r>
              <a:rPr sz="800" b="1" spc="5" dirty="0">
                <a:latin typeface="Helvetica LT Cyrillic"/>
                <a:cs typeface="Helvetica LT Cyrillic"/>
              </a:rPr>
              <a:t>Electrolux (publ).  </a:t>
            </a:r>
            <a:r>
              <a:rPr sz="800" b="1" spc="10" dirty="0">
                <a:latin typeface="Helvetica LT Cyrillic"/>
                <a:cs typeface="Helvetica LT Cyrillic"/>
              </a:rPr>
              <a:t>Зануссі </a:t>
            </a:r>
            <a:r>
              <a:rPr sz="800" b="1" dirty="0">
                <a:latin typeface="Helvetica LT Cyrillic"/>
                <a:cs typeface="Helvetica LT Cyrillic"/>
              </a:rPr>
              <a:t>- </a:t>
            </a:r>
            <a:r>
              <a:rPr sz="800" b="1" spc="15" dirty="0">
                <a:latin typeface="Helvetica LT Cyrillic"/>
                <a:cs typeface="Helvetica LT Cyrillic"/>
              </a:rPr>
              <a:t>зареєстрована </a:t>
            </a:r>
            <a:r>
              <a:rPr sz="800" b="1" spc="10" dirty="0">
                <a:latin typeface="Helvetica LT Cyrillic"/>
                <a:cs typeface="Helvetica LT Cyrillic"/>
              </a:rPr>
              <a:t>торгова </a:t>
            </a:r>
            <a:r>
              <a:rPr sz="800" b="1" spc="15" dirty="0">
                <a:latin typeface="Helvetica LT Cyrillic"/>
                <a:cs typeface="Helvetica LT Cyrillic"/>
              </a:rPr>
              <a:t>марка, </a:t>
            </a:r>
            <a:r>
              <a:rPr sz="800" b="1" spc="5" dirty="0">
                <a:latin typeface="Helvetica LT Cyrillic"/>
                <a:cs typeface="Helvetica LT Cyrillic"/>
              </a:rPr>
              <a:t>яка </a:t>
            </a:r>
            <a:r>
              <a:rPr sz="800" b="1" spc="10" dirty="0">
                <a:latin typeface="Helvetica LT Cyrillic"/>
                <a:cs typeface="Helvetica LT Cyrillic"/>
              </a:rPr>
              <a:t>використовується </a:t>
            </a:r>
            <a:r>
              <a:rPr sz="800" b="1" spc="15" dirty="0">
                <a:latin typeface="Helvetica LT Cyrillic"/>
                <a:cs typeface="Helvetica LT Cyrillic"/>
              </a:rPr>
              <a:t>відповідно </a:t>
            </a:r>
            <a:r>
              <a:rPr sz="800" b="1" spc="10" dirty="0">
                <a:latin typeface="Helvetica LT Cyrillic"/>
                <a:cs typeface="Helvetica LT Cyrillic"/>
              </a:rPr>
              <a:t>до  </a:t>
            </a:r>
            <a:r>
              <a:rPr sz="800" b="1" spc="15" dirty="0">
                <a:latin typeface="Helvetica LT Cyrillic"/>
                <a:cs typeface="Helvetica LT Cyrillic"/>
              </a:rPr>
              <a:t>ліцензії </a:t>
            </a:r>
            <a:r>
              <a:rPr sz="800" b="1" spc="5" dirty="0">
                <a:latin typeface="Helvetica LT Cyrillic"/>
                <a:cs typeface="Helvetica LT Cyrillic"/>
              </a:rPr>
              <a:t>Electrolux </a:t>
            </a:r>
            <a:r>
              <a:rPr sz="800" b="1" dirty="0">
                <a:latin typeface="Helvetica LT Cyrillic"/>
                <a:cs typeface="Helvetica LT Cyrillic"/>
              </a:rPr>
              <a:t>AB</a:t>
            </a:r>
            <a:r>
              <a:rPr sz="800" b="1" spc="-55" dirty="0">
                <a:latin typeface="Helvetica LT Cyrillic"/>
                <a:cs typeface="Helvetica LT Cyrillic"/>
              </a:rPr>
              <a:t> </a:t>
            </a:r>
            <a:r>
              <a:rPr sz="800" b="1" spc="5" dirty="0">
                <a:latin typeface="Helvetica LT Cyrillic"/>
                <a:cs typeface="Helvetica LT Cyrillic"/>
              </a:rPr>
              <a:t>(публ.).</a:t>
            </a:r>
            <a:endParaRPr sz="800">
              <a:latin typeface="Helvetica LT Cyrillic"/>
              <a:cs typeface="Helvetica LT Cyrillic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932180">
              <a:lnSpc>
                <a:spcPct val="100000"/>
              </a:lnSpc>
              <a:spcBef>
                <a:spcPts val="685"/>
              </a:spcBef>
            </a:pPr>
            <a:r>
              <a:rPr sz="1100" b="1" dirty="0">
                <a:latin typeface="Helvetica LT Cyrillic"/>
                <a:cs typeface="Helvetica LT Cyrillic"/>
              </a:rPr>
              <a:t>Дізнайтеся більше про наші ідеї на  </a:t>
            </a:r>
            <a:r>
              <a:rPr sz="1100" b="1" spc="-10" dirty="0">
                <a:latin typeface="Helvetica LT Cyrillic"/>
                <a:cs typeface="Helvetica LT Cyrillic"/>
                <a:hlinkClick r:id="rId2"/>
              </a:rPr>
              <a:t>www.zanussi.ua</a:t>
            </a:r>
            <a:r>
              <a:rPr sz="1100" b="1" spc="-10" dirty="0">
                <a:latin typeface="Helvetica LT Cyrillic"/>
                <a:cs typeface="Helvetica LT Cyrillic"/>
              </a:rPr>
              <a:t> </a:t>
            </a:r>
            <a:r>
              <a:rPr sz="1100" b="1" dirty="0">
                <a:latin typeface="Helvetica LT Cyrillic"/>
                <a:cs typeface="Helvetica LT Cyrillic"/>
              </a:rPr>
              <a:t>або</a:t>
            </a:r>
            <a:r>
              <a:rPr sz="1100" b="1" spc="60" dirty="0">
                <a:latin typeface="Helvetica LT Cyrillic"/>
                <a:cs typeface="Helvetica LT Cyrillic"/>
              </a:rPr>
              <a:t> </a:t>
            </a:r>
            <a:r>
              <a:rPr sz="1100" b="1" spc="-10" dirty="0">
                <a:latin typeface="Helvetica LT Cyrillic"/>
                <a:cs typeface="Helvetica LT Cyrillic"/>
                <a:hlinkClick r:id="rId3"/>
              </a:rPr>
              <a:t>www.easy-comfort.com.ua</a:t>
            </a:r>
            <a:endParaRPr sz="1100">
              <a:latin typeface="Helvetica LT Cyrillic"/>
              <a:cs typeface="Helvetica LT Cyril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999" y="5261302"/>
            <a:ext cx="7263130" cy="0"/>
          </a:xfrm>
          <a:custGeom>
            <a:avLst/>
            <a:gdLst/>
            <a:ahLst/>
            <a:cxnLst/>
            <a:rect l="l" t="t" r="r" b="b"/>
            <a:pathLst>
              <a:path w="7263130">
                <a:moveTo>
                  <a:pt x="0" y="0"/>
                </a:moveTo>
                <a:lnTo>
                  <a:pt x="7263005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4299" y="5081112"/>
            <a:ext cx="163830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Helvetica LT Cyrillic"/>
                <a:cs typeface="Helvetica LT Cyrillic"/>
              </a:rPr>
              <a:t>Zanussi. </a:t>
            </a:r>
            <a:r>
              <a:rPr sz="800" b="1" spc="-15" dirty="0">
                <a:latin typeface="Helvetica LT Cyrillic"/>
                <a:cs typeface="Helvetica LT Cyrillic"/>
              </a:rPr>
              <a:t>Каталог.</a:t>
            </a:r>
            <a:r>
              <a:rPr sz="800" b="1" spc="-55" dirty="0">
                <a:latin typeface="Helvetica LT Cyrillic"/>
                <a:cs typeface="Helvetica LT Cyrillic"/>
              </a:rPr>
              <a:t> </a:t>
            </a:r>
            <a:r>
              <a:rPr sz="800" b="1" spc="-5" dirty="0">
                <a:latin typeface="Helvetica LT Cyrillic"/>
                <a:cs typeface="Helvetica LT Cyrillic"/>
              </a:rPr>
              <a:t>Водонагрівачі</a:t>
            </a:r>
            <a:endParaRPr sz="800">
              <a:latin typeface="Helvetica LT Cyrillic"/>
              <a:cs typeface="Helvetica LT Cyril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6350" y="10233933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348" y="0"/>
                </a:lnTo>
              </a:path>
            </a:pathLst>
          </a:custGeom>
          <a:ln w="528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014" y="10233933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335" y="0"/>
                </a:lnTo>
              </a:path>
            </a:pathLst>
          </a:custGeom>
          <a:ln w="52870">
            <a:solidFill>
              <a:srgbClr val="00A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5686" y="10233933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348" y="0"/>
                </a:lnTo>
              </a:path>
            </a:pathLst>
          </a:custGeom>
          <a:ln w="52870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003" y="9531474"/>
            <a:ext cx="2038350" cy="551815"/>
          </a:xfrm>
          <a:custGeom>
            <a:avLst/>
            <a:gdLst/>
            <a:ahLst/>
            <a:cxnLst/>
            <a:rect l="l" t="t" r="r" b="b"/>
            <a:pathLst>
              <a:path w="2038350" h="551815">
                <a:moveTo>
                  <a:pt x="550354" y="11925"/>
                </a:moveTo>
                <a:lnTo>
                  <a:pt x="341782" y="11925"/>
                </a:lnTo>
                <a:lnTo>
                  <a:pt x="309410" y="539026"/>
                </a:lnTo>
                <a:lnTo>
                  <a:pt x="415264" y="538391"/>
                </a:lnTo>
                <a:lnTo>
                  <a:pt x="420293" y="483108"/>
                </a:lnTo>
                <a:lnTo>
                  <a:pt x="593080" y="483108"/>
                </a:lnTo>
                <a:lnTo>
                  <a:pt x="585447" y="398932"/>
                </a:lnTo>
                <a:lnTo>
                  <a:pt x="425970" y="398932"/>
                </a:lnTo>
                <a:lnTo>
                  <a:pt x="446684" y="126898"/>
                </a:lnTo>
                <a:lnTo>
                  <a:pt x="560780" y="126898"/>
                </a:lnTo>
                <a:lnTo>
                  <a:pt x="550354" y="11925"/>
                </a:lnTo>
                <a:close/>
              </a:path>
              <a:path w="2038350" h="551815">
                <a:moveTo>
                  <a:pt x="593080" y="483108"/>
                </a:moveTo>
                <a:lnTo>
                  <a:pt x="478091" y="483108"/>
                </a:lnTo>
                <a:lnTo>
                  <a:pt x="482511" y="538391"/>
                </a:lnTo>
                <a:lnTo>
                  <a:pt x="598093" y="538391"/>
                </a:lnTo>
                <a:lnTo>
                  <a:pt x="593080" y="483108"/>
                </a:lnTo>
                <a:close/>
              </a:path>
              <a:path w="2038350" h="551815">
                <a:moveTo>
                  <a:pt x="560780" y="126898"/>
                </a:moveTo>
                <a:lnTo>
                  <a:pt x="446684" y="126898"/>
                </a:lnTo>
                <a:lnTo>
                  <a:pt x="471208" y="398932"/>
                </a:lnTo>
                <a:lnTo>
                  <a:pt x="585447" y="398932"/>
                </a:lnTo>
                <a:lnTo>
                  <a:pt x="560780" y="126898"/>
                </a:lnTo>
                <a:close/>
              </a:path>
              <a:path w="2038350" h="551815">
                <a:moveTo>
                  <a:pt x="1713255" y="368134"/>
                </a:moveTo>
                <a:lnTo>
                  <a:pt x="1595145" y="368134"/>
                </a:lnTo>
                <a:lnTo>
                  <a:pt x="1595145" y="415874"/>
                </a:lnTo>
                <a:lnTo>
                  <a:pt x="1601873" y="458616"/>
                </a:lnTo>
                <a:lnTo>
                  <a:pt x="1621235" y="495117"/>
                </a:lnTo>
                <a:lnTo>
                  <a:pt x="1651995" y="523506"/>
                </a:lnTo>
                <a:lnTo>
                  <a:pt x="1692918" y="541911"/>
                </a:lnTo>
                <a:lnTo>
                  <a:pt x="1742770" y="548462"/>
                </a:lnTo>
                <a:lnTo>
                  <a:pt x="1793656" y="542904"/>
                </a:lnTo>
                <a:lnTo>
                  <a:pt x="1836587" y="525730"/>
                </a:lnTo>
                <a:lnTo>
                  <a:pt x="1869780" y="496190"/>
                </a:lnTo>
                <a:lnTo>
                  <a:pt x="1888241" y="459854"/>
                </a:lnTo>
                <a:lnTo>
                  <a:pt x="1743379" y="459854"/>
                </a:lnTo>
                <a:lnTo>
                  <a:pt x="1732307" y="458577"/>
                </a:lnTo>
                <a:lnTo>
                  <a:pt x="1722659" y="454356"/>
                </a:lnTo>
                <a:lnTo>
                  <a:pt x="1715840" y="446604"/>
                </a:lnTo>
                <a:lnTo>
                  <a:pt x="1713255" y="434733"/>
                </a:lnTo>
                <a:lnTo>
                  <a:pt x="1713255" y="368134"/>
                </a:lnTo>
                <a:close/>
              </a:path>
              <a:path w="2038350" h="551815">
                <a:moveTo>
                  <a:pt x="1742770" y="0"/>
                </a:moveTo>
                <a:lnTo>
                  <a:pt x="1687239" y="7374"/>
                </a:lnTo>
                <a:lnTo>
                  <a:pt x="1646833" y="26963"/>
                </a:lnTo>
                <a:lnTo>
                  <a:pt x="1619361" y="54962"/>
                </a:lnTo>
                <a:lnTo>
                  <a:pt x="1594451" y="120982"/>
                </a:lnTo>
                <a:lnTo>
                  <a:pt x="1592630" y="151396"/>
                </a:lnTo>
                <a:lnTo>
                  <a:pt x="1596132" y="196501"/>
                </a:lnTo>
                <a:lnTo>
                  <a:pt x="1614051" y="246905"/>
                </a:lnTo>
                <a:lnTo>
                  <a:pt x="1644313" y="277950"/>
                </a:lnTo>
                <a:lnTo>
                  <a:pt x="1695619" y="312974"/>
                </a:lnTo>
                <a:lnTo>
                  <a:pt x="1721408" y="326669"/>
                </a:lnTo>
                <a:lnTo>
                  <a:pt x="1748231" y="342948"/>
                </a:lnTo>
                <a:lnTo>
                  <a:pt x="1764980" y="361234"/>
                </a:lnTo>
                <a:lnTo>
                  <a:pt x="1773602" y="380931"/>
                </a:lnTo>
                <a:lnTo>
                  <a:pt x="1776044" y="401447"/>
                </a:lnTo>
                <a:lnTo>
                  <a:pt x="1774739" y="423292"/>
                </a:lnTo>
                <a:lnTo>
                  <a:pt x="1769841" y="441956"/>
                </a:lnTo>
                <a:lnTo>
                  <a:pt x="1759879" y="454967"/>
                </a:lnTo>
                <a:lnTo>
                  <a:pt x="1743379" y="459854"/>
                </a:lnTo>
                <a:lnTo>
                  <a:pt x="1888241" y="459854"/>
                </a:lnTo>
                <a:lnTo>
                  <a:pt x="1891451" y="453535"/>
                </a:lnTo>
                <a:lnTo>
                  <a:pt x="1899818" y="397014"/>
                </a:lnTo>
                <a:lnTo>
                  <a:pt x="1890875" y="329752"/>
                </a:lnTo>
                <a:lnTo>
                  <a:pt x="1866917" y="285615"/>
                </a:lnTo>
                <a:lnTo>
                  <a:pt x="1836480" y="258077"/>
                </a:lnTo>
                <a:lnTo>
                  <a:pt x="1808099" y="240614"/>
                </a:lnTo>
                <a:lnTo>
                  <a:pt x="1760238" y="210270"/>
                </a:lnTo>
                <a:lnTo>
                  <a:pt x="1730357" y="185296"/>
                </a:lnTo>
                <a:lnTo>
                  <a:pt x="1714842" y="160964"/>
                </a:lnTo>
                <a:lnTo>
                  <a:pt x="1710080" y="132549"/>
                </a:lnTo>
                <a:lnTo>
                  <a:pt x="1711370" y="109073"/>
                </a:lnTo>
                <a:lnTo>
                  <a:pt x="1716532" y="91786"/>
                </a:lnTo>
                <a:lnTo>
                  <a:pt x="1726160" y="81218"/>
                </a:lnTo>
                <a:lnTo>
                  <a:pt x="1740852" y="77901"/>
                </a:lnTo>
                <a:lnTo>
                  <a:pt x="1880402" y="77901"/>
                </a:lnTo>
                <a:lnTo>
                  <a:pt x="1867454" y="51286"/>
                </a:lnTo>
                <a:lnTo>
                  <a:pt x="1839056" y="24340"/>
                </a:lnTo>
                <a:lnTo>
                  <a:pt x="1797785" y="6471"/>
                </a:lnTo>
                <a:lnTo>
                  <a:pt x="1742770" y="0"/>
                </a:lnTo>
                <a:close/>
              </a:path>
              <a:path w="2038350" h="551815">
                <a:moveTo>
                  <a:pt x="1880402" y="77901"/>
                </a:moveTo>
                <a:lnTo>
                  <a:pt x="1740852" y="77901"/>
                </a:lnTo>
                <a:lnTo>
                  <a:pt x="1754298" y="80525"/>
                </a:lnTo>
                <a:lnTo>
                  <a:pt x="1762925" y="86763"/>
                </a:lnTo>
                <a:lnTo>
                  <a:pt x="1767741" y="95482"/>
                </a:lnTo>
                <a:lnTo>
                  <a:pt x="1769757" y="105549"/>
                </a:lnTo>
                <a:lnTo>
                  <a:pt x="1769757" y="175907"/>
                </a:lnTo>
                <a:lnTo>
                  <a:pt x="1889125" y="175907"/>
                </a:lnTo>
                <a:lnTo>
                  <a:pt x="1889125" y="123139"/>
                </a:lnTo>
                <a:lnTo>
                  <a:pt x="1883852" y="84992"/>
                </a:lnTo>
                <a:lnTo>
                  <a:pt x="1880402" y="77901"/>
                </a:lnTo>
                <a:close/>
              </a:path>
              <a:path w="2038350" h="551815">
                <a:moveTo>
                  <a:pt x="2038045" y="11925"/>
                </a:moveTo>
                <a:lnTo>
                  <a:pt x="1919935" y="11925"/>
                </a:lnTo>
                <a:lnTo>
                  <a:pt x="1919935" y="538391"/>
                </a:lnTo>
                <a:lnTo>
                  <a:pt x="2038045" y="538391"/>
                </a:lnTo>
                <a:lnTo>
                  <a:pt x="2038045" y="11925"/>
                </a:lnTo>
                <a:close/>
              </a:path>
              <a:path w="2038350" h="551815">
                <a:moveTo>
                  <a:pt x="1394091" y="368782"/>
                </a:moveTo>
                <a:lnTo>
                  <a:pt x="1275981" y="368782"/>
                </a:lnTo>
                <a:lnTo>
                  <a:pt x="1275981" y="416521"/>
                </a:lnTo>
                <a:lnTo>
                  <a:pt x="1282711" y="459260"/>
                </a:lnTo>
                <a:lnTo>
                  <a:pt x="1302073" y="495752"/>
                </a:lnTo>
                <a:lnTo>
                  <a:pt x="1332831" y="524129"/>
                </a:lnTo>
                <a:lnTo>
                  <a:pt x="1373746" y="542525"/>
                </a:lnTo>
                <a:lnTo>
                  <a:pt x="1423581" y="549071"/>
                </a:lnTo>
                <a:lnTo>
                  <a:pt x="1474493" y="543517"/>
                </a:lnTo>
                <a:lnTo>
                  <a:pt x="1517441" y="526353"/>
                </a:lnTo>
                <a:lnTo>
                  <a:pt x="1550641" y="496824"/>
                </a:lnTo>
                <a:lnTo>
                  <a:pt x="1569098" y="460502"/>
                </a:lnTo>
                <a:lnTo>
                  <a:pt x="1424241" y="460502"/>
                </a:lnTo>
                <a:lnTo>
                  <a:pt x="1413170" y="459227"/>
                </a:lnTo>
                <a:lnTo>
                  <a:pt x="1403513" y="455009"/>
                </a:lnTo>
                <a:lnTo>
                  <a:pt x="1396682" y="447257"/>
                </a:lnTo>
                <a:lnTo>
                  <a:pt x="1394091" y="435381"/>
                </a:lnTo>
                <a:lnTo>
                  <a:pt x="1394091" y="368782"/>
                </a:lnTo>
                <a:close/>
              </a:path>
              <a:path w="2038350" h="551815">
                <a:moveTo>
                  <a:pt x="1423581" y="609"/>
                </a:moveTo>
                <a:lnTo>
                  <a:pt x="1368074" y="7987"/>
                </a:lnTo>
                <a:lnTo>
                  <a:pt x="1327679" y="27582"/>
                </a:lnTo>
                <a:lnTo>
                  <a:pt x="1300208" y="55591"/>
                </a:lnTo>
                <a:lnTo>
                  <a:pt x="1275290" y="121627"/>
                </a:lnTo>
                <a:lnTo>
                  <a:pt x="1273467" y="152044"/>
                </a:lnTo>
                <a:lnTo>
                  <a:pt x="1276984" y="197143"/>
                </a:lnTo>
                <a:lnTo>
                  <a:pt x="1294892" y="247531"/>
                </a:lnTo>
                <a:lnTo>
                  <a:pt x="1325140" y="278587"/>
                </a:lnTo>
                <a:lnTo>
                  <a:pt x="1376452" y="313620"/>
                </a:lnTo>
                <a:lnTo>
                  <a:pt x="1402232" y="327317"/>
                </a:lnTo>
                <a:lnTo>
                  <a:pt x="1429064" y="343586"/>
                </a:lnTo>
                <a:lnTo>
                  <a:pt x="1445821" y="361854"/>
                </a:lnTo>
                <a:lnTo>
                  <a:pt x="1454449" y="381541"/>
                </a:lnTo>
                <a:lnTo>
                  <a:pt x="1456893" y="402069"/>
                </a:lnTo>
                <a:lnTo>
                  <a:pt x="1455586" y="423924"/>
                </a:lnTo>
                <a:lnTo>
                  <a:pt x="1450687" y="442596"/>
                </a:lnTo>
                <a:lnTo>
                  <a:pt x="1440728" y="455613"/>
                </a:lnTo>
                <a:lnTo>
                  <a:pt x="1424241" y="460502"/>
                </a:lnTo>
                <a:lnTo>
                  <a:pt x="1569098" y="460502"/>
                </a:lnTo>
                <a:lnTo>
                  <a:pt x="1572311" y="454179"/>
                </a:lnTo>
                <a:lnTo>
                  <a:pt x="1580667" y="397662"/>
                </a:lnTo>
                <a:lnTo>
                  <a:pt x="1571738" y="330369"/>
                </a:lnTo>
                <a:lnTo>
                  <a:pt x="1547772" y="286227"/>
                </a:lnTo>
                <a:lnTo>
                  <a:pt x="1517318" y="258700"/>
                </a:lnTo>
                <a:lnTo>
                  <a:pt x="1488922" y="241249"/>
                </a:lnTo>
                <a:lnTo>
                  <a:pt x="1441097" y="210907"/>
                </a:lnTo>
                <a:lnTo>
                  <a:pt x="1411220" y="185935"/>
                </a:lnTo>
                <a:lnTo>
                  <a:pt x="1395693" y="161605"/>
                </a:lnTo>
                <a:lnTo>
                  <a:pt x="1390916" y="133184"/>
                </a:lnTo>
                <a:lnTo>
                  <a:pt x="1392217" y="109720"/>
                </a:lnTo>
                <a:lnTo>
                  <a:pt x="1397382" y="92432"/>
                </a:lnTo>
                <a:lnTo>
                  <a:pt x="1407016" y="81851"/>
                </a:lnTo>
                <a:lnTo>
                  <a:pt x="1421726" y="78511"/>
                </a:lnTo>
                <a:lnTo>
                  <a:pt x="1561267" y="78511"/>
                </a:lnTo>
                <a:lnTo>
                  <a:pt x="1548328" y="51918"/>
                </a:lnTo>
                <a:lnTo>
                  <a:pt x="1519922" y="24964"/>
                </a:lnTo>
                <a:lnTo>
                  <a:pt x="1478632" y="7085"/>
                </a:lnTo>
                <a:lnTo>
                  <a:pt x="1423581" y="609"/>
                </a:lnTo>
                <a:close/>
              </a:path>
              <a:path w="2038350" h="551815">
                <a:moveTo>
                  <a:pt x="1561267" y="78511"/>
                </a:moveTo>
                <a:lnTo>
                  <a:pt x="1421726" y="78511"/>
                </a:lnTo>
                <a:lnTo>
                  <a:pt x="1435174" y="81131"/>
                </a:lnTo>
                <a:lnTo>
                  <a:pt x="1443804" y="87363"/>
                </a:lnTo>
                <a:lnTo>
                  <a:pt x="1448621" y="96081"/>
                </a:lnTo>
                <a:lnTo>
                  <a:pt x="1450632" y="106159"/>
                </a:lnTo>
                <a:lnTo>
                  <a:pt x="1450632" y="176530"/>
                </a:lnTo>
                <a:lnTo>
                  <a:pt x="1569999" y="176530"/>
                </a:lnTo>
                <a:lnTo>
                  <a:pt x="1569999" y="123748"/>
                </a:lnTo>
                <a:lnTo>
                  <a:pt x="1564727" y="85621"/>
                </a:lnTo>
                <a:lnTo>
                  <a:pt x="1561267" y="78511"/>
                </a:lnTo>
                <a:close/>
              </a:path>
              <a:path w="2038350" h="551815">
                <a:moveTo>
                  <a:pt x="1074293" y="11925"/>
                </a:moveTo>
                <a:lnTo>
                  <a:pt x="954925" y="11925"/>
                </a:lnTo>
                <a:lnTo>
                  <a:pt x="954925" y="432866"/>
                </a:lnTo>
                <a:lnTo>
                  <a:pt x="980486" y="497995"/>
                </a:lnTo>
                <a:lnTo>
                  <a:pt x="1010982" y="525356"/>
                </a:lnTo>
                <a:lnTo>
                  <a:pt x="1051998" y="544426"/>
                </a:lnTo>
                <a:lnTo>
                  <a:pt x="1102563" y="551586"/>
                </a:lnTo>
                <a:lnTo>
                  <a:pt x="1150737" y="546234"/>
                </a:lnTo>
                <a:lnTo>
                  <a:pt x="1191462" y="530780"/>
                </a:lnTo>
                <a:lnTo>
                  <a:pt x="1222868" y="506131"/>
                </a:lnTo>
                <a:lnTo>
                  <a:pt x="1243084" y="473191"/>
                </a:lnTo>
                <a:lnTo>
                  <a:pt x="1245450" y="459854"/>
                </a:lnTo>
                <a:lnTo>
                  <a:pt x="1103515" y="459854"/>
                </a:lnTo>
                <a:lnTo>
                  <a:pt x="1092857" y="458587"/>
                </a:lnTo>
                <a:lnTo>
                  <a:pt x="1083489" y="454437"/>
                </a:lnTo>
                <a:lnTo>
                  <a:pt x="1076828" y="446877"/>
                </a:lnTo>
                <a:lnTo>
                  <a:pt x="1074293" y="435381"/>
                </a:lnTo>
                <a:lnTo>
                  <a:pt x="1074293" y="11925"/>
                </a:lnTo>
                <a:close/>
              </a:path>
              <a:path w="2038350" h="551815">
                <a:moveTo>
                  <a:pt x="1250238" y="11925"/>
                </a:moveTo>
                <a:lnTo>
                  <a:pt x="1132116" y="11925"/>
                </a:lnTo>
                <a:lnTo>
                  <a:pt x="1132116" y="435965"/>
                </a:lnTo>
                <a:lnTo>
                  <a:pt x="1129860" y="445682"/>
                </a:lnTo>
                <a:lnTo>
                  <a:pt x="1123716" y="453229"/>
                </a:lnTo>
                <a:lnTo>
                  <a:pt x="1114622" y="458116"/>
                </a:lnTo>
                <a:lnTo>
                  <a:pt x="1103515" y="459854"/>
                </a:lnTo>
                <a:lnTo>
                  <a:pt x="1245450" y="459854"/>
                </a:lnTo>
                <a:lnTo>
                  <a:pt x="1250238" y="432866"/>
                </a:lnTo>
                <a:lnTo>
                  <a:pt x="1250238" y="11925"/>
                </a:lnTo>
                <a:close/>
              </a:path>
              <a:path w="2038350" h="551815">
                <a:moveTo>
                  <a:pt x="736307" y="11925"/>
                </a:moveTo>
                <a:lnTo>
                  <a:pt x="623239" y="11925"/>
                </a:lnTo>
                <a:lnTo>
                  <a:pt x="623239" y="538391"/>
                </a:lnTo>
                <a:lnTo>
                  <a:pt x="742594" y="538391"/>
                </a:lnTo>
                <a:lnTo>
                  <a:pt x="742594" y="339877"/>
                </a:lnTo>
                <a:lnTo>
                  <a:pt x="915987" y="339877"/>
                </a:lnTo>
                <a:lnTo>
                  <a:pt x="915987" y="214210"/>
                </a:lnTo>
                <a:lnTo>
                  <a:pt x="799134" y="214210"/>
                </a:lnTo>
                <a:lnTo>
                  <a:pt x="736307" y="11925"/>
                </a:lnTo>
                <a:close/>
              </a:path>
              <a:path w="2038350" h="551815">
                <a:moveTo>
                  <a:pt x="915987" y="339877"/>
                </a:moveTo>
                <a:lnTo>
                  <a:pt x="742594" y="339877"/>
                </a:lnTo>
                <a:lnTo>
                  <a:pt x="801636" y="538391"/>
                </a:lnTo>
                <a:lnTo>
                  <a:pt x="915987" y="538391"/>
                </a:lnTo>
                <a:lnTo>
                  <a:pt x="915987" y="339877"/>
                </a:lnTo>
                <a:close/>
              </a:path>
              <a:path w="2038350" h="551815">
                <a:moveTo>
                  <a:pt x="915987" y="11925"/>
                </a:moveTo>
                <a:lnTo>
                  <a:pt x="799134" y="11925"/>
                </a:lnTo>
                <a:lnTo>
                  <a:pt x="799134" y="214210"/>
                </a:lnTo>
                <a:lnTo>
                  <a:pt x="915987" y="214210"/>
                </a:lnTo>
                <a:lnTo>
                  <a:pt x="915987" y="11925"/>
                </a:lnTo>
                <a:close/>
              </a:path>
              <a:path w="2038350" h="551815">
                <a:moveTo>
                  <a:pt x="285864" y="11925"/>
                </a:moveTo>
                <a:lnTo>
                  <a:pt x="0" y="11925"/>
                </a:lnTo>
                <a:lnTo>
                  <a:pt x="0" y="96100"/>
                </a:lnTo>
                <a:lnTo>
                  <a:pt x="158318" y="96100"/>
                </a:lnTo>
                <a:lnTo>
                  <a:pt x="0" y="449199"/>
                </a:lnTo>
                <a:lnTo>
                  <a:pt x="0" y="538391"/>
                </a:lnTo>
                <a:lnTo>
                  <a:pt x="290906" y="538391"/>
                </a:lnTo>
                <a:lnTo>
                  <a:pt x="290906" y="448538"/>
                </a:lnTo>
                <a:lnTo>
                  <a:pt x="130073" y="448538"/>
                </a:lnTo>
                <a:lnTo>
                  <a:pt x="285864" y="96748"/>
                </a:lnTo>
                <a:lnTo>
                  <a:pt x="285864" y="1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19985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03" y="0"/>
            <a:ext cx="4944110" cy="10692130"/>
          </a:xfrm>
          <a:custGeom>
            <a:avLst/>
            <a:gdLst/>
            <a:ahLst/>
            <a:cxnLst/>
            <a:rect l="l" t="t" r="r" b="b"/>
            <a:pathLst>
              <a:path w="4944110" h="10692130">
                <a:moveTo>
                  <a:pt x="0" y="10692003"/>
                </a:moveTo>
                <a:lnTo>
                  <a:pt x="4943995" y="10692003"/>
                </a:lnTo>
                <a:lnTo>
                  <a:pt x="494399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" y="10413527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60">
                <a:moveTo>
                  <a:pt x="0" y="0"/>
                </a:moveTo>
                <a:lnTo>
                  <a:pt x="440400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000" y="3927678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60">
                <a:moveTo>
                  <a:pt x="0" y="0"/>
                </a:moveTo>
                <a:lnTo>
                  <a:pt x="440400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0801" y="4242003"/>
            <a:ext cx="3556635" cy="51879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55880" rIns="0" bIns="0" rtlCol="0">
            <a:spAutoFit/>
          </a:bodyPr>
          <a:lstStyle/>
          <a:p>
            <a:pPr marL="35560" marR="618490">
              <a:lnSpc>
                <a:spcPts val="1800"/>
              </a:lnSpc>
              <a:spcBef>
                <a:spcPts val="440"/>
              </a:spcBef>
            </a:pPr>
            <a:r>
              <a:rPr sz="1800" b="1" spc="-20" dirty="0">
                <a:latin typeface="Helvetica Inserat LT Cyrillic"/>
                <a:cs typeface="Helvetica Inserat LT Cyrillic"/>
              </a:rPr>
              <a:t>ЕЛЕКТРИЧНІ</a:t>
            </a:r>
            <a:r>
              <a:rPr sz="1800" b="1" spc="-90" dirty="0">
                <a:latin typeface="Helvetica Inserat LT Cyrillic"/>
                <a:cs typeface="Helvetica Inserat LT Cyrillic"/>
              </a:rPr>
              <a:t> </a:t>
            </a:r>
            <a:r>
              <a:rPr sz="1800" b="1" spc="-30" dirty="0">
                <a:latin typeface="Helvetica Inserat LT Cyrillic"/>
                <a:cs typeface="Helvetica Inserat LT Cyrillic"/>
              </a:rPr>
              <a:t>НАКОПИЧУВАЛЬНІ  ВОДОНАГРІВАЧІ</a:t>
            </a:r>
            <a:endParaRPr sz="1800">
              <a:latin typeface="Helvetica Inserat LT Cyrillic"/>
              <a:cs typeface="Helvetica Inserat LT Cyril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099" y="4840264"/>
            <a:ext cx="212217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dirty="0">
                <a:latin typeface="Helvetica LT Cyrillic"/>
                <a:cs typeface="Helvetica LT Cyrillic"/>
              </a:rPr>
              <a:t>З </a:t>
            </a:r>
            <a:r>
              <a:rPr sz="1000" b="1" spc="-5" dirty="0">
                <a:latin typeface="Helvetica LT Cyrillic"/>
                <a:cs typeface="Helvetica LT Cyrillic"/>
              </a:rPr>
              <a:t>ЕМАЛЬОВАНИМ </a:t>
            </a:r>
            <a:r>
              <a:rPr sz="1000" b="1" spc="-20" dirty="0">
                <a:latin typeface="Helvetica LT Cyrillic"/>
                <a:cs typeface="Helvetica LT Cyrillic"/>
              </a:rPr>
              <a:t>БАКОМ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</a:t>
            </a:r>
            <a:r>
              <a:rPr sz="1000" spc="-30" dirty="0">
                <a:latin typeface="HelveticaLTCYR-Roman"/>
                <a:cs typeface="HelveticaLTCYR-Roman"/>
              </a:rPr>
              <a:t>SMALTO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</a:t>
            </a:r>
            <a:r>
              <a:rPr sz="1000" spc="-30" dirty="0">
                <a:latin typeface="HelveticaLTCYR-Roman"/>
                <a:cs typeface="HelveticaLTCYR-Roman"/>
              </a:rPr>
              <a:t>SMALTO </a:t>
            </a:r>
            <a:r>
              <a:rPr sz="1000" dirty="0">
                <a:latin typeface="HelveticaLTCYR-Roman"/>
                <a:cs typeface="HelveticaLTCYR-Roman"/>
              </a:rPr>
              <a:t>DL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PREMIERO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</a:t>
            </a:r>
            <a:r>
              <a:rPr sz="1000" spc="-5" dirty="0">
                <a:latin typeface="HelveticaLTCYR-Roman"/>
                <a:cs typeface="HelveticaLTCYR-Roman"/>
              </a:rPr>
              <a:t>SYMPHONY</a:t>
            </a:r>
            <a:r>
              <a:rPr sz="1000" spc="-8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HD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ORFEUS</a:t>
            </a:r>
            <a:r>
              <a:rPr sz="1000" spc="-8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DH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099" y="5907064"/>
            <a:ext cx="21697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dirty="0">
                <a:latin typeface="Helvetica LT Cyrillic"/>
                <a:cs typeface="Helvetica LT Cyrillic"/>
              </a:rPr>
              <a:t>З </a:t>
            </a:r>
            <a:r>
              <a:rPr sz="1000" b="1" spc="-20" dirty="0">
                <a:latin typeface="Helvetica LT Cyrillic"/>
                <a:cs typeface="Helvetica LT Cyrillic"/>
              </a:rPr>
              <a:t>БАКОМ </a:t>
            </a:r>
            <a:r>
              <a:rPr sz="1000" b="1" dirty="0">
                <a:latin typeface="Helvetica LT Cyrillic"/>
                <a:cs typeface="Helvetica LT Cyrillic"/>
              </a:rPr>
              <a:t>ІЗ НЕРЖАВІЮЧОЇ </a:t>
            </a:r>
            <a:r>
              <a:rPr sz="1000" b="1" spc="-25" dirty="0">
                <a:latin typeface="Helvetica LT Cyrillic"/>
                <a:cs typeface="Helvetica LT Cyrillic"/>
              </a:rPr>
              <a:t>СТАЛІ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SPLENDORE  </a:t>
            </a:r>
            <a:r>
              <a:rPr sz="1000" spc="-5" dirty="0">
                <a:latin typeface="HelveticaLTCYR-Roman"/>
                <a:cs typeface="HelveticaLTCYR-Roman"/>
              </a:rPr>
              <a:t>Водонагрівачі </a:t>
            </a:r>
            <a:r>
              <a:rPr sz="1000" dirty="0">
                <a:latin typeface="HelveticaLTCYR-Roman"/>
                <a:cs typeface="HelveticaLTCYR-Roman"/>
              </a:rPr>
              <a:t>серії SPLENDORE</a:t>
            </a:r>
            <a:r>
              <a:rPr sz="1000" spc="-8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XP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2327" y="4992664"/>
            <a:ext cx="156845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000" spc="-55" dirty="0">
                <a:latin typeface="HelveticaLTCYR-Roman"/>
                <a:cs typeface="HelveticaLTCYR-Roman"/>
              </a:rPr>
              <a:t>10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latin typeface="HelveticaLTCYR-Roman"/>
                <a:cs typeface="HelveticaLTCYR-Roman"/>
              </a:rPr>
              <a:t>12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latin typeface="HelveticaLTCYR-Roman"/>
                <a:cs typeface="HelveticaLTCYR-Roman"/>
              </a:rPr>
              <a:t>14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latin typeface="HelveticaLTCYR-Roman"/>
                <a:cs typeface="HelveticaLTCYR-Roman"/>
              </a:rPr>
              <a:t>16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latin typeface="HelveticaLTCYR-Roman"/>
                <a:cs typeface="HelveticaLTCYR-Roman"/>
              </a:rPr>
              <a:t>18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7247" y="6059464"/>
            <a:ext cx="16700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26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28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099" y="6516664"/>
            <a:ext cx="351027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Helvetica LT Cyrillic"/>
                <a:cs typeface="Helvetica LT Cyrillic"/>
              </a:rPr>
              <a:t>МАЛОГО</a:t>
            </a:r>
            <a:r>
              <a:rPr sz="1000" b="1" spc="-80" dirty="0">
                <a:latin typeface="Helvetica LT Cyrillic"/>
                <a:cs typeface="Helvetica LT Cyrillic"/>
              </a:rPr>
              <a:t> </a:t>
            </a:r>
            <a:r>
              <a:rPr sz="1000" b="1" dirty="0">
                <a:latin typeface="Helvetica LT Cyrillic"/>
                <a:cs typeface="Helvetica LT Cyrillic"/>
              </a:rPr>
              <a:t>ОБСЯГУ</a:t>
            </a:r>
            <a:endParaRPr sz="1000">
              <a:latin typeface="Helvetica LT Cyrillic"/>
              <a:cs typeface="Helvetica LT Cyrillic"/>
            </a:endParaRPr>
          </a:p>
          <a:p>
            <a:pPr marL="12700">
              <a:lnSpc>
                <a:spcPct val="100000"/>
              </a:lnSpc>
              <a:tabLst>
                <a:tab pos="3355340" algn="l"/>
              </a:tabLst>
            </a:pPr>
            <a:r>
              <a:rPr sz="1000" dirty="0">
                <a:latin typeface="HelveticaLTCYR-Roman"/>
                <a:cs typeface="HelveticaLTCYR-Roman"/>
              </a:rPr>
              <a:t>В</a:t>
            </a:r>
            <a:r>
              <a:rPr sz="1000" spc="-50" dirty="0">
                <a:latin typeface="HelveticaLTCYR-Roman"/>
                <a:cs typeface="HelveticaLTCYR-Roman"/>
              </a:rPr>
              <a:t>о</a:t>
            </a:r>
            <a:r>
              <a:rPr sz="1000" dirty="0">
                <a:latin typeface="HelveticaLTCYR-Roman"/>
                <a:cs typeface="HelveticaLTCYR-Roman"/>
              </a:rPr>
              <a:t>донагрівачі серії ME</a:t>
            </a:r>
            <a:r>
              <a:rPr sz="1000" spc="-35" dirty="0">
                <a:latin typeface="HelveticaLTCYR-Roman"/>
                <a:cs typeface="HelveticaLTCYR-Roman"/>
              </a:rPr>
              <a:t>L</a:t>
            </a:r>
            <a:r>
              <a:rPr sz="1000" dirty="0">
                <a:latin typeface="HelveticaLTCYR-Roman"/>
                <a:cs typeface="HelveticaLTCYR-Roman"/>
              </a:rPr>
              <a:t>O</a:t>
            </a:r>
            <a:r>
              <a:rPr sz="1000" spc="-75" dirty="0">
                <a:latin typeface="HelveticaLTCYR-Roman"/>
                <a:cs typeface="HelveticaLTCYR-Roman"/>
              </a:rPr>
              <a:t>D</a:t>
            </a:r>
            <a:r>
              <a:rPr sz="1000" dirty="0">
                <a:latin typeface="HelveticaLTCYR-Roman"/>
                <a:cs typeface="HelveticaLTCYR-Roman"/>
              </a:rPr>
              <a:t>Y 	32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801" y="6904063"/>
            <a:ext cx="3556635" cy="51879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55880" rIns="0" bIns="0" rtlCol="0">
            <a:spAutoFit/>
          </a:bodyPr>
          <a:lstStyle/>
          <a:p>
            <a:pPr marL="35560" marR="1301750">
              <a:lnSpc>
                <a:spcPts val="1800"/>
              </a:lnSpc>
              <a:spcBef>
                <a:spcPts val="440"/>
              </a:spcBef>
            </a:pPr>
            <a:r>
              <a:rPr sz="1800" b="1" spc="10" dirty="0">
                <a:latin typeface="Helvetica Inserat LT Cyrillic"/>
                <a:cs typeface="Helvetica Inserat LT Cyrillic"/>
              </a:rPr>
              <a:t>ЕЛЕКТРИЧНІ </a:t>
            </a:r>
            <a:r>
              <a:rPr sz="1800" b="1" spc="15" dirty="0">
                <a:latin typeface="Helvetica Inserat LT Cyrillic"/>
                <a:cs typeface="Helvetica Inserat LT Cyrillic"/>
              </a:rPr>
              <a:t>ПРОТОЧНІ  </a:t>
            </a:r>
            <a:r>
              <a:rPr sz="1800" b="1" spc="5" dirty="0">
                <a:latin typeface="Helvetica Inserat LT Cyrillic"/>
                <a:cs typeface="Helvetica Inserat LT Cyrillic"/>
              </a:rPr>
              <a:t>ВОДОНАГРІВАЧІ</a:t>
            </a:r>
            <a:endParaRPr sz="1800" dirty="0">
              <a:latin typeface="Helvetica Inserat LT Cyrillic"/>
              <a:cs typeface="Helvetica Inserat LT Cyril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099" y="7502325"/>
            <a:ext cx="3510279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55340" algn="l"/>
              </a:tabLst>
            </a:pPr>
            <a:r>
              <a:rPr sz="1000" dirty="0">
                <a:latin typeface="HelveticaLTCYR-Roman"/>
                <a:cs typeface="HelveticaLTCYR-Roman"/>
              </a:rPr>
              <a:t>В</a:t>
            </a:r>
            <a:r>
              <a:rPr sz="1000" spc="-50" dirty="0">
                <a:latin typeface="HelveticaLTCYR-Roman"/>
                <a:cs typeface="HelveticaLTCYR-Roman"/>
              </a:rPr>
              <a:t>о</a:t>
            </a:r>
            <a:r>
              <a:rPr sz="1000" dirty="0">
                <a:latin typeface="HelveticaLTCYR-Roman"/>
                <a:cs typeface="HelveticaLTCYR-Roman"/>
              </a:rPr>
              <a:t>донагрівачі серії 3-</a:t>
            </a:r>
            <a:r>
              <a:rPr sz="1000" spc="-35" dirty="0">
                <a:latin typeface="HelveticaLTCYR-Roman"/>
                <a:cs typeface="HelveticaLTCYR-Roman"/>
              </a:rPr>
              <a:t>L</a:t>
            </a:r>
            <a:r>
              <a:rPr sz="1000" dirty="0">
                <a:latin typeface="HelveticaLTCYR-Roman"/>
                <a:cs typeface="HelveticaLTCYR-Roman"/>
              </a:rPr>
              <a:t>OGIC 	36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801" y="7737323"/>
            <a:ext cx="3556635" cy="51879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55880" rIns="0" bIns="0" rtlCol="0">
            <a:spAutoFit/>
          </a:bodyPr>
          <a:lstStyle/>
          <a:p>
            <a:pPr marL="35560" marR="1905635">
              <a:lnSpc>
                <a:spcPts val="1800"/>
              </a:lnSpc>
              <a:spcBef>
                <a:spcPts val="440"/>
              </a:spcBef>
            </a:pPr>
            <a:r>
              <a:rPr sz="1800" b="1" spc="-40" dirty="0">
                <a:latin typeface="Helvetica Inserat LT Cyrillic"/>
                <a:cs typeface="Helvetica Inserat LT Cyrillic"/>
              </a:rPr>
              <a:t>ГАЗОВІ</a:t>
            </a:r>
            <a:r>
              <a:rPr sz="1800" b="1" spc="-125" dirty="0">
                <a:latin typeface="Helvetica Inserat LT Cyrillic"/>
                <a:cs typeface="Helvetica Inserat LT Cyrillic"/>
              </a:rPr>
              <a:t> </a:t>
            </a:r>
            <a:r>
              <a:rPr sz="1800" b="1" spc="-20" dirty="0">
                <a:latin typeface="Helvetica Inserat LT Cyrillic"/>
                <a:cs typeface="Helvetica Inserat LT Cyrillic"/>
              </a:rPr>
              <a:t>ПРОТОЧНІ  </a:t>
            </a:r>
            <a:r>
              <a:rPr sz="1800" b="1" spc="-30" dirty="0">
                <a:latin typeface="Helvetica Inserat LT Cyrillic"/>
                <a:cs typeface="Helvetica Inserat LT Cyrillic"/>
              </a:rPr>
              <a:t>ВОДОНАГРІВАЧІ</a:t>
            </a:r>
            <a:endParaRPr sz="1800">
              <a:latin typeface="Helvetica Inserat LT Cyrillic"/>
              <a:cs typeface="Helvetica Inserat LT Cyril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4099" y="8278386"/>
            <a:ext cx="214376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latin typeface="HelveticaLTCYR-Roman"/>
                <a:cs typeface="HelveticaLTCYR-Roman"/>
              </a:rPr>
              <a:t>Газова </a:t>
            </a:r>
            <a:r>
              <a:rPr sz="1000" spc="-15" dirty="0">
                <a:latin typeface="HelveticaLTCYR-Roman"/>
                <a:cs typeface="HelveticaLTCYR-Roman"/>
              </a:rPr>
              <a:t>колонка </a:t>
            </a:r>
            <a:r>
              <a:rPr sz="1000" dirty="0">
                <a:latin typeface="HelveticaLTCYR-Roman"/>
                <a:cs typeface="HelveticaLTCYR-Roman"/>
              </a:rPr>
              <a:t>серії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FONTE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spc="-45" dirty="0">
                <a:latin typeface="HelveticaLTCYR-Roman"/>
                <a:cs typeface="HelveticaLTCYR-Roman"/>
              </a:rPr>
              <a:t>Газова </a:t>
            </a:r>
            <a:r>
              <a:rPr sz="1000" spc="-15" dirty="0">
                <a:latin typeface="HelveticaLTCYR-Roman"/>
                <a:cs typeface="HelveticaLTCYR-Roman"/>
              </a:rPr>
              <a:t>колонка </a:t>
            </a:r>
            <a:r>
              <a:rPr sz="1000" dirty="0">
                <a:latin typeface="HelveticaLTCYR-Roman"/>
                <a:cs typeface="HelveticaLTCYR-Roman"/>
              </a:rPr>
              <a:t>серії FONTE</a:t>
            </a:r>
            <a:r>
              <a:rPr sz="1000" spc="-5" dirty="0">
                <a:latin typeface="HelveticaLTCYR-Roman"/>
                <a:cs typeface="HelveticaLTCYR-Roman"/>
              </a:rPr>
              <a:t> GLASS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37247" y="8278386"/>
            <a:ext cx="16700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42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HelveticaLTCYR-Roman"/>
                <a:cs typeface="HelveticaLTCYR-Roman"/>
              </a:rPr>
              <a:t>44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001" y="2381008"/>
            <a:ext cx="1704339" cy="532765"/>
          </a:xfrm>
          <a:custGeom>
            <a:avLst/>
            <a:gdLst/>
            <a:ahLst/>
            <a:cxnLst/>
            <a:rect l="l" t="t" r="r" b="b"/>
            <a:pathLst>
              <a:path w="1704339" h="532764">
                <a:moveTo>
                  <a:pt x="0" y="532206"/>
                </a:moveTo>
                <a:lnTo>
                  <a:pt x="1703997" y="532206"/>
                </a:lnTo>
                <a:lnTo>
                  <a:pt x="1703997" y="0"/>
                </a:lnTo>
                <a:lnTo>
                  <a:pt x="0" y="0"/>
                </a:lnTo>
                <a:lnTo>
                  <a:pt x="0" y="532206"/>
                </a:lnTo>
                <a:close/>
              </a:path>
            </a:pathLst>
          </a:custGeom>
          <a:solidFill>
            <a:srgbClr val="FF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067" y="2432887"/>
            <a:ext cx="299720" cy="433705"/>
          </a:xfrm>
          <a:custGeom>
            <a:avLst/>
            <a:gdLst/>
            <a:ahLst/>
            <a:cxnLst/>
            <a:rect l="l" t="t" r="r" b="b"/>
            <a:pathLst>
              <a:path w="299719" h="433705">
                <a:moveTo>
                  <a:pt x="201091" y="426186"/>
                </a:moveTo>
                <a:lnTo>
                  <a:pt x="299237" y="426186"/>
                </a:lnTo>
                <a:lnTo>
                  <a:pt x="299237" y="0"/>
                </a:lnTo>
                <a:lnTo>
                  <a:pt x="46405" y="0"/>
                </a:lnTo>
                <a:lnTo>
                  <a:pt x="46405" y="266166"/>
                </a:lnTo>
                <a:lnTo>
                  <a:pt x="44238" y="309271"/>
                </a:lnTo>
                <a:lnTo>
                  <a:pt x="38271" y="333374"/>
                </a:lnTo>
                <a:lnTo>
                  <a:pt x="29303" y="343876"/>
                </a:lnTo>
                <a:lnTo>
                  <a:pt x="18135" y="346176"/>
                </a:lnTo>
                <a:lnTo>
                  <a:pt x="13335" y="346176"/>
                </a:lnTo>
                <a:lnTo>
                  <a:pt x="7467" y="344576"/>
                </a:lnTo>
                <a:lnTo>
                  <a:pt x="0" y="340842"/>
                </a:lnTo>
                <a:lnTo>
                  <a:pt x="0" y="426186"/>
                </a:lnTo>
                <a:lnTo>
                  <a:pt x="12284" y="429070"/>
                </a:lnTo>
                <a:lnTo>
                  <a:pt x="25469" y="431253"/>
                </a:lnTo>
                <a:lnTo>
                  <a:pt x="40055" y="432637"/>
                </a:lnTo>
                <a:lnTo>
                  <a:pt x="56540" y="433120"/>
                </a:lnTo>
                <a:lnTo>
                  <a:pt x="93695" y="424669"/>
                </a:lnTo>
                <a:lnTo>
                  <a:pt x="121348" y="398716"/>
                </a:lnTo>
                <a:lnTo>
                  <a:pt x="138600" y="354360"/>
                </a:lnTo>
                <a:lnTo>
                  <a:pt x="144551" y="290702"/>
                </a:lnTo>
                <a:lnTo>
                  <a:pt x="144551" y="82143"/>
                </a:lnTo>
                <a:lnTo>
                  <a:pt x="201091" y="82143"/>
                </a:lnTo>
                <a:lnTo>
                  <a:pt x="201091" y="42618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5374" y="2432887"/>
            <a:ext cx="223520" cy="426720"/>
          </a:xfrm>
          <a:custGeom>
            <a:avLst/>
            <a:gdLst/>
            <a:ahLst/>
            <a:cxnLst/>
            <a:rect l="l" t="t" r="r" b="b"/>
            <a:pathLst>
              <a:path w="223519" h="426719">
                <a:moveTo>
                  <a:pt x="0" y="426186"/>
                </a:moveTo>
                <a:lnTo>
                  <a:pt x="222961" y="426186"/>
                </a:lnTo>
                <a:lnTo>
                  <a:pt x="222961" y="344042"/>
                </a:lnTo>
                <a:lnTo>
                  <a:pt x="98145" y="344042"/>
                </a:lnTo>
                <a:lnTo>
                  <a:pt x="98145" y="249097"/>
                </a:lnTo>
                <a:lnTo>
                  <a:pt x="203225" y="249097"/>
                </a:lnTo>
                <a:lnTo>
                  <a:pt x="203225" y="166954"/>
                </a:lnTo>
                <a:lnTo>
                  <a:pt x="98145" y="166954"/>
                </a:lnTo>
                <a:lnTo>
                  <a:pt x="98145" y="82143"/>
                </a:lnTo>
                <a:lnTo>
                  <a:pt x="218160" y="82143"/>
                </a:lnTo>
                <a:lnTo>
                  <a:pt x="218160" y="0"/>
                </a:lnTo>
                <a:lnTo>
                  <a:pt x="0" y="0"/>
                </a:lnTo>
                <a:lnTo>
                  <a:pt x="0" y="42618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9407" y="2432887"/>
            <a:ext cx="208279" cy="426720"/>
          </a:xfrm>
          <a:custGeom>
            <a:avLst/>
            <a:gdLst/>
            <a:ahLst/>
            <a:cxnLst/>
            <a:rect l="l" t="t" r="r" b="b"/>
            <a:pathLst>
              <a:path w="208280" h="426719">
                <a:moveTo>
                  <a:pt x="0" y="426186"/>
                </a:moveTo>
                <a:lnTo>
                  <a:pt x="98145" y="426186"/>
                </a:lnTo>
                <a:lnTo>
                  <a:pt x="98145" y="82143"/>
                </a:lnTo>
                <a:lnTo>
                  <a:pt x="208026" y="82143"/>
                </a:lnTo>
                <a:lnTo>
                  <a:pt x="208026" y="0"/>
                </a:lnTo>
                <a:lnTo>
                  <a:pt x="0" y="0"/>
                </a:lnTo>
                <a:lnTo>
                  <a:pt x="0" y="42618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3562" y="2432887"/>
            <a:ext cx="266700" cy="426720"/>
          </a:xfrm>
          <a:custGeom>
            <a:avLst/>
            <a:gdLst/>
            <a:ahLst/>
            <a:cxnLst/>
            <a:rect l="l" t="t" r="r" b="b"/>
            <a:pathLst>
              <a:path w="266700" h="426719">
                <a:moveTo>
                  <a:pt x="0" y="426186"/>
                </a:moveTo>
                <a:lnTo>
                  <a:pt x="94945" y="426186"/>
                </a:lnTo>
                <a:lnTo>
                  <a:pt x="94945" y="308838"/>
                </a:lnTo>
                <a:lnTo>
                  <a:pt x="117881" y="273634"/>
                </a:lnTo>
                <a:lnTo>
                  <a:pt x="161620" y="426186"/>
                </a:lnTo>
                <a:lnTo>
                  <a:pt x="266166" y="426186"/>
                </a:lnTo>
                <a:lnTo>
                  <a:pt x="184023" y="176555"/>
                </a:lnTo>
                <a:lnTo>
                  <a:pt x="266166" y="0"/>
                </a:lnTo>
                <a:lnTo>
                  <a:pt x="161620" y="0"/>
                </a:lnTo>
                <a:lnTo>
                  <a:pt x="96545" y="174421"/>
                </a:lnTo>
                <a:lnTo>
                  <a:pt x="94945" y="174421"/>
                </a:lnTo>
                <a:lnTo>
                  <a:pt x="94945" y="0"/>
                </a:lnTo>
                <a:lnTo>
                  <a:pt x="0" y="0"/>
                </a:lnTo>
                <a:lnTo>
                  <a:pt x="0" y="42618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8948" y="2501695"/>
            <a:ext cx="57150" cy="288925"/>
          </a:xfrm>
          <a:custGeom>
            <a:avLst/>
            <a:gdLst/>
            <a:ahLst/>
            <a:cxnLst/>
            <a:rect l="l" t="t" r="r" b="b"/>
            <a:pathLst>
              <a:path w="57150" h="288925">
                <a:moveTo>
                  <a:pt x="56540" y="249631"/>
                </a:moveTo>
                <a:lnTo>
                  <a:pt x="56098" y="260440"/>
                </a:lnTo>
                <a:lnTo>
                  <a:pt x="53006" y="273300"/>
                </a:lnTo>
                <a:lnTo>
                  <a:pt x="44613" y="284060"/>
                </a:lnTo>
                <a:lnTo>
                  <a:pt x="28270" y="288569"/>
                </a:lnTo>
                <a:lnTo>
                  <a:pt x="11926" y="284060"/>
                </a:lnTo>
                <a:lnTo>
                  <a:pt x="3533" y="273300"/>
                </a:lnTo>
                <a:lnTo>
                  <a:pt x="441" y="260440"/>
                </a:lnTo>
                <a:lnTo>
                  <a:pt x="0" y="249631"/>
                </a:lnTo>
                <a:lnTo>
                  <a:pt x="0" y="38938"/>
                </a:lnTo>
                <a:lnTo>
                  <a:pt x="441" y="26778"/>
                </a:lnTo>
                <a:lnTo>
                  <a:pt x="3533" y="14068"/>
                </a:lnTo>
                <a:lnTo>
                  <a:pt x="11926" y="4058"/>
                </a:lnTo>
                <a:lnTo>
                  <a:pt x="28270" y="0"/>
                </a:lnTo>
                <a:lnTo>
                  <a:pt x="44613" y="4058"/>
                </a:lnTo>
                <a:lnTo>
                  <a:pt x="53006" y="14068"/>
                </a:lnTo>
                <a:lnTo>
                  <a:pt x="56098" y="26778"/>
                </a:lnTo>
                <a:lnTo>
                  <a:pt x="56540" y="38938"/>
                </a:lnTo>
                <a:lnTo>
                  <a:pt x="56540" y="24963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0802" y="2425952"/>
            <a:ext cx="253365" cy="440055"/>
          </a:xfrm>
          <a:custGeom>
            <a:avLst/>
            <a:gdLst/>
            <a:ahLst/>
            <a:cxnLst/>
            <a:rect l="l" t="t" r="r" b="b"/>
            <a:pathLst>
              <a:path w="253364" h="440055">
                <a:moveTo>
                  <a:pt x="0" y="316839"/>
                </a:moveTo>
                <a:lnTo>
                  <a:pt x="8801" y="368046"/>
                </a:lnTo>
                <a:lnTo>
                  <a:pt x="34004" y="406850"/>
                </a:lnTo>
                <a:lnTo>
                  <a:pt x="73809" y="431453"/>
                </a:lnTo>
                <a:lnTo>
                  <a:pt x="126415" y="440055"/>
                </a:lnTo>
                <a:lnTo>
                  <a:pt x="179022" y="431453"/>
                </a:lnTo>
                <a:lnTo>
                  <a:pt x="218827" y="406850"/>
                </a:lnTo>
                <a:lnTo>
                  <a:pt x="244030" y="368046"/>
                </a:lnTo>
                <a:lnTo>
                  <a:pt x="252831" y="316839"/>
                </a:lnTo>
                <a:lnTo>
                  <a:pt x="252831" y="123215"/>
                </a:lnTo>
                <a:lnTo>
                  <a:pt x="243355" y="68858"/>
                </a:lnTo>
                <a:lnTo>
                  <a:pt x="217027" y="30403"/>
                </a:lnTo>
                <a:lnTo>
                  <a:pt x="176997" y="7550"/>
                </a:lnTo>
                <a:lnTo>
                  <a:pt x="126415" y="0"/>
                </a:lnTo>
                <a:lnTo>
                  <a:pt x="75834" y="7550"/>
                </a:lnTo>
                <a:lnTo>
                  <a:pt x="35804" y="30403"/>
                </a:lnTo>
                <a:lnTo>
                  <a:pt x="9476" y="68858"/>
                </a:lnTo>
                <a:lnTo>
                  <a:pt x="0" y="123215"/>
                </a:lnTo>
                <a:lnTo>
                  <a:pt x="0" y="31683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7642" y="2432887"/>
            <a:ext cx="88900" cy="303530"/>
          </a:xfrm>
          <a:custGeom>
            <a:avLst/>
            <a:gdLst/>
            <a:ahLst/>
            <a:cxnLst/>
            <a:rect l="l" t="t" r="r" b="b"/>
            <a:pathLst>
              <a:path w="88900" h="303530">
                <a:moveTo>
                  <a:pt x="0" y="0"/>
                </a:moveTo>
                <a:lnTo>
                  <a:pt x="0" y="166420"/>
                </a:lnTo>
                <a:lnTo>
                  <a:pt x="20269" y="302971"/>
                </a:lnTo>
                <a:lnTo>
                  <a:pt x="68275" y="302971"/>
                </a:lnTo>
                <a:lnTo>
                  <a:pt x="88544" y="166420"/>
                </a:lnTo>
                <a:lnTo>
                  <a:pt x="88544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7642" y="2760928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98145"/>
                </a:moveTo>
                <a:lnTo>
                  <a:pt x="88544" y="98145"/>
                </a:lnTo>
                <a:lnTo>
                  <a:pt x="88544" y="0"/>
                </a:lnTo>
                <a:lnTo>
                  <a:pt x="0" y="0"/>
                </a:lnTo>
                <a:lnTo>
                  <a:pt x="0" y="981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57965" y="1213534"/>
            <a:ext cx="1709420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5" dirty="0"/>
              <a:t>ОБ</a:t>
            </a:r>
            <a:r>
              <a:rPr sz="4200" spc="-210" dirty="0"/>
              <a:t>Р</a:t>
            </a:r>
            <a:r>
              <a:rPr sz="4200" spc="-170" dirty="0"/>
              <a:t>А</a:t>
            </a:r>
            <a:r>
              <a:rPr sz="4200" spc="-25" dirty="0"/>
              <a:t>ТИ</a:t>
            </a:r>
            <a:endParaRPr sz="4200"/>
          </a:p>
        </p:txBody>
      </p:sp>
      <p:sp>
        <p:nvSpPr>
          <p:cNvPr id="27" name="object 27"/>
          <p:cNvSpPr txBox="1"/>
          <p:nvPr/>
        </p:nvSpPr>
        <p:spPr>
          <a:xfrm>
            <a:off x="757965" y="1721331"/>
            <a:ext cx="3608704" cy="1264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050" marR="5080" indent="-6985">
              <a:lnSpc>
                <a:spcPts val="4760"/>
              </a:lnSpc>
              <a:spcBef>
                <a:spcPts val="390"/>
              </a:spcBef>
            </a:pPr>
            <a:r>
              <a:rPr sz="4200" b="1" spc="-25" dirty="0">
                <a:latin typeface="Helvetica Inserat LT Cyrillic"/>
                <a:cs typeface="Helvetica Inserat LT Cyrillic"/>
              </a:rPr>
              <a:t>ВОДОНАГРІ</a:t>
            </a:r>
            <a:r>
              <a:rPr sz="4200" b="1" spc="-85" dirty="0">
                <a:latin typeface="Helvetica Inserat LT Cyrillic"/>
                <a:cs typeface="Helvetica Inserat LT Cyrillic"/>
              </a:rPr>
              <a:t>В</a:t>
            </a:r>
            <a:r>
              <a:rPr sz="4200" b="1" spc="-190" dirty="0">
                <a:latin typeface="Helvetica Inserat LT Cyrillic"/>
                <a:cs typeface="Helvetica Inserat LT Cyrillic"/>
              </a:rPr>
              <a:t>А</a:t>
            </a:r>
            <a:r>
              <a:rPr sz="4200" b="1" spc="-25" dirty="0">
                <a:latin typeface="Helvetica Inserat LT Cyrillic"/>
                <a:cs typeface="Helvetica Inserat LT Cyrillic"/>
              </a:rPr>
              <a:t>Ч?  </a:t>
            </a:r>
            <a:r>
              <a:rPr sz="4200" b="1" spc="-60" dirty="0">
                <a:solidFill>
                  <a:srgbClr val="FFFFFF"/>
                </a:solidFill>
                <a:latin typeface="Helvetica Inserat LT Cyrillic"/>
                <a:cs typeface="Helvetica Inserat LT Cyrillic"/>
              </a:rPr>
              <a:t>ЛЕГКО!</a:t>
            </a:r>
            <a:endParaRPr sz="4200">
              <a:latin typeface="Helvetica Inserat LT Cyrillic"/>
              <a:cs typeface="Helvetica Inserat LT Cyrill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8001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84099" y="1453375"/>
            <a:ext cx="5508179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z="4700" spc="-120" dirty="0"/>
              <a:t>ЕЛЕКТРИЧНІ  НА</a:t>
            </a:r>
            <a:r>
              <a:rPr sz="4700" spc="-355" dirty="0"/>
              <a:t>К</a:t>
            </a:r>
            <a:r>
              <a:rPr sz="4700" spc="-120" dirty="0"/>
              <a:t>ОПИЧУ</a:t>
            </a:r>
            <a:r>
              <a:rPr sz="4700" spc="-190" dirty="0"/>
              <a:t>В</a:t>
            </a:r>
            <a:r>
              <a:rPr sz="4700" spc="-120" dirty="0"/>
              <a:t>АЛЬНІ  </a:t>
            </a:r>
            <a:r>
              <a:rPr sz="4700" spc="-140" dirty="0"/>
              <a:t>ВОДОНАГРІВАЧІ</a:t>
            </a:r>
            <a:endParaRPr sz="4700" dirty="0"/>
          </a:p>
          <a:p>
            <a:pPr marL="12700" marR="43815">
              <a:lnSpc>
                <a:spcPts val="4700"/>
              </a:lnSpc>
            </a:pPr>
            <a:r>
              <a:rPr sz="4700" dirty="0"/>
              <a:t>З</a:t>
            </a:r>
            <a:r>
              <a:rPr sz="4700" spc="-295" dirty="0"/>
              <a:t> </a:t>
            </a:r>
            <a:r>
              <a:rPr sz="4700" spc="-130" dirty="0"/>
              <a:t>ЕМАЛЬОВАНИМ  </a:t>
            </a:r>
            <a:r>
              <a:rPr sz="4700" spc="-170" dirty="0"/>
              <a:t>БАКОМ</a:t>
            </a:r>
            <a:endParaRPr sz="4700" dirty="0"/>
          </a:p>
        </p:txBody>
      </p:sp>
      <p:sp>
        <p:nvSpPr>
          <p:cNvPr id="4" name="object 4"/>
          <p:cNvSpPr txBox="1"/>
          <p:nvPr/>
        </p:nvSpPr>
        <p:spPr>
          <a:xfrm>
            <a:off x="8984099" y="6648748"/>
            <a:ext cx="3352800" cy="199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Серії</a:t>
            </a:r>
            <a:r>
              <a:rPr sz="1100" spc="-1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електричних</a:t>
            </a:r>
            <a:r>
              <a:rPr sz="1100" spc="-15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накопичувальних</a:t>
            </a:r>
            <a:r>
              <a:rPr sz="1100" spc="-15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водонагрівачів  </a:t>
            </a:r>
            <a:r>
              <a:rPr sz="1100" dirty="0">
                <a:latin typeface="HelveticaLTCYR-Roman"/>
                <a:cs typeface="HelveticaLTCYR-Roman"/>
              </a:rPr>
              <a:t>з емальованим </a:t>
            </a:r>
            <a:r>
              <a:rPr sz="1100" spc="-10" dirty="0">
                <a:latin typeface="HelveticaLTCYR-Roman"/>
                <a:cs typeface="HelveticaLTCYR-Roman"/>
              </a:rPr>
              <a:t>баком </a:t>
            </a:r>
            <a:r>
              <a:rPr sz="1100" dirty="0">
                <a:latin typeface="HelveticaLTCYR-Roman"/>
                <a:cs typeface="HelveticaLTCYR-Roman"/>
              </a:rPr>
              <a:t>відповідають </a:t>
            </a:r>
            <a:r>
              <a:rPr sz="1100" spc="-10" dirty="0">
                <a:latin typeface="HelveticaLTCYR-Roman"/>
                <a:cs typeface="HelveticaLTCYR-Roman"/>
              </a:rPr>
              <a:t>вимогам  </a:t>
            </a:r>
            <a:r>
              <a:rPr sz="1100" dirty="0">
                <a:latin typeface="HelveticaLTCYR-Roman"/>
                <a:cs typeface="HelveticaLTCYR-Roman"/>
              </a:rPr>
              <a:t>самих різних </a:t>
            </a:r>
            <a:r>
              <a:rPr sz="1100" spc="-10" dirty="0">
                <a:latin typeface="HelveticaLTCYR-Roman"/>
                <a:cs typeface="HelveticaLTCYR-Roman"/>
              </a:rPr>
              <a:t>категорій </a:t>
            </a:r>
            <a:r>
              <a:rPr sz="1100" spc="-5" dirty="0">
                <a:latin typeface="HelveticaLTCYR-Roman"/>
                <a:cs typeface="HelveticaLTCYR-Roman"/>
              </a:rPr>
              <a:t>користувачів. </a:t>
            </a:r>
            <a:r>
              <a:rPr sz="1100" dirty="0">
                <a:latin typeface="HelveticaLTCYR-Roman"/>
                <a:cs typeface="HelveticaLTCYR-Roman"/>
              </a:rPr>
              <a:t>Низький  рівень </a:t>
            </a:r>
            <a:r>
              <a:rPr sz="1100" spc="-10" dirty="0">
                <a:latin typeface="HelveticaLTCYR-Roman"/>
                <a:cs typeface="HelveticaLTCYR-Roman"/>
              </a:rPr>
              <a:t>споживання </a:t>
            </a:r>
            <a:r>
              <a:rPr sz="1100" dirty="0">
                <a:latin typeface="HelveticaLTCYR-Roman"/>
                <a:cs typeface="HelveticaLTCYR-Roman"/>
              </a:rPr>
              <a:t>електроенергії, </a:t>
            </a:r>
            <a:r>
              <a:rPr sz="1100" spc="-5" dirty="0">
                <a:latin typeface="HelveticaLTCYR-Roman"/>
                <a:cs typeface="HelveticaLTCYR-Roman"/>
              </a:rPr>
              <a:t>абсолютна  </a:t>
            </a:r>
            <a:r>
              <a:rPr sz="1100" dirty="0">
                <a:latin typeface="HelveticaLTCYR-Roman"/>
                <a:cs typeface="HelveticaLTCYR-Roman"/>
              </a:rPr>
              <a:t>надійність, </a:t>
            </a:r>
            <a:r>
              <a:rPr sz="1100" spc="-5" dirty="0">
                <a:latin typeface="HelveticaLTCYR-Roman"/>
                <a:cs typeface="HelveticaLTCYR-Roman"/>
              </a:rPr>
              <a:t>зручне управління, </a:t>
            </a:r>
            <a:r>
              <a:rPr sz="1100" dirty="0">
                <a:latin typeface="HelveticaLTCYR-Roman"/>
                <a:cs typeface="HelveticaLTCYR-Roman"/>
              </a:rPr>
              <a:t>неперевершена  якість і оригінальний </a:t>
            </a:r>
            <a:r>
              <a:rPr sz="1100" spc="-5" dirty="0">
                <a:latin typeface="HelveticaLTCYR-Roman"/>
                <a:cs typeface="HelveticaLTCYR-Roman"/>
              </a:rPr>
              <a:t>італійський </a:t>
            </a:r>
            <a:r>
              <a:rPr sz="1100" dirty="0">
                <a:latin typeface="HelveticaLTCYR-Roman"/>
                <a:cs typeface="HelveticaLTCYR-Roman"/>
              </a:rPr>
              <a:t>стиль - саме ці  властивості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дозволять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Вам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отримати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справжнє</a:t>
            </a:r>
            <a:r>
              <a:rPr sz="1100" spc="-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за-  </a:t>
            </a:r>
            <a:r>
              <a:rPr sz="1100" spc="-5" dirty="0">
                <a:latin typeface="HelveticaLTCYR-Roman"/>
                <a:cs typeface="HelveticaLTCYR-Roman"/>
              </a:rPr>
              <a:t>доволення </a:t>
            </a:r>
            <a:r>
              <a:rPr sz="1100" dirty="0">
                <a:latin typeface="HelveticaLTCYR-Roman"/>
                <a:cs typeface="HelveticaLTCYR-Roman"/>
              </a:rPr>
              <a:t>від </a:t>
            </a:r>
            <a:r>
              <a:rPr sz="1100" spc="-5" dirty="0">
                <a:latin typeface="HelveticaLTCYR-Roman"/>
                <a:cs typeface="HelveticaLTCYR-Roman"/>
              </a:rPr>
              <a:t>водонагрівачів </a:t>
            </a:r>
            <a:r>
              <a:rPr sz="1100" dirty="0">
                <a:latin typeface="HelveticaLTCYR-Roman"/>
                <a:cs typeface="HelveticaLTCYR-Roman"/>
              </a:rPr>
              <a:t>Zanussi. Ці прилади  </a:t>
            </a:r>
            <a:r>
              <a:rPr sz="1100" spc="-10" dirty="0">
                <a:latin typeface="HelveticaLTCYR-Roman"/>
                <a:cs typeface="HelveticaLTCYR-Roman"/>
              </a:rPr>
              <a:t>виручать </a:t>
            </a:r>
            <a:r>
              <a:rPr sz="1100" dirty="0">
                <a:latin typeface="HelveticaLTCYR-Roman"/>
                <a:cs typeface="HelveticaLTCYR-Roman"/>
              </a:rPr>
              <a:t>Вас в </a:t>
            </a:r>
            <a:r>
              <a:rPr sz="1100" spc="-10" dirty="0">
                <a:latin typeface="HelveticaLTCYR-Roman"/>
                <a:cs typeface="HelveticaLTCYR-Roman"/>
              </a:rPr>
              <a:t>період </a:t>
            </a:r>
            <a:r>
              <a:rPr sz="1100" dirty="0">
                <a:latin typeface="HelveticaLTCYR-Roman"/>
                <a:cs typeface="HelveticaLTCYR-Roman"/>
              </a:rPr>
              <a:t>відключення </a:t>
            </a:r>
            <a:r>
              <a:rPr sz="1100" spc="-10" dirty="0">
                <a:latin typeface="HelveticaLTCYR-Roman"/>
                <a:cs typeface="HelveticaLTCYR-Roman"/>
              </a:rPr>
              <a:t>гарячої </a:t>
            </a:r>
            <a:r>
              <a:rPr sz="1100" spc="-15" dirty="0">
                <a:latin typeface="HelveticaLTCYR-Roman"/>
                <a:cs typeface="HelveticaLTCYR-Roman"/>
              </a:rPr>
              <a:t>води </a:t>
            </a:r>
            <a:r>
              <a:rPr sz="1100" dirty="0">
                <a:latin typeface="HelveticaLTCYR-Roman"/>
                <a:cs typeface="HelveticaLTCYR-Roman"/>
              </a:rPr>
              <a:t>і  </a:t>
            </a:r>
            <a:r>
              <a:rPr sz="1100" spc="-10" dirty="0">
                <a:latin typeface="HelveticaLTCYR-Roman"/>
                <a:cs typeface="HelveticaLTCYR-Roman"/>
              </a:rPr>
              <a:t>стануть </a:t>
            </a:r>
            <a:r>
              <a:rPr sz="1100" dirty="0">
                <a:latin typeface="HelveticaLTCYR-Roman"/>
                <a:cs typeface="HelveticaLTCYR-Roman"/>
              </a:rPr>
              <a:t>надійними помічниками в розпал дачно-  </a:t>
            </a:r>
            <a:r>
              <a:rPr sz="1100" spc="-25" dirty="0">
                <a:latin typeface="HelveticaLTCYR-Roman"/>
                <a:cs typeface="HelveticaLTCYR-Roman"/>
              </a:rPr>
              <a:t>го </a:t>
            </a:r>
            <a:r>
              <a:rPr sz="1100" spc="-20" dirty="0">
                <a:latin typeface="HelveticaLTCYR-Roman"/>
                <a:cs typeface="HelveticaLTCYR-Roman"/>
              </a:rPr>
              <a:t>сезону. </a:t>
            </a:r>
            <a:r>
              <a:rPr sz="1100" dirty="0">
                <a:latin typeface="HelveticaLTCYR-Roman"/>
                <a:cs typeface="HelveticaLTCYR-Roman"/>
              </a:rPr>
              <a:t>Довірте домашні </a:t>
            </a:r>
            <a:r>
              <a:rPr sz="1100" spc="-5" dirty="0">
                <a:latin typeface="HelveticaLTCYR-Roman"/>
                <a:cs typeface="HelveticaLTCYR-Roman"/>
              </a:rPr>
              <a:t>справи </a:t>
            </a:r>
            <a:r>
              <a:rPr sz="1100" dirty="0">
                <a:latin typeface="HelveticaLTCYR-Roman"/>
                <a:cs typeface="HelveticaLTCYR-Roman"/>
              </a:rPr>
              <a:t>професійним  рішенням Zanussi, а вільний час присвятіть собі і  своїм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близьким.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5050" y="361338"/>
            <a:ext cx="96614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6/7</a:t>
            </a:r>
            <a:endParaRPr sz="2600" dirty="0">
              <a:latin typeface="HelveticaLTCYR-Compressed"/>
              <a:cs typeface="HelveticaLTCYR-Compres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6794" y="6120003"/>
            <a:ext cx="3342004" cy="27114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40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НАДІЙНІСТЬ </a:t>
            </a:r>
            <a:r>
              <a:rPr sz="1400" b="1" dirty="0">
                <a:latin typeface="Helvetica Inserat LT Cyrillic"/>
                <a:cs typeface="Helvetica Inserat LT Cyrillic"/>
              </a:rPr>
              <a:t>І</a:t>
            </a:r>
            <a:r>
              <a:rPr sz="1400" b="1" spc="-110" dirty="0">
                <a:latin typeface="Helvetica Inserat LT Cyrillic"/>
                <a:cs typeface="Helvetica Inserat LT Cyrillic"/>
              </a:rPr>
              <a:t> </a:t>
            </a:r>
            <a:r>
              <a:rPr sz="1400" b="1" spc="-45" dirty="0">
                <a:latin typeface="Helvetica Inserat LT Cyrillic"/>
                <a:cs typeface="Helvetica Inserat LT Cyrillic"/>
              </a:rPr>
              <a:t>ЕКОНОМІЧНІСТЬ</a:t>
            </a:r>
            <a:endParaRPr sz="1400">
              <a:latin typeface="Helvetica Inserat LT Cyrillic"/>
              <a:cs typeface="Helvetica Inserat LT Cyril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1250" y="340939"/>
            <a:ext cx="990599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8/9</a:t>
            </a:r>
            <a:endParaRPr sz="2600" dirty="0">
              <a:latin typeface="HelveticaLTCYR-Compressed"/>
              <a:cs typeface="HelveticaLTCYR-Compress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9992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6299" y="1536569"/>
            <a:ext cx="6574894" cy="154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9300"/>
              </a:lnSpc>
            </a:pPr>
            <a:r>
              <a:rPr sz="4200" spc="-25" dirty="0"/>
              <a:t>Водонагрівачі:  функції </a:t>
            </a:r>
            <a:r>
              <a:rPr sz="4200" dirty="0"/>
              <a:t>і </a:t>
            </a:r>
            <a:r>
              <a:rPr sz="4200" spc="-45" dirty="0"/>
              <a:t>технології  </a:t>
            </a:r>
            <a:r>
              <a:rPr sz="4200" spc="-70" dirty="0"/>
              <a:t>SMALTO </a:t>
            </a:r>
            <a:r>
              <a:rPr sz="4200" spc="-15" dirty="0"/>
              <a:t>та </a:t>
            </a:r>
            <a:r>
              <a:rPr sz="4200" spc="-70" dirty="0"/>
              <a:t>SMALTO</a:t>
            </a:r>
            <a:r>
              <a:rPr sz="4200" spc="-135" dirty="0"/>
              <a:t> </a:t>
            </a:r>
            <a:r>
              <a:rPr sz="4200" spc="-25" dirty="0"/>
              <a:t>DL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123354" y="4272483"/>
            <a:ext cx="3013710" cy="184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Унікальне покриття внутрішніх баків емал-  лю з підвищеною еластичністю </a:t>
            </a:r>
            <a:r>
              <a:rPr sz="1100" spc="-5" dirty="0">
                <a:latin typeface="HelveticaLTCYR-Roman"/>
                <a:cs typeface="HelveticaLTCYR-Roman"/>
              </a:rPr>
              <a:t>(Sapphire  </a:t>
            </a:r>
            <a:r>
              <a:rPr sz="1100" spc="-15" dirty="0">
                <a:latin typeface="HelveticaLTCYR-Roman"/>
                <a:cs typeface="HelveticaLTCYR-Roman"/>
              </a:rPr>
              <a:t>Flex </a:t>
            </a:r>
            <a:r>
              <a:rPr sz="1100" spc="-20" dirty="0">
                <a:latin typeface="HelveticaLTCYR-Roman"/>
                <a:cs typeface="HelveticaLTCYR-Roman"/>
              </a:rPr>
              <a:t>Technology) </a:t>
            </a:r>
            <a:r>
              <a:rPr sz="1100" spc="-10" dirty="0">
                <a:latin typeface="HelveticaLTCYR-Roman"/>
                <a:cs typeface="HelveticaLTCYR-Roman"/>
              </a:rPr>
              <a:t>дозволяє продовжити  </a:t>
            </a:r>
            <a:r>
              <a:rPr sz="1100" dirty="0">
                <a:latin typeface="HelveticaLTCYR-Roman"/>
                <a:cs typeface="HelveticaLTCYR-Roman"/>
              </a:rPr>
              <a:t>термін служби </a:t>
            </a:r>
            <a:r>
              <a:rPr sz="1100" spc="-10" dirty="0">
                <a:latin typeface="HelveticaLTCYR-Roman"/>
                <a:cs typeface="HelveticaLTCYR-Roman"/>
              </a:rPr>
              <a:t>Вашого </a:t>
            </a:r>
            <a:r>
              <a:rPr sz="1100" spc="-5" dirty="0">
                <a:latin typeface="HelveticaLTCYR-Roman"/>
                <a:cs typeface="HelveticaLTCYR-Roman"/>
              </a:rPr>
              <a:t>водонагрівача. </a:t>
            </a:r>
            <a:r>
              <a:rPr sz="1100" dirty="0">
                <a:latin typeface="HelveticaLTCYR-Roman"/>
                <a:cs typeface="HelveticaLTCYR-Roman"/>
              </a:rPr>
              <a:t>Се-  крет </a:t>
            </a:r>
            <a:r>
              <a:rPr sz="1100" spc="-15" dirty="0">
                <a:latin typeface="HelveticaLTCYR-Roman"/>
                <a:cs typeface="HelveticaLTCYR-Roman"/>
              </a:rPr>
              <a:t>полягає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 рівномірному розширенні  або стисненні емалі і стінок внутрішніх баків  при нагріванні або </a:t>
            </a:r>
            <a:r>
              <a:rPr sz="1100" spc="-25" dirty="0">
                <a:latin typeface="HelveticaLTCYR-Roman"/>
                <a:cs typeface="HelveticaLTCYR-Roman"/>
              </a:rPr>
              <a:t>охолодженні </a:t>
            </a:r>
            <a:r>
              <a:rPr sz="1100" spc="-15" dirty="0">
                <a:latin typeface="HelveticaLTCYR-Roman"/>
                <a:cs typeface="HelveticaLTCYR-Roman"/>
              </a:rPr>
              <a:t>води,</a:t>
            </a:r>
            <a:r>
              <a:rPr sz="1100" spc="27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що  </a:t>
            </a:r>
            <a:r>
              <a:rPr sz="1100" spc="-5" dirty="0">
                <a:latin typeface="HelveticaLTCYR-Roman"/>
                <a:cs typeface="HelveticaLTCYR-Roman"/>
              </a:rPr>
              <a:t>запобігає </a:t>
            </a:r>
            <a:r>
              <a:rPr sz="1100" dirty="0">
                <a:latin typeface="HelveticaLTCYR-Roman"/>
                <a:cs typeface="HelveticaLTCYR-Roman"/>
              </a:rPr>
              <a:t>утворенню мікротріщин в емалі і</a:t>
            </a:r>
            <a:r>
              <a:rPr sz="1100" spc="-3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як  наслідок, появи </a:t>
            </a:r>
            <a:r>
              <a:rPr sz="1100" spc="-10" dirty="0">
                <a:latin typeface="HelveticaLTCYR-Roman"/>
                <a:cs typeface="HelveticaLTCYR-Roman"/>
              </a:rPr>
              <a:t>корозії. </a:t>
            </a:r>
            <a:r>
              <a:rPr sz="1100" spc="-5" dirty="0">
                <a:latin typeface="HelveticaLTCYR-Roman"/>
                <a:cs typeface="HelveticaLTCYR-Roman"/>
              </a:rPr>
              <a:t>Випробування </a:t>
            </a:r>
            <a:r>
              <a:rPr sz="1100" dirty="0">
                <a:latin typeface="HelveticaLTCYR-Roman"/>
                <a:cs typeface="HelveticaLTCYR-Roman"/>
              </a:rPr>
              <a:t>дове-  ли: при </a:t>
            </a:r>
            <a:r>
              <a:rPr sz="1100" spc="-5" dirty="0">
                <a:latin typeface="HelveticaLTCYR-Roman"/>
                <a:cs typeface="HelveticaLTCYR-Roman"/>
              </a:rPr>
              <a:t>стандартному </a:t>
            </a:r>
            <a:r>
              <a:rPr sz="1100" spc="-10" dirty="0">
                <a:latin typeface="HelveticaLTCYR-Roman"/>
                <a:cs typeface="HelveticaLTCYR-Roman"/>
              </a:rPr>
              <a:t>використанні </a:t>
            </a:r>
            <a:r>
              <a:rPr sz="1100" dirty="0">
                <a:latin typeface="HelveticaLTCYR-Roman"/>
                <a:cs typeface="HelveticaLTCYR-Roman"/>
              </a:rPr>
              <a:t>емаль не  піддається </a:t>
            </a:r>
            <a:r>
              <a:rPr sz="1100" spc="-5" dirty="0">
                <a:latin typeface="HelveticaLTCYR-Roman"/>
                <a:cs typeface="HelveticaLTCYR-Roman"/>
              </a:rPr>
              <a:t>руйнуванню </a:t>
            </a:r>
            <a:r>
              <a:rPr sz="1100" dirty="0">
                <a:latin typeface="HelveticaLTCYR-Roman"/>
                <a:cs typeface="HelveticaLTCYR-Roman"/>
              </a:rPr>
              <a:t>навіть після </a:t>
            </a:r>
            <a:r>
              <a:rPr sz="1100" spc="-35" dirty="0">
                <a:latin typeface="HelveticaLTCYR-Roman"/>
                <a:cs typeface="HelveticaLTCYR-Roman"/>
              </a:rPr>
              <a:t>10 </a:t>
            </a:r>
            <a:r>
              <a:rPr sz="1100" dirty="0">
                <a:latin typeface="HelveticaLTCYR-Roman"/>
                <a:cs typeface="HelveticaLTCYR-Roman"/>
              </a:rPr>
              <a:t>років  </a:t>
            </a:r>
            <a:r>
              <a:rPr sz="1100" spc="-15" dirty="0">
                <a:latin typeface="HelveticaLTCYR-Roman"/>
                <a:cs typeface="HelveticaLTCYR-Roman"/>
              </a:rPr>
              <a:t>експлуатації.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3354" y="6863359"/>
            <a:ext cx="3013710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30" dirty="0">
                <a:latin typeface="HelveticaLTCYR-Roman"/>
                <a:cs typeface="HelveticaLTCYR-Roman"/>
              </a:rPr>
              <a:t>Гарантований </a:t>
            </a:r>
            <a:r>
              <a:rPr sz="1100" spc="-10" dirty="0">
                <a:latin typeface="HelveticaLTCYR-Roman"/>
                <a:cs typeface="HelveticaLTCYR-Roman"/>
              </a:rPr>
              <a:t>комфорт протягом </a:t>
            </a:r>
            <a:r>
              <a:rPr sz="1100" dirty="0">
                <a:latin typeface="HelveticaLTCYR-Roman"/>
                <a:cs typeface="HelveticaLTCYR-Roman"/>
              </a:rPr>
              <a:t>8 років! До-  могтися </a:t>
            </a:r>
            <a:r>
              <a:rPr sz="1100" spc="-5" dirty="0">
                <a:latin typeface="HelveticaLTCYR-Roman"/>
                <a:cs typeface="HelveticaLTCYR-Roman"/>
              </a:rPr>
              <a:t>успіху </a:t>
            </a:r>
            <a:r>
              <a:rPr sz="1100" dirty="0">
                <a:latin typeface="HelveticaLTCYR-Roman"/>
                <a:cs typeface="HelveticaLTCYR-Roman"/>
              </a:rPr>
              <a:t>в тривалій </a:t>
            </a:r>
            <a:r>
              <a:rPr sz="1100" spc="-15" dirty="0">
                <a:latin typeface="HelveticaLTCYR-Roman"/>
                <a:cs typeface="HelveticaLTCYR-Roman"/>
              </a:rPr>
              <a:t>експлуатації </a:t>
            </a:r>
            <a:r>
              <a:rPr sz="1100" dirty="0">
                <a:latin typeface="HelveticaLTCYR-Roman"/>
                <a:cs typeface="HelveticaLTCYR-Roman"/>
              </a:rPr>
              <a:t>і на-  </a:t>
            </a:r>
            <a:r>
              <a:rPr sz="1100" spc="-10" dirty="0">
                <a:latin typeface="HelveticaLTCYR-Roman"/>
                <a:cs typeface="HelveticaLTCYR-Roman"/>
              </a:rPr>
              <a:t>дати </a:t>
            </a:r>
            <a:r>
              <a:rPr sz="1100" spc="-15" dirty="0">
                <a:latin typeface="HelveticaLTCYR-Roman"/>
                <a:cs typeface="HelveticaLTCYR-Roman"/>
              </a:rPr>
              <a:t>рекордну </a:t>
            </a:r>
            <a:r>
              <a:rPr sz="1100" spc="-10" dirty="0">
                <a:latin typeface="HelveticaLTCYR-Roman"/>
                <a:cs typeface="HelveticaLTCYR-Roman"/>
              </a:rPr>
              <a:t>гарантію </a:t>
            </a:r>
            <a:r>
              <a:rPr sz="1100" dirty="0">
                <a:latin typeface="HelveticaLTCYR-Roman"/>
                <a:cs typeface="HelveticaLTCYR-Roman"/>
              </a:rPr>
              <a:t>на внутрішній бак  </a:t>
            </a:r>
            <a:r>
              <a:rPr sz="1100" spc="-10" dirty="0">
                <a:latin typeface="HelveticaLTCYR-Roman"/>
                <a:cs typeface="HelveticaLTCYR-Roman"/>
              </a:rPr>
              <a:t>дозволяє </a:t>
            </a:r>
            <a:r>
              <a:rPr sz="1100" dirty="0">
                <a:latin typeface="HelveticaLTCYR-Roman"/>
                <a:cs typeface="HelveticaLTCYR-Roman"/>
              </a:rPr>
              <a:t>формула </a:t>
            </a:r>
            <a:r>
              <a:rPr sz="1100" spc="-5" dirty="0">
                <a:latin typeface="HelveticaLTCYR-Roman"/>
                <a:cs typeface="HelveticaLTCYR-Roman"/>
              </a:rPr>
              <a:t>довговічності </a:t>
            </a:r>
            <a:r>
              <a:rPr sz="1100" dirty="0">
                <a:latin typeface="HelveticaLTCYR-Roman"/>
                <a:cs typeface="HelveticaLTCYR-Roman"/>
              </a:rPr>
              <a:t>Zanussi:  надійний захист від </a:t>
            </a:r>
            <a:r>
              <a:rPr sz="1100" spc="-10" dirty="0">
                <a:latin typeface="HelveticaLTCYR-Roman"/>
                <a:cs typeface="HelveticaLTCYR-Roman"/>
              </a:rPr>
              <a:t>корозії </a:t>
            </a:r>
            <a:r>
              <a:rPr sz="1100" dirty="0">
                <a:latin typeface="HelveticaLTCYR-Roman"/>
                <a:cs typeface="HelveticaLTCYR-Roman"/>
              </a:rPr>
              <a:t>з магніевим ано-  дом збільшеної маси. Ваш </a:t>
            </a:r>
            <a:r>
              <a:rPr sz="1100" spc="-5" dirty="0">
                <a:latin typeface="HelveticaLTCYR-Roman"/>
                <a:cs typeface="HelveticaLTCYR-Roman"/>
              </a:rPr>
              <a:t>водонагрівач </a:t>
            </a:r>
            <a:r>
              <a:rPr sz="1100" dirty="0">
                <a:latin typeface="HelveticaLTCYR-Roman"/>
                <a:cs typeface="HelveticaLTCYR-Roman"/>
              </a:rPr>
              <a:t>про-  служить </a:t>
            </a:r>
            <a:r>
              <a:rPr sz="1100" spc="-10" dirty="0">
                <a:latin typeface="HelveticaLTCYR-Roman"/>
                <a:cs typeface="HelveticaLTCYR-Roman"/>
              </a:rPr>
              <a:t>довго.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Гарантуємо!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1851" y="6863499"/>
            <a:ext cx="3006090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5" dirty="0">
                <a:latin typeface="HelveticaLTCYR-Roman"/>
                <a:cs typeface="HelveticaLTCYR-Roman"/>
              </a:rPr>
              <a:t>Багатокольоровий </a:t>
            </a:r>
            <a:r>
              <a:rPr sz="1100" dirty="0">
                <a:latin typeface="HelveticaLTCYR-Roman"/>
                <a:cs typeface="HelveticaLTCYR-Roman"/>
              </a:rPr>
              <a:t>і розумний дисплей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моделі  </a:t>
            </a:r>
            <a:r>
              <a:rPr sz="1100" spc="-5" dirty="0">
                <a:latin typeface="HelveticaLTCYR-Roman"/>
                <a:cs typeface="HelveticaLTCYR-Roman"/>
              </a:rPr>
              <a:t>Smalto </a:t>
            </a:r>
            <a:r>
              <a:rPr sz="1100" dirty="0">
                <a:latin typeface="HelveticaLTCYR-Roman"/>
                <a:cs typeface="HelveticaLTCYR-Roman"/>
              </a:rPr>
              <a:t>DL </a:t>
            </a:r>
            <a:r>
              <a:rPr sz="1100" spc="-5" dirty="0">
                <a:latin typeface="HelveticaLTCYR-Roman"/>
                <a:cs typeface="HelveticaLTCYR-Roman"/>
              </a:rPr>
              <a:t>порадує досконалістю</a:t>
            </a:r>
            <a:r>
              <a:rPr sz="1100" spc="-21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дизайну, </a:t>
            </a:r>
            <a:r>
              <a:rPr sz="1100" dirty="0">
                <a:latin typeface="HelveticaLTCYR-Roman"/>
                <a:cs typeface="HelveticaLTCYR-Roman"/>
              </a:rPr>
              <a:t>до-  </a:t>
            </a:r>
            <a:r>
              <a:rPr sz="1100" spc="-10" dirty="0">
                <a:latin typeface="HelveticaLTCYR-Roman"/>
                <a:cs typeface="HelveticaLTCYR-Roman"/>
              </a:rPr>
              <a:t>зволить контролювати </a:t>
            </a:r>
            <a:r>
              <a:rPr sz="1100" dirty="0">
                <a:latin typeface="HelveticaLTCYR-Roman"/>
                <a:cs typeface="HelveticaLTCYR-Roman"/>
              </a:rPr>
              <a:t>режим і </a:t>
            </a:r>
            <a:r>
              <a:rPr sz="1100" spc="-10" dirty="0">
                <a:latin typeface="HelveticaLTCYR-Roman"/>
                <a:cs typeface="HelveticaLTCYR-Roman"/>
              </a:rPr>
              <a:t>температуру  </a:t>
            </a:r>
            <a:r>
              <a:rPr sz="1100" dirty="0">
                <a:latin typeface="HelveticaLTCYR-Roman"/>
                <a:cs typeface="HelveticaLTCYR-Roman"/>
              </a:rPr>
              <a:t>нагрівання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води,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а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також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попередить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про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збої  в роботі відповідним </a:t>
            </a:r>
            <a:r>
              <a:rPr sz="1100" spc="-5" dirty="0">
                <a:latin typeface="HelveticaLTCYR-Roman"/>
                <a:cs typeface="HelveticaLTCYR-Roman"/>
              </a:rPr>
              <a:t>індикатором </a:t>
            </a:r>
            <a:r>
              <a:rPr sz="1100" dirty="0">
                <a:latin typeface="HelveticaLTCYR-Roman"/>
                <a:cs typeface="HelveticaLTCYR-Roman"/>
              </a:rPr>
              <a:t>на</a:t>
            </a:r>
            <a:r>
              <a:rPr sz="1100" spc="-14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дисплеї.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8743" y="8844724"/>
            <a:ext cx="301371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При </a:t>
            </a:r>
            <a:r>
              <a:rPr sz="1100" spc="-10" dirty="0">
                <a:latin typeface="HelveticaLTCYR-Roman"/>
                <a:cs typeface="HelveticaLTCYR-Roman"/>
              </a:rPr>
              <a:t>установці </a:t>
            </a:r>
            <a:r>
              <a:rPr sz="1100" dirty="0">
                <a:latin typeface="HelveticaLTCYR-Roman"/>
                <a:cs typeface="HelveticaLTCYR-Roman"/>
              </a:rPr>
              <a:t>режиму ECO нагрів </a:t>
            </a:r>
            <a:r>
              <a:rPr sz="1100" spc="-15" dirty="0">
                <a:latin typeface="HelveticaLTCYR-Roman"/>
                <a:cs typeface="HelveticaLTCYR-Roman"/>
              </a:rPr>
              <a:t>води  </a:t>
            </a:r>
            <a:r>
              <a:rPr sz="1100" spc="-5" dirty="0">
                <a:latin typeface="HelveticaLTCYR-Roman"/>
                <a:cs typeface="HelveticaLTCYR-Roman"/>
              </a:rPr>
              <a:t>відбувається </a:t>
            </a:r>
            <a:r>
              <a:rPr sz="1100" dirty="0">
                <a:latin typeface="HelveticaLTCYR-Roman"/>
                <a:cs typeface="HelveticaLTCYR-Roman"/>
              </a:rPr>
              <a:t>до 55 </a:t>
            </a:r>
            <a:r>
              <a:rPr sz="1100" spc="-40" dirty="0">
                <a:latin typeface="HelveticaLTCYR-Roman"/>
                <a:cs typeface="HelveticaLTCYR-Roman"/>
              </a:rPr>
              <a:t>°С. </a:t>
            </a:r>
            <a:r>
              <a:rPr sz="1100" dirty="0">
                <a:latin typeface="HelveticaLTCYR-Roman"/>
                <a:cs typeface="HelveticaLTCYR-Roman"/>
              </a:rPr>
              <a:t>При </a:t>
            </a:r>
            <a:r>
              <a:rPr sz="1100" spc="-10" dirty="0">
                <a:latin typeface="HelveticaLTCYR-Roman"/>
                <a:cs typeface="HelveticaLTCYR-Roman"/>
              </a:rPr>
              <a:t>такій </a:t>
            </a:r>
            <a:r>
              <a:rPr sz="1100" spc="-5" dirty="0">
                <a:latin typeface="HelveticaLTCYR-Roman"/>
                <a:cs typeface="HelveticaLTCYR-Roman"/>
              </a:rPr>
              <a:t>температурі  відбувається </a:t>
            </a:r>
            <a:r>
              <a:rPr sz="1100" spc="-10" dirty="0">
                <a:latin typeface="HelveticaLTCYR-Roman"/>
                <a:cs typeface="HelveticaLTCYR-Roman"/>
              </a:rPr>
              <a:t>знезараження </a:t>
            </a:r>
            <a:r>
              <a:rPr sz="1100" spc="-15" dirty="0">
                <a:latin typeface="HelveticaLTCYR-Roman"/>
                <a:cs typeface="HelveticaLTCYR-Roman"/>
              </a:rPr>
              <a:t>води, </a:t>
            </a:r>
            <a:r>
              <a:rPr sz="1100" dirty="0">
                <a:latin typeface="HelveticaLTCYR-Roman"/>
                <a:cs typeface="HelveticaLTCYR-Roman"/>
              </a:rPr>
              <a:t>на стінках  бака</a:t>
            </a:r>
            <a:r>
              <a:rPr sz="1100" spc="-13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13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нагрівального</a:t>
            </a:r>
            <a:r>
              <a:rPr sz="1100" spc="-13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елемента</a:t>
            </a:r>
            <a:r>
              <a:rPr sz="1100" spc="-13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не</a:t>
            </a:r>
            <a:r>
              <a:rPr sz="1100" spc="-13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утворюється  накип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як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наслідок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збільшується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термін</a:t>
            </a:r>
            <a:r>
              <a:rPr sz="1100" spc="-10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служ-  би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20" dirty="0">
                <a:latin typeface="HelveticaLTCYR-Roman"/>
                <a:cs typeface="HelveticaLTCYR-Roman"/>
              </a:rPr>
              <a:t>приладу.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91851" y="8844724"/>
            <a:ext cx="300609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Хочете </a:t>
            </a:r>
            <a:r>
              <a:rPr sz="1100" spc="-10" dirty="0">
                <a:latin typeface="HelveticaLTCYR-Roman"/>
                <a:cs typeface="HelveticaLTCYR-Roman"/>
              </a:rPr>
              <a:t>швидко </a:t>
            </a:r>
            <a:r>
              <a:rPr sz="1100" spc="-5" dirty="0">
                <a:latin typeface="HelveticaLTCYR-Roman"/>
                <a:cs typeface="HelveticaLTCYR-Roman"/>
              </a:rPr>
              <a:t>отримати </a:t>
            </a:r>
            <a:r>
              <a:rPr sz="1100" dirty="0">
                <a:latin typeface="HelveticaLTCYR-Roman"/>
                <a:cs typeface="HelveticaLTCYR-Roman"/>
              </a:rPr>
              <a:t>повний бак </a:t>
            </a:r>
            <a:r>
              <a:rPr sz="1100" spc="-10" dirty="0">
                <a:latin typeface="HelveticaLTCYR-Roman"/>
                <a:cs typeface="HelveticaLTCYR-Roman"/>
              </a:rPr>
              <a:t>гарячої  </a:t>
            </a:r>
            <a:r>
              <a:rPr sz="1100" spc="-15" dirty="0">
                <a:latin typeface="HelveticaLTCYR-Roman"/>
                <a:cs typeface="HelveticaLTCYR-Roman"/>
              </a:rPr>
              <a:t>води? </a:t>
            </a:r>
            <a:r>
              <a:rPr sz="1100" spc="-10" dirty="0">
                <a:latin typeface="HelveticaLTCYR-Roman"/>
                <a:cs typeface="HelveticaLTCYR-Roman"/>
              </a:rPr>
              <a:t>Легко. </a:t>
            </a:r>
            <a:r>
              <a:rPr sz="1100" dirty="0">
                <a:latin typeface="HelveticaLTCYR-Roman"/>
                <a:cs typeface="HelveticaLTCYR-Roman"/>
              </a:rPr>
              <a:t>Просто </a:t>
            </a:r>
            <a:r>
              <a:rPr sz="1100" spc="-5" dirty="0">
                <a:latin typeface="HelveticaLTCYR-Roman"/>
                <a:cs typeface="HelveticaLTCYR-Roman"/>
              </a:rPr>
              <a:t>встановіть </a:t>
            </a:r>
            <a:r>
              <a:rPr sz="1100" dirty="0">
                <a:latin typeface="HelveticaLTCYR-Roman"/>
                <a:cs typeface="HelveticaLTCYR-Roman"/>
              </a:rPr>
              <a:t>режим  повної потужності </a:t>
            </a:r>
            <a:r>
              <a:rPr sz="1100" spc="-20" dirty="0">
                <a:latin typeface="HelveticaLTCYR-Roman"/>
                <a:cs typeface="HelveticaLTCYR-Roman"/>
              </a:rPr>
              <a:t>нагріву. </a:t>
            </a:r>
            <a:r>
              <a:rPr sz="1100" dirty="0">
                <a:latin typeface="HelveticaLTCYR-Roman"/>
                <a:cs typeface="HelveticaLTCYR-Roman"/>
              </a:rPr>
              <a:t>Віддаєте перева-  гу </a:t>
            </a:r>
            <a:r>
              <a:rPr sz="1100" spc="-10" dirty="0">
                <a:latin typeface="HelveticaLTCYR-Roman"/>
                <a:cs typeface="HelveticaLTCYR-Roman"/>
              </a:rPr>
              <a:t>економії </a:t>
            </a:r>
            <a:r>
              <a:rPr sz="1100" dirty="0">
                <a:latin typeface="HelveticaLTCYR-Roman"/>
                <a:cs typeface="HelveticaLTCYR-Roman"/>
              </a:rPr>
              <a:t>електроенергії? Ваш режим - по-  ловинна потужність. </a:t>
            </a:r>
            <a:r>
              <a:rPr sz="1100" spc="-5" dirty="0">
                <a:latin typeface="HelveticaLTCYR-Roman"/>
                <a:cs typeface="HelveticaLTCYR-Roman"/>
              </a:rPr>
              <a:t>Вибирайте </a:t>
            </a:r>
            <a:r>
              <a:rPr sz="1100" dirty="0">
                <a:latin typeface="HelveticaLTCYR-Roman"/>
                <a:cs typeface="HelveticaLTCYR-Roman"/>
              </a:rPr>
              <a:t>потужність  </a:t>
            </a:r>
            <a:r>
              <a:rPr sz="1100" spc="-20" dirty="0">
                <a:latin typeface="HelveticaLTCYR-Roman"/>
                <a:cs typeface="HelveticaLTCYR-Roman"/>
              </a:rPr>
              <a:t>нагріву, </a:t>
            </a:r>
            <a:r>
              <a:rPr sz="1100" dirty="0">
                <a:latin typeface="HelveticaLTCYR-Roman"/>
                <a:cs typeface="HelveticaLTCYR-Roman"/>
              </a:rPr>
              <a:t>яка потрібна саме</a:t>
            </a:r>
            <a:r>
              <a:rPr sz="1100" spc="-8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Вам!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91851" y="4254982"/>
            <a:ext cx="300609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97940" algn="l"/>
                <a:tab pos="2155825" algn="l"/>
              </a:tabLst>
            </a:pPr>
            <a:r>
              <a:rPr sz="1100" dirty="0">
                <a:latin typeface="HelveticaLTCYR-Roman"/>
                <a:cs typeface="HelveticaLTCYR-Roman"/>
              </a:rPr>
              <a:t>Універсальний	</a:t>
            </a:r>
            <a:r>
              <a:rPr sz="1100" spc="-10" dirty="0">
                <a:latin typeface="HelveticaLTCYR-Roman"/>
                <a:cs typeface="HelveticaLTCYR-Roman"/>
              </a:rPr>
              <a:t>монтаж,	</a:t>
            </a:r>
            <a:r>
              <a:rPr sz="1100" spc="-5" dirty="0">
                <a:latin typeface="HelveticaLTCYR-Roman"/>
                <a:cs typeface="HelveticaLTCYR-Roman"/>
              </a:rPr>
              <a:t>безсумнівно,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91851" y="4407395"/>
            <a:ext cx="300609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HelveticaLTCYR-Roman"/>
                <a:cs typeface="HelveticaLTCYR-Roman"/>
              </a:rPr>
              <a:t>розширює  </a:t>
            </a:r>
            <a:r>
              <a:rPr sz="1100" spc="-10" dirty="0">
                <a:latin typeface="HelveticaLTCYR-Roman"/>
                <a:cs typeface="HelveticaLTCYR-Roman"/>
              </a:rPr>
              <a:t>можливості  установки:  </a:t>
            </a:r>
            <a:r>
              <a:rPr sz="1100" dirty="0">
                <a:latin typeface="HelveticaLTCYR-Roman"/>
                <a:cs typeface="HelveticaLTCYR-Roman"/>
              </a:rPr>
              <a:t>тепер</a:t>
            </a:r>
            <a:r>
              <a:rPr sz="1100" spc="22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Ви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91851" y="4577588"/>
            <a:ext cx="3006090" cy="123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20" dirty="0">
                <a:latin typeface="HelveticaLTCYR-Roman"/>
                <a:cs typeface="HelveticaLTCYR-Roman"/>
              </a:rPr>
              <a:t>можете </a:t>
            </a:r>
            <a:r>
              <a:rPr sz="1100" dirty="0">
                <a:latin typeface="HelveticaLTCYR-Roman"/>
                <a:cs typeface="HelveticaLTCYR-Roman"/>
              </a:rPr>
              <a:t>розмістити свій </a:t>
            </a:r>
            <a:r>
              <a:rPr sz="1100" spc="-5" dirty="0">
                <a:latin typeface="HelveticaLTCYR-Roman"/>
                <a:cs typeface="HelveticaLTCYR-Roman"/>
              </a:rPr>
              <a:t>водонагрівач, </a:t>
            </a:r>
            <a:r>
              <a:rPr sz="1100" dirty="0">
                <a:latin typeface="HelveticaLTCYR-Roman"/>
                <a:cs typeface="HelveticaLTCYR-Roman"/>
              </a:rPr>
              <a:t>як  вертикально, </a:t>
            </a:r>
            <a:r>
              <a:rPr sz="1100" spc="-15" dirty="0">
                <a:latin typeface="HelveticaLTCYR-Roman"/>
                <a:cs typeface="HelveticaLTCYR-Roman"/>
              </a:rPr>
              <a:t>так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горизонтально. </a:t>
            </a:r>
            <a:r>
              <a:rPr sz="1100" spc="-20" dirty="0">
                <a:latin typeface="HelveticaLTCYR-Roman"/>
                <a:cs typeface="HelveticaLTCYR-Roman"/>
              </a:rPr>
              <a:t>Будь-який  </a:t>
            </a:r>
            <a:r>
              <a:rPr sz="1100" spc="-10" dirty="0">
                <a:latin typeface="HelveticaLTCYR-Roman"/>
                <a:cs typeface="HelveticaLTCYR-Roman"/>
              </a:rPr>
              <a:t>споживач </a:t>
            </a:r>
            <a:r>
              <a:rPr sz="1100" spc="-25" dirty="0">
                <a:latin typeface="HelveticaLTCYR-Roman"/>
                <a:cs typeface="HelveticaLTCYR-Roman"/>
              </a:rPr>
              <a:t>може </a:t>
            </a:r>
            <a:r>
              <a:rPr sz="1100" dirty="0">
                <a:latin typeface="HelveticaLTCYR-Roman"/>
                <a:cs typeface="HelveticaLTCYR-Roman"/>
              </a:rPr>
              <a:t>заперечити: для </a:t>
            </a:r>
            <a:r>
              <a:rPr sz="1100" spc="-10" dirty="0">
                <a:latin typeface="HelveticaLTCYR-Roman"/>
                <a:cs typeface="HelveticaLTCYR-Roman"/>
              </a:rPr>
              <a:t>більшого  комфорту </a:t>
            </a:r>
            <a:r>
              <a:rPr sz="1100" dirty="0">
                <a:latin typeface="HelveticaLTCYR-Roman"/>
                <a:cs typeface="HelveticaLTCYR-Roman"/>
              </a:rPr>
              <a:t>потрібна плоска форма! </a:t>
            </a:r>
            <a:r>
              <a:rPr sz="1100" spc="-10" dirty="0">
                <a:latin typeface="HelveticaLTCYR-Roman"/>
                <a:cs typeface="HelveticaLTCYR-Roman"/>
              </a:rPr>
              <a:t>Легко. </a:t>
            </a:r>
            <a:r>
              <a:rPr sz="1100" dirty="0">
                <a:latin typeface="HelveticaLTCYR-Roman"/>
                <a:cs typeface="HelveticaLTCYR-Roman"/>
              </a:rPr>
              <a:t>У  </a:t>
            </a:r>
            <a:r>
              <a:rPr sz="1100" spc="-5" dirty="0">
                <a:latin typeface="HelveticaLTCYR-Roman"/>
                <a:cs typeface="HelveticaLTCYR-Roman"/>
              </a:rPr>
              <a:t>водонагрівачах Smalto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5" dirty="0">
                <a:latin typeface="HelveticaLTCYR-Roman"/>
                <a:cs typeface="HelveticaLTCYR-Roman"/>
              </a:rPr>
              <a:t>Smalto </a:t>
            </a:r>
            <a:r>
              <a:rPr sz="1100" dirty="0">
                <a:latin typeface="HelveticaLTCYR-Roman"/>
                <a:cs typeface="HelveticaLTCYR-Roman"/>
              </a:rPr>
              <a:t>DL</a:t>
            </a:r>
            <a:r>
              <a:rPr sz="1100" spc="-5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продумано  </a:t>
            </a:r>
            <a:r>
              <a:rPr sz="1100" dirty="0">
                <a:latin typeface="HelveticaLTCYR-Roman"/>
                <a:cs typeface="HelveticaLTCYR-Roman"/>
              </a:rPr>
              <a:t>і це: завдяки </a:t>
            </a:r>
            <a:r>
              <a:rPr sz="1100" spc="-10" dirty="0">
                <a:latin typeface="HelveticaLTCYR-Roman"/>
                <a:cs typeface="HelveticaLTCYR-Roman"/>
              </a:rPr>
              <a:t>подвійному </a:t>
            </a:r>
            <a:r>
              <a:rPr sz="1100" dirty="0">
                <a:latin typeface="HelveticaLTCYR-Roman"/>
                <a:cs typeface="HelveticaLTCYR-Roman"/>
              </a:rPr>
              <a:t>внутрішньому баку  Double </a:t>
            </a:r>
            <a:r>
              <a:rPr sz="1100" spc="-55" dirty="0">
                <a:latin typeface="HelveticaLTCYR-Roman"/>
                <a:cs typeface="HelveticaLTCYR-Roman"/>
              </a:rPr>
              <a:t>Tank </a:t>
            </a:r>
            <a:r>
              <a:rPr sz="1100" dirty="0">
                <a:latin typeface="HelveticaLTCYR-Roman"/>
                <a:cs typeface="HelveticaLTCYR-Roman"/>
              </a:rPr>
              <a:t>прилади мають </a:t>
            </a:r>
            <a:r>
              <a:rPr sz="1100" spc="-5" dirty="0">
                <a:latin typeface="HelveticaLTCYR-Roman"/>
                <a:cs typeface="HelveticaLTCYR-Roman"/>
              </a:rPr>
              <a:t>супер </a:t>
            </a:r>
            <a:r>
              <a:rPr sz="1100" dirty="0">
                <a:latin typeface="HelveticaLTCYR-Roman"/>
                <a:cs typeface="HelveticaLTCYR-Roman"/>
              </a:rPr>
              <a:t>пласку  </a:t>
            </a:r>
            <a:r>
              <a:rPr sz="1100" spc="-25" dirty="0">
                <a:latin typeface="HelveticaLTCYR-Roman"/>
                <a:cs typeface="HelveticaLTCYR-Roman"/>
              </a:rPr>
              <a:t>форму.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Zanussi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немає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обмежень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комфорті!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39036" y="3784803"/>
            <a:ext cx="298513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SAPPHIRE </a:t>
            </a:r>
            <a:r>
              <a:rPr sz="1400" b="1" spc="-30" dirty="0">
                <a:latin typeface="Helvetica Inserat LT Cyrillic"/>
                <a:cs typeface="Helvetica Inserat LT Cyrillic"/>
              </a:rPr>
              <a:t>FLEX</a:t>
            </a:r>
            <a:r>
              <a:rPr sz="1400" b="1" spc="-140" dirty="0">
                <a:latin typeface="Helvetica Inserat LT Cyrillic"/>
                <a:cs typeface="Helvetica Inserat LT Cyrillic"/>
              </a:rPr>
              <a:t> </a:t>
            </a:r>
            <a:r>
              <a:rPr sz="1400" b="1" spc="-40" dirty="0">
                <a:latin typeface="Helvetica Inserat LT Cyrillic"/>
                <a:cs typeface="Helvetica Inserat LT Cyrillic"/>
              </a:rPr>
              <a:t>TECHNOLOGY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6001" y="6375603"/>
            <a:ext cx="298513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40" dirty="0">
                <a:latin typeface="Helvetica Inserat LT Cyrillic"/>
                <a:cs typeface="Helvetica Inserat LT Cyrillic"/>
              </a:rPr>
              <a:t>РЕКОРДНИЙ </a:t>
            </a:r>
            <a:r>
              <a:rPr sz="1400" b="1" spc="-30" dirty="0">
                <a:latin typeface="Helvetica Inserat LT Cyrillic"/>
                <a:cs typeface="Helvetica Inserat LT Cyrillic"/>
              </a:rPr>
              <a:t>ТЕРМІН</a:t>
            </a:r>
            <a:r>
              <a:rPr sz="1400" b="1" spc="-160" dirty="0">
                <a:latin typeface="Helvetica Inserat LT Cyrillic"/>
                <a:cs typeface="Helvetica Inserat LT Cyrillic"/>
              </a:rPr>
              <a:t> </a:t>
            </a:r>
            <a:r>
              <a:rPr sz="1400" b="1" spc="-60" dirty="0">
                <a:latin typeface="Helvetica Inserat LT Cyrillic"/>
                <a:cs typeface="Helvetica Inserat LT Cyrillic"/>
              </a:rPr>
              <a:t>ГАРАНТІЇ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00002" y="6375603"/>
            <a:ext cx="298831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РОЗУМНИЙ</a:t>
            </a:r>
            <a:r>
              <a:rPr sz="1400" b="1" spc="-13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ДИСПЛЕЙ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7512" y="8356803"/>
            <a:ext cx="2985135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0" dirty="0">
                <a:latin typeface="Helvetica Inserat LT Cyrillic"/>
                <a:cs typeface="Helvetica Inserat LT Cyrillic"/>
              </a:rPr>
              <a:t>РЕЖИМ</a:t>
            </a:r>
            <a:r>
              <a:rPr sz="1400" b="1" spc="-160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ECO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04561" y="8356803"/>
            <a:ext cx="298831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dirty="0">
                <a:latin typeface="Helvetica Inserat LT Cyrillic"/>
                <a:cs typeface="Helvetica Inserat LT Cyrillic"/>
              </a:rPr>
              <a:t>2 </a:t>
            </a:r>
            <a:r>
              <a:rPr sz="1400" b="1" spc="-30" dirty="0">
                <a:latin typeface="Helvetica Inserat LT Cyrillic"/>
                <a:cs typeface="Helvetica Inserat LT Cyrillic"/>
              </a:rPr>
              <a:t>РЕЖИМИ</a:t>
            </a:r>
            <a:r>
              <a:rPr sz="1400" b="1" spc="-235" dirty="0">
                <a:latin typeface="Helvetica Inserat LT Cyrillic"/>
                <a:cs typeface="Helvetica Inserat LT Cyrillic"/>
              </a:rPr>
              <a:t> </a:t>
            </a:r>
            <a:r>
              <a:rPr sz="1400" b="1" spc="-35" dirty="0">
                <a:latin typeface="Helvetica Inserat LT Cyrillic"/>
                <a:cs typeface="Helvetica Inserat LT Cyrillic"/>
              </a:rPr>
              <a:t>ПОТУЖНОСТІ</a:t>
            </a:r>
            <a:endParaRPr sz="1400">
              <a:latin typeface="Helvetica Inserat LT Cyrillic"/>
              <a:cs typeface="Helvetica Inserat LT Cyril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00002" y="3784803"/>
            <a:ext cx="2988310" cy="30480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476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375"/>
              </a:spcBef>
            </a:pPr>
            <a:r>
              <a:rPr sz="1400" b="1" spc="-35" dirty="0">
                <a:latin typeface="Helvetica Inserat LT Cyrillic"/>
                <a:cs typeface="Helvetica Inserat LT Cyrillic"/>
              </a:rPr>
              <a:t>УНІВЕРСАЛЬНИЙ</a:t>
            </a:r>
            <a:r>
              <a:rPr sz="1400" b="1" spc="-125" dirty="0">
                <a:latin typeface="Helvetica Inserat LT Cyrillic"/>
                <a:cs typeface="Helvetica Inserat LT Cyrillic"/>
              </a:rPr>
              <a:t> </a:t>
            </a:r>
            <a:r>
              <a:rPr sz="1400" b="1" spc="-45" dirty="0">
                <a:latin typeface="Helvetica Inserat LT Cyrillic"/>
                <a:cs typeface="Helvetica Inserat LT Cyrillic"/>
              </a:rPr>
              <a:t>МОНТАЖ</a:t>
            </a:r>
            <a:endParaRPr sz="1400">
              <a:latin typeface="Helvetica Inserat LT Cyrillic"/>
              <a:cs typeface="Helvetica Inserat LT Cyril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6708" y="7592403"/>
            <a:ext cx="438150" cy="438784"/>
          </a:xfrm>
          <a:custGeom>
            <a:avLst/>
            <a:gdLst/>
            <a:ahLst/>
            <a:cxnLst/>
            <a:rect l="l" t="t" r="r" b="b"/>
            <a:pathLst>
              <a:path w="438150" h="438784">
                <a:moveTo>
                  <a:pt x="438035" y="438543"/>
                </a:moveTo>
                <a:lnTo>
                  <a:pt x="0" y="438543"/>
                </a:lnTo>
                <a:lnTo>
                  <a:pt x="0" y="0"/>
                </a:lnTo>
                <a:lnTo>
                  <a:pt x="438035" y="0"/>
                </a:lnTo>
                <a:lnTo>
                  <a:pt x="438035" y="43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1279" y="7730519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5651" y="0"/>
                </a:moveTo>
                <a:lnTo>
                  <a:pt x="0" y="11175"/>
                </a:lnTo>
                <a:lnTo>
                  <a:pt x="34569" y="45719"/>
                </a:lnTo>
                <a:lnTo>
                  <a:pt x="36080" y="47282"/>
                </a:lnTo>
                <a:lnTo>
                  <a:pt x="36128" y="63715"/>
                </a:lnTo>
                <a:lnTo>
                  <a:pt x="36512" y="75145"/>
                </a:lnTo>
                <a:lnTo>
                  <a:pt x="32384" y="75145"/>
                </a:lnTo>
                <a:lnTo>
                  <a:pt x="42583" y="77647"/>
                </a:lnTo>
                <a:lnTo>
                  <a:pt x="43167" y="70738"/>
                </a:lnTo>
                <a:lnTo>
                  <a:pt x="43947" y="63715"/>
                </a:lnTo>
                <a:lnTo>
                  <a:pt x="44853" y="54662"/>
                </a:lnTo>
                <a:lnTo>
                  <a:pt x="45065" y="47282"/>
                </a:lnTo>
                <a:lnTo>
                  <a:pt x="45080" y="45719"/>
                </a:lnTo>
                <a:lnTo>
                  <a:pt x="43929" y="39585"/>
                </a:lnTo>
                <a:lnTo>
                  <a:pt x="41636" y="35090"/>
                </a:lnTo>
                <a:lnTo>
                  <a:pt x="40716" y="35090"/>
                </a:lnTo>
                <a:lnTo>
                  <a:pt x="5651" y="0"/>
                </a:lnTo>
                <a:close/>
              </a:path>
              <a:path w="45085" h="78104">
                <a:moveTo>
                  <a:pt x="41033" y="33908"/>
                </a:moveTo>
                <a:lnTo>
                  <a:pt x="40716" y="35090"/>
                </a:lnTo>
                <a:lnTo>
                  <a:pt x="41636" y="35090"/>
                </a:lnTo>
                <a:lnTo>
                  <a:pt x="41033" y="33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6265" y="7729227"/>
            <a:ext cx="271780" cy="266065"/>
          </a:xfrm>
          <a:custGeom>
            <a:avLst/>
            <a:gdLst/>
            <a:ahLst/>
            <a:cxnLst/>
            <a:rect l="l" t="t" r="r" b="b"/>
            <a:pathLst>
              <a:path w="271779" h="266065">
                <a:moveTo>
                  <a:pt x="122948" y="133870"/>
                </a:moveTo>
                <a:lnTo>
                  <a:pt x="110045" y="133870"/>
                </a:lnTo>
                <a:lnTo>
                  <a:pt x="118338" y="134950"/>
                </a:lnTo>
                <a:lnTo>
                  <a:pt x="123710" y="140284"/>
                </a:lnTo>
                <a:lnTo>
                  <a:pt x="236639" y="257238"/>
                </a:lnTo>
                <a:lnTo>
                  <a:pt x="240639" y="261226"/>
                </a:lnTo>
                <a:lnTo>
                  <a:pt x="247535" y="265607"/>
                </a:lnTo>
                <a:lnTo>
                  <a:pt x="258559" y="265607"/>
                </a:lnTo>
                <a:lnTo>
                  <a:pt x="262712" y="263931"/>
                </a:lnTo>
                <a:lnTo>
                  <a:pt x="265179" y="260756"/>
                </a:lnTo>
                <a:lnTo>
                  <a:pt x="249288" y="260756"/>
                </a:lnTo>
                <a:lnTo>
                  <a:pt x="243484" y="257238"/>
                </a:lnTo>
                <a:lnTo>
                  <a:pt x="240004" y="253758"/>
                </a:lnTo>
                <a:lnTo>
                  <a:pt x="127126" y="136867"/>
                </a:lnTo>
                <a:lnTo>
                  <a:pt x="122948" y="133870"/>
                </a:lnTo>
                <a:close/>
              </a:path>
              <a:path w="271779" h="266065">
                <a:moveTo>
                  <a:pt x="80507" y="5435"/>
                </a:moveTo>
                <a:lnTo>
                  <a:pt x="61645" y="5435"/>
                </a:lnTo>
                <a:lnTo>
                  <a:pt x="65849" y="6337"/>
                </a:lnTo>
                <a:lnTo>
                  <a:pt x="77952" y="9563"/>
                </a:lnTo>
                <a:lnTo>
                  <a:pt x="111785" y="31216"/>
                </a:lnTo>
                <a:lnTo>
                  <a:pt x="133836" y="64347"/>
                </a:lnTo>
                <a:lnTo>
                  <a:pt x="137203" y="88432"/>
                </a:lnTo>
                <a:lnTo>
                  <a:pt x="139161" y="96772"/>
                </a:lnTo>
                <a:lnTo>
                  <a:pt x="141236" y="101785"/>
                </a:lnTo>
                <a:lnTo>
                  <a:pt x="142455" y="103797"/>
                </a:lnTo>
                <a:lnTo>
                  <a:pt x="142747" y="104190"/>
                </a:lnTo>
                <a:lnTo>
                  <a:pt x="171592" y="130311"/>
                </a:lnTo>
                <a:lnTo>
                  <a:pt x="229491" y="183189"/>
                </a:lnTo>
                <a:lnTo>
                  <a:pt x="253987" y="206298"/>
                </a:lnTo>
                <a:lnTo>
                  <a:pt x="263094" y="219595"/>
                </a:lnTo>
                <a:lnTo>
                  <a:pt x="266930" y="233911"/>
                </a:lnTo>
                <a:lnTo>
                  <a:pt x="266387" y="246975"/>
                </a:lnTo>
                <a:lnTo>
                  <a:pt x="262356" y="256514"/>
                </a:lnTo>
                <a:lnTo>
                  <a:pt x="260134" y="259372"/>
                </a:lnTo>
                <a:lnTo>
                  <a:pt x="257530" y="260756"/>
                </a:lnTo>
                <a:lnTo>
                  <a:pt x="265179" y="260756"/>
                </a:lnTo>
                <a:lnTo>
                  <a:pt x="266166" y="259486"/>
                </a:lnTo>
                <a:lnTo>
                  <a:pt x="271071" y="248243"/>
                </a:lnTo>
                <a:lnTo>
                  <a:pt x="271775" y="233457"/>
                </a:lnTo>
                <a:lnTo>
                  <a:pt x="267489" y="217538"/>
                </a:lnTo>
                <a:lnTo>
                  <a:pt x="257428" y="202895"/>
                </a:lnTo>
                <a:lnTo>
                  <a:pt x="232627" y="179513"/>
                </a:lnTo>
                <a:lnTo>
                  <a:pt x="177620" y="129266"/>
                </a:lnTo>
                <a:lnTo>
                  <a:pt x="146329" y="100914"/>
                </a:lnTo>
                <a:lnTo>
                  <a:pt x="141173" y="93941"/>
                </a:lnTo>
                <a:lnTo>
                  <a:pt x="131619" y="48966"/>
                </a:lnTo>
                <a:lnTo>
                  <a:pt x="97069" y="13796"/>
                </a:lnTo>
                <a:lnTo>
                  <a:pt x="87234" y="8175"/>
                </a:lnTo>
                <a:lnTo>
                  <a:pt x="80507" y="5435"/>
                </a:lnTo>
                <a:close/>
              </a:path>
              <a:path w="271779" h="266065">
                <a:moveTo>
                  <a:pt x="6248" y="35331"/>
                </a:moveTo>
                <a:lnTo>
                  <a:pt x="1879" y="35331"/>
                </a:lnTo>
                <a:lnTo>
                  <a:pt x="0" y="37210"/>
                </a:lnTo>
                <a:lnTo>
                  <a:pt x="0" y="44284"/>
                </a:lnTo>
                <a:lnTo>
                  <a:pt x="1235" y="58098"/>
                </a:lnTo>
                <a:lnTo>
                  <a:pt x="30365" y="110426"/>
                </a:lnTo>
                <a:lnTo>
                  <a:pt x="64579" y="130227"/>
                </a:lnTo>
                <a:lnTo>
                  <a:pt x="87439" y="134378"/>
                </a:lnTo>
                <a:lnTo>
                  <a:pt x="91427" y="134378"/>
                </a:lnTo>
                <a:lnTo>
                  <a:pt x="96659" y="133870"/>
                </a:lnTo>
                <a:lnTo>
                  <a:pt x="122948" y="133870"/>
                </a:lnTo>
                <a:lnTo>
                  <a:pt x="121281" y="132675"/>
                </a:lnTo>
                <a:lnTo>
                  <a:pt x="114738" y="130311"/>
                </a:lnTo>
                <a:lnTo>
                  <a:pt x="109856" y="129539"/>
                </a:lnTo>
                <a:lnTo>
                  <a:pt x="87439" y="129539"/>
                </a:lnTo>
                <a:lnTo>
                  <a:pt x="79077" y="128870"/>
                </a:lnTo>
                <a:lnTo>
                  <a:pt x="33477" y="106718"/>
                </a:lnTo>
                <a:lnTo>
                  <a:pt x="8932" y="69386"/>
                </a:lnTo>
                <a:lnTo>
                  <a:pt x="4838" y="44284"/>
                </a:lnTo>
                <a:lnTo>
                  <a:pt x="5054" y="40995"/>
                </a:lnTo>
                <a:lnTo>
                  <a:pt x="11907" y="40995"/>
                </a:lnTo>
                <a:lnTo>
                  <a:pt x="6248" y="35331"/>
                </a:lnTo>
                <a:close/>
              </a:path>
              <a:path w="271779" h="266065">
                <a:moveTo>
                  <a:pt x="102082" y="129031"/>
                </a:moveTo>
                <a:lnTo>
                  <a:pt x="99047" y="129031"/>
                </a:lnTo>
                <a:lnTo>
                  <a:pt x="89204" y="129539"/>
                </a:lnTo>
                <a:lnTo>
                  <a:pt x="109856" y="129539"/>
                </a:lnTo>
                <a:lnTo>
                  <a:pt x="108128" y="129266"/>
                </a:lnTo>
                <a:lnTo>
                  <a:pt x="102082" y="129031"/>
                </a:lnTo>
                <a:close/>
              </a:path>
              <a:path w="271779" h="266065">
                <a:moveTo>
                  <a:pt x="11907" y="40995"/>
                </a:moveTo>
                <a:lnTo>
                  <a:pt x="5054" y="40995"/>
                </a:lnTo>
                <a:lnTo>
                  <a:pt x="5257" y="41160"/>
                </a:lnTo>
                <a:lnTo>
                  <a:pt x="44818" y="80797"/>
                </a:lnTo>
                <a:lnTo>
                  <a:pt x="51092" y="81292"/>
                </a:lnTo>
                <a:lnTo>
                  <a:pt x="85674" y="81292"/>
                </a:lnTo>
                <a:lnTo>
                  <a:pt x="88455" y="79349"/>
                </a:lnTo>
                <a:lnTo>
                  <a:pt x="89992" y="77736"/>
                </a:lnTo>
                <a:lnTo>
                  <a:pt x="91186" y="76441"/>
                </a:lnTo>
                <a:lnTo>
                  <a:pt x="52044" y="76441"/>
                </a:lnTo>
                <a:lnTo>
                  <a:pt x="47091" y="76250"/>
                </a:lnTo>
                <a:lnTo>
                  <a:pt x="11907" y="40995"/>
                </a:lnTo>
                <a:close/>
              </a:path>
              <a:path w="271779" h="266065">
                <a:moveTo>
                  <a:pt x="60947" y="0"/>
                </a:moveTo>
                <a:lnTo>
                  <a:pt x="54254" y="0"/>
                </a:lnTo>
                <a:lnTo>
                  <a:pt x="50660" y="1295"/>
                </a:lnTo>
                <a:lnTo>
                  <a:pt x="85128" y="35763"/>
                </a:lnTo>
                <a:lnTo>
                  <a:pt x="89776" y="40919"/>
                </a:lnTo>
                <a:lnTo>
                  <a:pt x="89776" y="54317"/>
                </a:lnTo>
                <a:lnTo>
                  <a:pt x="88254" y="63347"/>
                </a:lnTo>
                <a:lnTo>
                  <a:pt x="88224" y="69386"/>
                </a:lnTo>
                <a:lnTo>
                  <a:pt x="88709" y="76441"/>
                </a:lnTo>
                <a:lnTo>
                  <a:pt x="91186" y="76441"/>
                </a:lnTo>
                <a:lnTo>
                  <a:pt x="92989" y="74485"/>
                </a:lnTo>
                <a:lnTo>
                  <a:pt x="93077" y="66459"/>
                </a:lnTo>
                <a:lnTo>
                  <a:pt x="93725" y="59804"/>
                </a:lnTo>
                <a:lnTo>
                  <a:pt x="94550" y="51728"/>
                </a:lnTo>
                <a:lnTo>
                  <a:pt x="94589" y="39306"/>
                </a:lnTo>
                <a:lnTo>
                  <a:pt x="89331" y="33210"/>
                </a:lnTo>
                <a:lnTo>
                  <a:pt x="88557" y="32359"/>
                </a:lnTo>
                <a:lnTo>
                  <a:pt x="61645" y="5435"/>
                </a:lnTo>
                <a:lnTo>
                  <a:pt x="80507" y="5435"/>
                </a:lnTo>
                <a:lnTo>
                  <a:pt x="79197" y="4902"/>
                </a:lnTo>
                <a:lnTo>
                  <a:pt x="60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8097" y="7766143"/>
            <a:ext cx="264795" cy="231775"/>
          </a:xfrm>
          <a:custGeom>
            <a:avLst/>
            <a:gdLst/>
            <a:ahLst/>
            <a:cxnLst/>
            <a:rect l="l" t="t" r="r" b="b"/>
            <a:pathLst>
              <a:path w="264795" h="231775">
                <a:moveTo>
                  <a:pt x="132386" y="103881"/>
                </a:moveTo>
                <a:lnTo>
                  <a:pt x="106101" y="103881"/>
                </a:lnTo>
                <a:lnTo>
                  <a:pt x="115058" y="105638"/>
                </a:lnTo>
                <a:lnTo>
                  <a:pt x="123136" y="111407"/>
                </a:lnTo>
                <a:lnTo>
                  <a:pt x="131675" y="119091"/>
                </a:lnTo>
                <a:lnTo>
                  <a:pt x="139877" y="127255"/>
                </a:lnTo>
                <a:lnTo>
                  <a:pt x="146948" y="134467"/>
                </a:lnTo>
                <a:lnTo>
                  <a:pt x="233041" y="223215"/>
                </a:lnTo>
                <a:lnTo>
                  <a:pt x="240992" y="231178"/>
                </a:lnTo>
                <a:lnTo>
                  <a:pt x="246567" y="230784"/>
                </a:lnTo>
                <a:lnTo>
                  <a:pt x="254746" y="230784"/>
                </a:lnTo>
                <a:lnTo>
                  <a:pt x="260082" y="229603"/>
                </a:lnTo>
                <a:lnTo>
                  <a:pt x="257235" y="229603"/>
                </a:lnTo>
                <a:lnTo>
                  <a:pt x="249247" y="224751"/>
                </a:lnTo>
                <a:lnTo>
                  <a:pt x="244751" y="220268"/>
                </a:lnTo>
                <a:lnTo>
                  <a:pt x="132386" y="103881"/>
                </a:lnTo>
                <a:close/>
              </a:path>
              <a:path w="264795" h="231775">
                <a:moveTo>
                  <a:pt x="264702" y="228511"/>
                </a:moveTo>
                <a:lnTo>
                  <a:pt x="257235" y="229603"/>
                </a:lnTo>
                <a:lnTo>
                  <a:pt x="260082" y="229603"/>
                </a:lnTo>
                <a:lnTo>
                  <a:pt x="261172" y="229361"/>
                </a:lnTo>
                <a:lnTo>
                  <a:pt x="264702" y="228511"/>
                </a:lnTo>
                <a:close/>
              </a:path>
              <a:path w="264795" h="231775">
                <a:moveTo>
                  <a:pt x="9509" y="0"/>
                </a:moveTo>
                <a:lnTo>
                  <a:pt x="2665" y="9575"/>
                </a:lnTo>
                <a:lnTo>
                  <a:pt x="0" y="17119"/>
                </a:lnTo>
                <a:lnTo>
                  <a:pt x="1168" y="26549"/>
                </a:lnTo>
                <a:lnTo>
                  <a:pt x="25379" y="75361"/>
                </a:lnTo>
                <a:lnTo>
                  <a:pt x="59686" y="98920"/>
                </a:lnTo>
                <a:lnTo>
                  <a:pt x="94130" y="104774"/>
                </a:lnTo>
                <a:lnTo>
                  <a:pt x="106101" y="103881"/>
                </a:lnTo>
                <a:lnTo>
                  <a:pt x="132386" y="103881"/>
                </a:lnTo>
                <a:lnTo>
                  <a:pt x="131886" y="103365"/>
                </a:lnTo>
                <a:lnTo>
                  <a:pt x="123775" y="98649"/>
                </a:lnTo>
                <a:lnTo>
                  <a:pt x="116559" y="97459"/>
                </a:lnTo>
                <a:lnTo>
                  <a:pt x="95615" y="97459"/>
                </a:lnTo>
                <a:lnTo>
                  <a:pt x="86070" y="96651"/>
                </a:lnTo>
                <a:lnTo>
                  <a:pt x="38528" y="73520"/>
                </a:lnTo>
                <a:lnTo>
                  <a:pt x="13987" y="38323"/>
                </a:lnTo>
                <a:lnTo>
                  <a:pt x="8162" y="7365"/>
                </a:lnTo>
                <a:lnTo>
                  <a:pt x="8162" y="3619"/>
                </a:lnTo>
                <a:lnTo>
                  <a:pt x="8709" y="1333"/>
                </a:lnTo>
                <a:lnTo>
                  <a:pt x="9509" y="0"/>
                </a:lnTo>
                <a:close/>
              </a:path>
              <a:path w="264795" h="231775">
                <a:moveTo>
                  <a:pt x="114017" y="97040"/>
                </a:moveTo>
                <a:lnTo>
                  <a:pt x="104125" y="97118"/>
                </a:lnTo>
                <a:lnTo>
                  <a:pt x="95615" y="97459"/>
                </a:lnTo>
                <a:lnTo>
                  <a:pt x="116559" y="97459"/>
                </a:lnTo>
                <a:lnTo>
                  <a:pt x="114017" y="9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9378" y="7828329"/>
            <a:ext cx="121920" cy="120014"/>
          </a:xfrm>
          <a:custGeom>
            <a:avLst/>
            <a:gdLst/>
            <a:ahLst/>
            <a:cxnLst/>
            <a:rect l="l" t="t" r="r" b="b"/>
            <a:pathLst>
              <a:path w="121920" h="120015">
                <a:moveTo>
                  <a:pt x="15722" y="0"/>
                </a:moveTo>
                <a:lnTo>
                  <a:pt x="9334" y="0"/>
                </a:lnTo>
                <a:lnTo>
                  <a:pt x="7137" y="584"/>
                </a:lnTo>
                <a:lnTo>
                  <a:pt x="0" y="7759"/>
                </a:lnTo>
                <a:lnTo>
                  <a:pt x="4546" y="18732"/>
                </a:lnTo>
                <a:lnTo>
                  <a:pt x="6489" y="20612"/>
                </a:lnTo>
                <a:lnTo>
                  <a:pt x="104495" y="119646"/>
                </a:lnTo>
                <a:lnTo>
                  <a:pt x="103689" y="110909"/>
                </a:lnTo>
                <a:lnTo>
                  <a:pt x="101028" y="110909"/>
                </a:lnTo>
                <a:lnTo>
                  <a:pt x="9093" y="18046"/>
                </a:lnTo>
                <a:lnTo>
                  <a:pt x="7835" y="16548"/>
                </a:lnTo>
                <a:lnTo>
                  <a:pt x="4673" y="8280"/>
                </a:lnTo>
                <a:lnTo>
                  <a:pt x="8826" y="4089"/>
                </a:lnTo>
                <a:lnTo>
                  <a:pt x="9918" y="3708"/>
                </a:lnTo>
                <a:lnTo>
                  <a:pt x="21197" y="3708"/>
                </a:lnTo>
                <a:lnTo>
                  <a:pt x="19697" y="2374"/>
                </a:lnTo>
                <a:lnTo>
                  <a:pt x="15722" y="0"/>
                </a:lnTo>
                <a:close/>
              </a:path>
              <a:path w="121920" h="120015">
                <a:moveTo>
                  <a:pt x="21197" y="3708"/>
                </a:moveTo>
                <a:lnTo>
                  <a:pt x="14300" y="3708"/>
                </a:lnTo>
                <a:lnTo>
                  <a:pt x="17157" y="5206"/>
                </a:lnTo>
                <a:lnTo>
                  <a:pt x="17310" y="5206"/>
                </a:lnTo>
                <a:lnTo>
                  <a:pt x="113436" y="90652"/>
                </a:lnTo>
                <a:lnTo>
                  <a:pt x="101028" y="110909"/>
                </a:lnTo>
                <a:lnTo>
                  <a:pt x="103689" y="110909"/>
                </a:lnTo>
                <a:lnTo>
                  <a:pt x="103314" y="106845"/>
                </a:lnTo>
                <a:lnTo>
                  <a:pt x="112928" y="93294"/>
                </a:lnTo>
                <a:lnTo>
                  <a:pt x="118744" y="92709"/>
                </a:lnTo>
                <a:lnTo>
                  <a:pt x="121305" y="92709"/>
                </a:lnTo>
                <a:lnTo>
                  <a:pt x="21197" y="3708"/>
                </a:lnTo>
                <a:close/>
              </a:path>
              <a:path w="121920" h="120015">
                <a:moveTo>
                  <a:pt x="121305" y="92709"/>
                </a:moveTo>
                <a:lnTo>
                  <a:pt x="118744" y="92709"/>
                </a:lnTo>
                <a:lnTo>
                  <a:pt x="121348" y="9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2450" y="7932949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798" y="0"/>
                </a:moveTo>
                <a:lnTo>
                  <a:pt x="9059" y="1211"/>
                </a:lnTo>
                <a:lnTo>
                  <a:pt x="0" y="8902"/>
                </a:lnTo>
                <a:lnTo>
                  <a:pt x="9944" y="12395"/>
                </a:lnTo>
                <a:lnTo>
                  <a:pt x="14020" y="23939"/>
                </a:lnTo>
                <a:lnTo>
                  <a:pt x="16272" y="30818"/>
                </a:lnTo>
                <a:lnTo>
                  <a:pt x="16844" y="35867"/>
                </a:lnTo>
                <a:lnTo>
                  <a:pt x="15576" y="41570"/>
                </a:lnTo>
                <a:lnTo>
                  <a:pt x="12306" y="50406"/>
                </a:lnTo>
                <a:lnTo>
                  <a:pt x="16086" y="50028"/>
                </a:lnTo>
                <a:lnTo>
                  <a:pt x="23537" y="47021"/>
                </a:lnTo>
                <a:lnTo>
                  <a:pt x="28824" y="38576"/>
                </a:lnTo>
                <a:lnTo>
                  <a:pt x="26111" y="21882"/>
                </a:lnTo>
                <a:lnTo>
                  <a:pt x="19666" y="6484"/>
                </a:lnTo>
                <a:lnTo>
                  <a:pt x="14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6748" y="7937897"/>
            <a:ext cx="34290" cy="46355"/>
          </a:xfrm>
          <a:custGeom>
            <a:avLst/>
            <a:gdLst/>
            <a:ahLst/>
            <a:cxnLst/>
            <a:rect l="l" t="t" r="r" b="b"/>
            <a:pathLst>
              <a:path w="34289" h="46354">
                <a:moveTo>
                  <a:pt x="13271" y="0"/>
                </a:moveTo>
                <a:lnTo>
                  <a:pt x="11125" y="0"/>
                </a:lnTo>
                <a:lnTo>
                  <a:pt x="9207" y="546"/>
                </a:lnTo>
                <a:lnTo>
                  <a:pt x="2057" y="5753"/>
                </a:lnTo>
                <a:lnTo>
                  <a:pt x="0" y="11163"/>
                </a:lnTo>
                <a:lnTo>
                  <a:pt x="774" y="20027"/>
                </a:lnTo>
                <a:lnTo>
                  <a:pt x="21640" y="45923"/>
                </a:lnTo>
                <a:lnTo>
                  <a:pt x="22415" y="45923"/>
                </a:lnTo>
                <a:lnTo>
                  <a:pt x="29180" y="43717"/>
                </a:lnTo>
                <a:lnTo>
                  <a:pt x="30239" y="42062"/>
                </a:lnTo>
                <a:lnTo>
                  <a:pt x="24765" y="42062"/>
                </a:lnTo>
                <a:lnTo>
                  <a:pt x="20535" y="41909"/>
                </a:lnTo>
                <a:lnTo>
                  <a:pt x="3848" y="11074"/>
                </a:lnTo>
                <a:lnTo>
                  <a:pt x="6197" y="7480"/>
                </a:lnTo>
                <a:lnTo>
                  <a:pt x="10769" y="4140"/>
                </a:lnTo>
                <a:lnTo>
                  <a:pt x="11912" y="3835"/>
                </a:lnTo>
                <a:lnTo>
                  <a:pt x="23489" y="3835"/>
                </a:lnTo>
                <a:lnTo>
                  <a:pt x="19052" y="1166"/>
                </a:lnTo>
                <a:lnTo>
                  <a:pt x="13271" y="0"/>
                </a:lnTo>
                <a:close/>
              </a:path>
              <a:path w="34289" h="46354">
                <a:moveTo>
                  <a:pt x="23489" y="3835"/>
                </a:moveTo>
                <a:lnTo>
                  <a:pt x="18516" y="3835"/>
                </a:lnTo>
                <a:lnTo>
                  <a:pt x="26885" y="8635"/>
                </a:lnTo>
                <a:lnTo>
                  <a:pt x="30965" y="27880"/>
                </a:lnTo>
                <a:lnTo>
                  <a:pt x="31083" y="29024"/>
                </a:lnTo>
                <a:lnTo>
                  <a:pt x="30556" y="36258"/>
                </a:lnTo>
                <a:lnTo>
                  <a:pt x="26428" y="41351"/>
                </a:lnTo>
                <a:lnTo>
                  <a:pt x="24765" y="42062"/>
                </a:lnTo>
                <a:lnTo>
                  <a:pt x="30239" y="42062"/>
                </a:lnTo>
                <a:lnTo>
                  <a:pt x="32994" y="37757"/>
                </a:lnTo>
                <a:lnTo>
                  <a:pt x="34141" y="29024"/>
                </a:lnTo>
                <a:lnTo>
                  <a:pt x="32905" y="18503"/>
                </a:lnTo>
                <a:lnTo>
                  <a:pt x="29761" y="10437"/>
                </a:lnTo>
                <a:lnTo>
                  <a:pt x="24845" y="4651"/>
                </a:lnTo>
                <a:lnTo>
                  <a:pt x="23489" y="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6643" y="7633931"/>
            <a:ext cx="113664" cy="173990"/>
          </a:xfrm>
          <a:custGeom>
            <a:avLst/>
            <a:gdLst/>
            <a:ahLst/>
            <a:cxnLst/>
            <a:rect l="l" t="t" r="r" b="b"/>
            <a:pathLst>
              <a:path w="113664" h="173990">
                <a:moveTo>
                  <a:pt x="58407" y="0"/>
                </a:moveTo>
                <a:lnTo>
                  <a:pt x="37866" y="3246"/>
                </a:lnTo>
                <a:lnTo>
                  <a:pt x="21391" y="12385"/>
                </a:lnTo>
                <a:lnTo>
                  <a:pt x="10438" y="26521"/>
                </a:lnTo>
                <a:lnTo>
                  <a:pt x="6464" y="44754"/>
                </a:lnTo>
                <a:lnTo>
                  <a:pt x="8006" y="55535"/>
                </a:lnTo>
                <a:lnTo>
                  <a:pt x="12795" y="65784"/>
                </a:lnTo>
                <a:lnTo>
                  <a:pt x="21069" y="74963"/>
                </a:lnTo>
                <a:lnTo>
                  <a:pt x="33070" y="82537"/>
                </a:lnTo>
                <a:lnTo>
                  <a:pt x="33350" y="83312"/>
                </a:lnTo>
                <a:lnTo>
                  <a:pt x="19411" y="91075"/>
                </a:lnTo>
                <a:lnTo>
                  <a:pt x="8916" y="101165"/>
                </a:lnTo>
                <a:lnTo>
                  <a:pt x="2301" y="113583"/>
                </a:lnTo>
                <a:lnTo>
                  <a:pt x="0" y="128333"/>
                </a:lnTo>
                <a:lnTo>
                  <a:pt x="3859" y="145820"/>
                </a:lnTo>
                <a:lnTo>
                  <a:pt x="14987" y="160318"/>
                </a:lnTo>
                <a:lnTo>
                  <a:pt x="32709" y="170206"/>
                </a:lnTo>
                <a:lnTo>
                  <a:pt x="56349" y="173863"/>
                </a:lnTo>
                <a:lnTo>
                  <a:pt x="78789" y="170334"/>
                </a:lnTo>
                <a:lnTo>
                  <a:pt x="96915" y="160378"/>
                </a:lnTo>
                <a:lnTo>
                  <a:pt x="99320" y="157314"/>
                </a:lnTo>
                <a:lnTo>
                  <a:pt x="56857" y="157314"/>
                </a:lnTo>
                <a:lnTo>
                  <a:pt x="42450" y="154702"/>
                </a:lnTo>
                <a:lnTo>
                  <a:pt x="31727" y="147674"/>
                </a:lnTo>
                <a:lnTo>
                  <a:pt x="25171" y="137442"/>
                </a:lnTo>
                <a:lnTo>
                  <a:pt x="23266" y="125222"/>
                </a:lnTo>
                <a:lnTo>
                  <a:pt x="25228" y="113843"/>
                </a:lnTo>
                <a:lnTo>
                  <a:pt x="31018" y="104009"/>
                </a:lnTo>
                <a:lnTo>
                  <a:pt x="40491" y="96114"/>
                </a:lnTo>
                <a:lnTo>
                  <a:pt x="53505" y="90551"/>
                </a:lnTo>
                <a:lnTo>
                  <a:pt x="95516" y="90551"/>
                </a:lnTo>
                <a:lnTo>
                  <a:pt x="93721" y="88906"/>
                </a:lnTo>
                <a:lnTo>
                  <a:pt x="79603" y="81495"/>
                </a:lnTo>
                <a:lnTo>
                  <a:pt x="79603" y="80721"/>
                </a:lnTo>
                <a:lnTo>
                  <a:pt x="89773" y="74256"/>
                </a:lnTo>
                <a:lnTo>
                  <a:pt x="59969" y="74256"/>
                </a:lnTo>
                <a:lnTo>
                  <a:pt x="46746" y="69559"/>
                </a:lnTo>
                <a:lnTo>
                  <a:pt x="36680" y="63098"/>
                </a:lnTo>
                <a:lnTo>
                  <a:pt x="30208" y="54427"/>
                </a:lnTo>
                <a:lnTo>
                  <a:pt x="27927" y="43205"/>
                </a:lnTo>
                <a:lnTo>
                  <a:pt x="29835" y="32894"/>
                </a:lnTo>
                <a:lnTo>
                  <a:pt x="35450" y="24326"/>
                </a:lnTo>
                <a:lnTo>
                  <a:pt x="44606" y="18473"/>
                </a:lnTo>
                <a:lnTo>
                  <a:pt x="57137" y="16306"/>
                </a:lnTo>
                <a:lnTo>
                  <a:pt x="97430" y="16306"/>
                </a:lnTo>
                <a:lnTo>
                  <a:pt x="95035" y="12842"/>
                </a:lnTo>
                <a:lnTo>
                  <a:pt x="79771" y="3522"/>
                </a:lnTo>
                <a:lnTo>
                  <a:pt x="58407" y="0"/>
                </a:lnTo>
                <a:close/>
              </a:path>
              <a:path w="113664" h="173990">
                <a:moveTo>
                  <a:pt x="95516" y="90551"/>
                </a:moveTo>
                <a:lnTo>
                  <a:pt x="53505" y="90551"/>
                </a:lnTo>
                <a:lnTo>
                  <a:pt x="68864" y="96150"/>
                </a:lnTo>
                <a:lnTo>
                  <a:pt x="80503" y="103689"/>
                </a:lnTo>
                <a:lnTo>
                  <a:pt x="87882" y="113846"/>
                </a:lnTo>
                <a:lnTo>
                  <a:pt x="90462" y="127304"/>
                </a:lnTo>
                <a:lnTo>
                  <a:pt x="88081" y="139307"/>
                </a:lnTo>
                <a:lnTo>
                  <a:pt x="81313" y="148810"/>
                </a:lnTo>
                <a:lnTo>
                  <a:pt x="70718" y="155063"/>
                </a:lnTo>
                <a:lnTo>
                  <a:pt x="56857" y="157314"/>
                </a:lnTo>
                <a:lnTo>
                  <a:pt x="99320" y="157314"/>
                </a:lnTo>
                <a:lnTo>
                  <a:pt x="109033" y="144941"/>
                </a:lnTo>
                <a:lnTo>
                  <a:pt x="113449" y="124968"/>
                </a:lnTo>
                <a:lnTo>
                  <a:pt x="111103" y="110713"/>
                </a:lnTo>
                <a:lnTo>
                  <a:pt x="104374" y="98669"/>
                </a:lnTo>
                <a:lnTo>
                  <a:pt x="95516" y="90551"/>
                </a:lnTo>
                <a:close/>
              </a:path>
              <a:path w="113664" h="173990">
                <a:moveTo>
                  <a:pt x="97430" y="16306"/>
                </a:moveTo>
                <a:lnTo>
                  <a:pt x="57137" y="16306"/>
                </a:lnTo>
                <a:lnTo>
                  <a:pt x="70180" y="18699"/>
                </a:lnTo>
                <a:lnTo>
                  <a:pt x="78990" y="24972"/>
                </a:lnTo>
                <a:lnTo>
                  <a:pt x="83976" y="33767"/>
                </a:lnTo>
                <a:lnTo>
                  <a:pt x="85547" y="43726"/>
                </a:lnTo>
                <a:lnTo>
                  <a:pt x="83583" y="54245"/>
                </a:lnTo>
                <a:lnTo>
                  <a:pt x="78178" y="62872"/>
                </a:lnTo>
                <a:lnTo>
                  <a:pt x="70063" y="69559"/>
                </a:lnTo>
                <a:lnTo>
                  <a:pt x="59969" y="74256"/>
                </a:lnTo>
                <a:lnTo>
                  <a:pt x="89773" y="74256"/>
                </a:lnTo>
                <a:lnTo>
                  <a:pt x="92646" y="72430"/>
                </a:lnTo>
                <a:lnTo>
                  <a:pt x="101180" y="62709"/>
                </a:lnTo>
                <a:lnTo>
                  <a:pt x="105839" y="52164"/>
                </a:lnTo>
                <a:lnTo>
                  <a:pt x="107251" y="41402"/>
                </a:lnTo>
                <a:lnTo>
                  <a:pt x="104196" y="26092"/>
                </a:lnTo>
                <a:lnTo>
                  <a:pt x="97430" y="16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728003"/>
            <a:ext cx="2019198" cy="322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9801" y="5056263"/>
            <a:ext cx="3225998" cy="2019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4000" y="2180018"/>
            <a:ext cx="1020000" cy="1452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9900" y="1889645"/>
            <a:ext cx="75057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SMALTO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79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 dirty="0">
              <a:latin typeface="HelveticaLTCYR-Compressed"/>
              <a:cs typeface="HelveticaLTCYR-Compres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2073" y="432003"/>
            <a:ext cx="308610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 dirty="0">
              <a:latin typeface="HelveticaLTCYR-Compressed"/>
              <a:cs typeface="HelveticaLTCYR-Compresse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999" y="1787126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9319" y="8352462"/>
            <a:ext cx="309372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Моделі 30, 50, 80, </a:t>
            </a:r>
            <a:r>
              <a:rPr sz="1000" spc="-10" dirty="0">
                <a:latin typeface="HelveticaLTCYR-Roman"/>
                <a:cs typeface="HelveticaLTCYR-Roman"/>
              </a:rPr>
              <a:t>100</a:t>
            </a:r>
            <a:r>
              <a:rPr sz="1000" spc="10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літрів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spc="-5" dirty="0">
                <a:latin typeface="HelveticaLTCYR-Roman"/>
                <a:cs typeface="HelveticaLTCYR-Roman"/>
              </a:rPr>
              <a:t>до </a:t>
            </a:r>
            <a:r>
              <a:rPr sz="1000" spc="-15" dirty="0">
                <a:latin typeface="HelveticaLTCYR-Roman"/>
                <a:cs typeface="HelveticaLTCYR-Roman"/>
              </a:rPr>
              <a:t>75</a:t>
            </a:r>
            <a:r>
              <a:rPr sz="1000" spc="16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2 </a:t>
            </a:r>
            <a:r>
              <a:rPr sz="1000" spc="5" dirty="0">
                <a:latin typeface="HelveticaLTCYR-Roman"/>
                <a:cs typeface="HelveticaLTCYR-Roman"/>
              </a:rPr>
              <a:t>ступені потужності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r>
              <a:rPr sz="1000" spc="9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dirty="0">
                <a:latin typeface="HelveticaLTCYR-Roman"/>
                <a:cs typeface="HelveticaLTCYR-Roman"/>
              </a:rPr>
              <a:t>підвищений </a:t>
            </a:r>
            <a:r>
              <a:rPr sz="1000" spc="5" dirty="0">
                <a:latin typeface="HelveticaLTCYR-Roman"/>
                <a:cs typeface="HelveticaLTCYR-Roman"/>
              </a:rPr>
              <a:t>ресурс  </a:t>
            </a:r>
            <a:r>
              <a:rPr sz="1000" dirty="0">
                <a:latin typeface="HelveticaLTCYR-Roman"/>
                <a:cs typeface="HelveticaLTCYR-Roman"/>
              </a:rPr>
              <a:t>нагрівальних </a:t>
            </a:r>
            <a:r>
              <a:rPr sz="1000" spc="-5" dirty="0">
                <a:latin typeface="HelveticaLTCYR-Roman"/>
                <a:cs typeface="HelveticaLTCYR-Roman"/>
              </a:rPr>
              <a:t>елементів,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накипу, </a:t>
            </a:r>
            <a:r>
              <a:rPr sz="1000" spc="5" dirty="0">
                <a:latin typeface="HelveticaLTCYR-Roman"/>
                <a:cs typeface="HelveticaLTCYR-Roman"/>
              </a:rPr>
              <a:t>обез-  </a:t>
            </a:r>
            <a:r>
              <a:rPr sz="1000" dirty="0">
                <a:latin typeface="HelveticaLTCYR-Roman"/>
                <a:cs typeface="HelveticaLTCYR-Roman"/>
              </a:rPr>
              <a:t>зараживания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47244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ПЗВ </a:t>
            </a:r>
            <a:r>
              <a:rPr sz="1000" dirty="0">
                <a:latin typeface="HelveticaLTCYR-Roman"/>
                <a:cs typeface="HelveticaLTCYR-Roman"/>
              </a:rPr>
              <a:t>- пристрій </a:t>
            </a:r>
            <a:r>
              <a:rPr sz="1000" spc="5" dirty="0">
                <a:latin typeface="HelveticaLTCYR-Roman"/>
                <a:cs typeface="HelveticaLTCYR-Roman"/>
              </a:rPr>
              <a:t>захисного </a:t>
            </a:r>
            <a:r>
              <a:rPr sz="1000" dirty="0">
                <a:latin typeface="HelveticaLTCYR-Roman"/>
                <a:cs typeface="HelveticaLTCYR-Roman"/>
              </a:rPr>
              <a:t>відключення </a:t>
            </a:r>
            <a:r>
              <a:rPr sz="1000" spc="-25" dirty="0">
                <a:latin typeface="HelveticaLTCYR-Roman"/>
                <a:cs typeface="HelveticaLTCYR-Roman"/>
              </a:rPr>
              <a:t>(в  </a:t>
            </a:r>
            <a:r>
              <a:rPr sz="1000" dirty="0">
                <a:latin typeface="HelveticaLTCYR-Roman"/>
                <a:cs typeface="HelveticaLTCYR-Roman"/>
              </a:rPr>
              <a:t>комплекті)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Індикатор </a:t>
            </a:r>
            <a:r>
              <a:rPr sz="1000" dirty="0">
                <a:latin typeface="HelveticaLTCYR-Roman"/>
                <a:cs typeface="HelveticaLTCYR-Roman"/>
              </a:rPr>
              <a:t>роботи, </a:t>
            </a:r>
            <a:r>
              <a:rPr sz="1000" spc="-5" dirty="0">
                <a:latin typeface="HelveticaLTCYR-Roman"/>
                <a:cs typeface="HelveticaLTCYR-Roman"/>
              </a:rPr>
              <a:t>індикатор</a:t>
            </a:r>
            <a:r>
              <a:rPr sz="1000" spc="8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Ефективна теплоізоляція - 20</a:t>
            </a:r>
            <a:r>
              <a:rPr sz="1000" spc="6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799" y="8280367"/>
            <a:ext cx="6548755" cy="0"/>
          </a:xfrm>
          <a:custGeom>
            <a:avLst/>
            <a:gdLst/>
            <a:ahLst/>
            <a:cxnLst/>
            <a:rect l="l" t="t" r="r" b="b"/>
            <a:pathLst>
              <a:path w="6548755">
                <a:moveTo>
                  <a:pt x="0" y="0"/>
                </a:moveTo>
                <a:lnTo>
                  <a:pt x="65481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799" y="10402736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35119" y="8352462"/>
            <a:ext cx="3155315" cy="158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294005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корозії: </a:t>
            </a:r>
            <a:r>
              <a:rPr sz="1000" dirty="0">
                <a:latin typeface="HelveticaLTCYR-Roman"/>
                <a:cs typeface="HelveticaLTCYR-Roman"/>
              </a:rPr>
              <a:t>дрібнодисперсне емалеве  </a:t>
            </a:r>
            <a:r>
              <a:rPr sz="1000" spc="5" dirty="0">
                <a:latin typeface="HelveticaLTCYR-Roman"/>
                <a:cs typeface="HelveticaLTCYR-Roman"/>
              </a:rPr>
              <a:t>покриття</a:t>
            </a:r>
            <a:endParaRPr sz="1000">
              <a:latin typeface="HelveticaLTCYR-Roman"/>
              <a:cs typeface="HelveticaLTCYR-Roman"/>
            </a:endParaRPr>
          </a:p>
          <a:p>
            <a:pPr marL="120650" marR="16129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Sapphire </a:t>
            </a:r>
            <a:r>
              <a:rPr sz="1000" spc="-10" dirty="0">
                <a:latin typeface="HelveticaLTCYR-Roman"/>
                <a:cs typeface="HelveticaLTCYR-Roman"/>
              </a:rPr>
              <a:t>Flex Technology </a:t>
            </a:r>
            <a:r>
              <a:rPr sz="1000" dirty="0">
                <a:latin typeface="HelveticaLTCYR-Roman"/>
                <a:cs typeface="HelveticaLTCYR-Roman"/>
              </a:rPr>
              <a:t>(SFT) і магніевий </a:t>
            </a:r>
            <a:r>
              <a:rPr sz="1000" spc="-5" dirty="0">
                <a:latin typeface="HelveticaLTCYR-Roman"/>
                <a:cs typeface="HelveticaLTCYR-Roman"/>
              </a:rPr>
              <a:t>анод  </a:t>
            </a:r>
            <a:r>
              <a:rPr sz="1000" dirty="0">
                <a:latin typeface="HelveticaLTCYR-Roman"/>
                <a:cs typeface="HelveticaLTCYR-Roman"/>
              </a:rPr>
              <a:t>збільшеної</a:t>
            </a:r>
            <a:r>
              <a:rPr sz="1000" spc="-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маси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Плаский дизайн з Double </a:t>
            </a:r>
            <a:r>
              <a:rPr sz="1000" spc="-25" dirty="0">
                <a:latin typeface="HelveticaLTCYR-Roman"/>
                <a:cs typeface="HelveticaLTCYR-Roman"/>
              </a:rPr>
              <a:t>Tank </a:t>
            </a:r>
            <a:r>
              <a:rPr sz="1000" spc="-15" dirty="0">
                <a:latin typeface="HelveticaLTCYR-Roman"/>
                <a:cs typeface="HelveticaLTCYR-Roman"/>
              </a:rPr>
              <a:t>(2 </a:t>
            </a:r>
            <a:r>
              <a:rPr sz="1000" dirty="0">
                <a:latin typeface="HelveticaLTCYR-Roman"/>
                <a:cs typeface="HelveticaLTCYR-Roman"/>
              </a:rPr>
              <a:t>внутрішніх</a:t>
            </a:r>
            <a:r>
              <a:rPr sz="1000" spc="24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бака)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Універсальний</a:t>
            </a:r>
            <a:r>
              <a:rPr sz="1000" spc="-30" dirty="0">
                <a:latin typeface="HelveticaLTCYR-Roman"/>
                <a:cs typeface="HelveticaLTCYR-Roman"/>
              </a:rPr>
              <a:t> </a:t>
            </a:r>
            <a:r>
              <a:rPr sz="1000" spc="5" dirty="0">
                <a:latin typeface="HelveticaLTCYR-Roman"/>
                <a:cs typeface="HelveticaLTCYR-Roman"/>
              </a:rPr>
              <a:t>монтаж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Просте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керування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5" dirty="0">
                <a:latin typeface="HelveticaLTCYR-Roman"/>
                <a:cs typeface="HelveticaLTCYR-Roman"/>
              </a:rPr>
              <a:t>Клас </a:t>
            </a:r>
            <a:r>
              <a:rPr sz="1000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Рекордна </a:t>
            </a:r>
            <a:r>
              <a:rPr sz="1000" dirty="0">
                <a:latin typeface="HelveticaLTCYR-Roman"/>
                <a:cs typeface="HelveticaLTCYR-Roman"/>
              </a:rPr>
              <a:t>гарантія - 8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5799" y="4406780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>
                <a:moveTo>
                  <a:pt x="0" y="0"/>
                </a:moveTo>
                <a:lnTo>
                  <a:pt x="31418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2300" y="4526700"/>
            <a:ext cx="315468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Водонагрівачі</a:t>
            </a:r>
            <a:r>
              <a:rPr sz="1100" spc="-11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Smalto</a:t>
            </a:r>
            <a:r>
              <a:rPr sz="1100" spc="-11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з</a:t>
            </a:r>
            <a:r>
              <a:rPr sz="1100" spc="-11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увагою</a:t>
            </a:r>
            <a:r>
              <a:rPr sz="1100" spc="-11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ставитимуться</a:t>
            </a:r>
            <a:r>
              <a:rPr sz="1100" spc="-11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до  Ваших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потреб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здивують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своїми</a:t>
            </a:r>
            <a:r>
              <a:rPr sz="1100" spc="-9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можливостями.  </a:t>
            </a:r>
            <a:r>
              <a:rPr sz="1100" dirty="0">
                <a:latin typeface="HelveticaLTCYR-Roman"/>
                <a:cs typeface="HelveticaLTCYR-Roman"/>
              </a:rPr>
              <a:t>Про</a:t>
            </a:r>
            <a:r>
              <a:rPr sz="1100" spc="-14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довговічності</a:t>
            </a:r>
            <a:r>
              <a:rPr sz="1100" spc="-14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приладів</a:t>
            </a:r>
            <a:r>
              <a:rPr sz="1100" spc="-14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подбають</a:t>
            </a:r>
            <a:r>
              <a:rPr sz="1100" spc="-14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технологія  Sapphire </a:t>
            </a:r>
            <a:r>
              <a:rPr sz="1100" spc="-15" dirty="0">
                <a:latin typeface="HelveticaLTCYR-Roman"/>
                <a:cs typeface="HelveticaLTCYR-Roman"/>
              </a:rPr>
              <a:t>Flex </a:t>
            </a:r>
            <a:r>
              <a:rPr sz="1100" spc="-20" dirty="0">
                <a:latin typeface="HelveticaLTCYR-Roman"/>
                <a:cs typeface="HelveticaLTCYR-Roman"/>
              </a:rPr>
              <a:t>Technology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багаторівнева </a:t>
            </a:r>
            <a:r>
              <a:rPr sz="1100" dirty="0">
                <a:latin typeface="HelveticaLTCYR-Roman"/>
                <a:cs typeface="HelveticaLTCYR-Roman"/>
              </a:rPr>
              <a:t>систе-  ма  безпеки,  а  про  </a:t>
            </a:r>
            <a:r>
              <a:rPr sz="1100" spc="-5" dirty="0">
                <a:latin typeface="HelveticaLTCYR-Roman"/>
                <a:cs typeface="HelveticaLTCYR-Roman"/>
              </a:rPr>
              <a:t>комфортний</a:t>
            </a:r>
            <a:r>
              <a:rPr sz="1100" spc="29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використанні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- універсальний </a:t>
            </a:r>
            <a:r>
              <a:rPr sz="1100" spc="-10" dirty="0">
                <a:latin typeface="HelveticaLTCYR-Roman"/>
                <a:cs typeface="HelveticaLTCYR-Roman"/>
              </a:rPr>
              <a:t>монтаж. Моделі </a:t>
            </a:r>
            <a:r>
              <a:rPr sz="1100" spc="-15" dirty="0">
                <a:latin typeface="HelveticaLTCYR-Roman"/>
                <a:cs typeface="HelveticaLTCYR-Roman"/>
              </a:rPr>
              <a:t>можна </a:t>
            </a:r>
            <a:r>
              <a:rPr sz="1100" spc="-10" dirty="0">
                <a:latin typeface="HelveticaLTCYR-Roman"/>
                <a:cs typeface="HelveticaLTCYR-Roman"/>
              </a:rPr>
              <a:t>вста-  </a:t>
            </a:r>
            <a:r>
              <a:rPr sz="1100" spc="-5" dirty="0">
                <a:latin typeface="HelveticaLTCYR-Roman"/>
                <a:cs typeface="HelveticaLTCYR-Roman"/>
              </a:rPr>
              <a:t>новлювати </a:t>
            </a:r>
            <a:r>
              <a:rPr sz="1100" dirty="0">
                <a:latin typeface="HelveticaLTCYR-Roman"/>
                <a:cs typeface="HelveticaLTCYR-Roman"/>
              </a:rPr>
              <a:t>як вертикально, </a:t>
            </a:r>
            <a:r>
              <a:rPr sz="1100" spc="-15" dirty="0">
                <a:latin typeface="HelveticaLTCYR-Roman"/>
                <a:cs typeface="HelveticaLTCYR-Roman"/>
              </a:rPr>
              <a:t>так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горизонталь-  </a:t>
            </a:r>
            <a:r>
              <a:rPr sz="1100" dirty="0">
                <a:latin typeface="HelveticaLTCYR-Roman"/>
                <a:cs typeface="HelveticaLTCYR-Roman"/>
              </a:rPr>
              <a:t>но, а за </a:t>
            </a:r>
            <a:r>
              <a:rPr sz="1100" spc="-5" dirty="0">
                <a:latin typeface="HelveticaLTCYR-Roman"/>
                <a:cs typeface="HelveticaLTCYR-Roman"/>
              </a:rPr>
              <a:t>рахунок </a:t>
            </a:r>
            <a:r>
              <a:rPr sz="1100" spc="-15" dirty="0">
                <a:latin typeface="HelveticaLTCYR-Roman"/>
                <a:cs typeface="HelveticaLTCYR-Roman"/>
              </a:rPr>
              <a:t>двох </a:t>
            </a:r>
            <a:r>
              <a:rPr sz="1100" dirty="0">
                <a:latin typeface="HelveticaLTCYR-Roman"/>
                <a:cs typeface="HelveticaLTCYR-Roman"/>
              </a:rPr>
              <a:t>незалежних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нагрівальних  елементів вони </a:t>
            </a:r>
            <a:r>
              <a:rPr sz="1100" spc="-30" dirty="0">
                <a:latin typeface="HelveticaLTCYR-Roman"/>
                <a:cs typeface="HelveticaLTCYR-Roman"/>
              </a:rPr>
              <a:t>будуть </a:t>
            </a:r>
            <a:r>
              <a:rPr sz="1100" dirty="0">
                <a:latin typeface="HelveticaLTCYR-Roman"/>
                <a:cs typeface="HelveticaLTCYR-Roman"/>
              </a:rPr>
              <a:t>довгі роки </a:t>
            </a:r>
            <a:r>
              <a:rPr sz="1100" spc="-10" dirty="0">
                <a:latin typeface="HelveticaLTCYR-Roman"/>
                <a:cs typeface="HelveticaLTCYR-Roman"/>
              </a:rPr>
              <a:t>працювати</a:t>
            </a:r>
            <a:r>
              <a:rPr sz="1100" spc="-8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  </a:t>
            </a:r>
            <a:r>
              <a:rPr sz="1100" spc="-15" dirty="0">
                <a:latin typeface="HelveticaLTCYR-Roman"/>
                <a:cs typeface="HelveticaLTCYR-Roman"/>
              </a:rPr>
              <a:t>благо </a:t>
            </a:r>
            <a:r>
              <a:rPr sz="1100" dirty="0">
                <a:latin typeface="HelveticaLTCYR-Roman"/>
                <a:cs typeface="HelveticaLTCYR-Roman"/>
              </a:rPr>
              <a:t>Вам і Вашим</a:t>
            </a:r>
            <a:r>
              <a:rPr sz="1100" spc="-7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близьким.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2083" y="7592403"/>
            <a:ext cx="444500" cy="438150"/>
          </a:xfrm>
          <a:custGeom>
            <a:avLst/>
            <a:gdLst/>
            <a:ahLst/>
            <a:cxnLst/>
            <a:rect l="l" t="t" r="r" b="b"/>
            <a:pathLst>
              <a:path w="444500" h="438150">
                <a:moveTo>
                  <a:pt x="444182" y="437553"/>
                </a:moveTo>
                <a:lnTo>
                  <a:pt x="0" y="437553"/>
                </a:lnTo>
                <a:lnTo>
                  <a:pt x="0" y="0"/>
                </a:lnTo>
                <a:lnTo>
                  <a:pt x="444182" y="0"/>
                </a:lnTo>
                <a:lnTo>
                  <a:pt x="444182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2481" y="7634036"/>
            <a:ext cx="138430" cy="354330"/>
          </a:xfrm>
          <a:custGeom>
            <a:avLst/>
            <a:gdLst/>
            <a:ahLst/>
            <a:cxnLst/>
            <a:rect l="l" t="t" r="r" b="b"/>
            <a:pathLst>
              <a:path w="138430" h="354329">
                <a:moveTo>
                  <a:pt x="70129" y="0"/>
                </a:moveTo>
                <a:lnTo>
                  <a:pt x="41807" y="27609"/>
                </a:lnTo>
                <a:lnTo>
                  <a:pt x="41732" y="223405"/>
                </a:lnTo>
                <a:lnTo>
                  <a:pt x="24854" y="233646"/>
                </a:lnTo>
                <a:lnTo>
                  <a:pt x="11660" y="248073"/>
                </a:lnTo>
                <a:lnTo>
                  <a:pt x="3068" y="265794"/>
                </a:lnTo>
                <a:lnTo>
                  <a:pt x="0" y="285915"/>
                </a:lnTo>
                <a:lnTo>
                  <a:pt x="5432" y="312417"/>
                </a:lnTo>
                <a:lnTo>
                  <a:pt x="20248" y="334059"/>
                </a:lnTo>
                <a:lnTo>
                  <a:pt x="42224" y="348649"/>
                </a:lnTo>
                <a:lnTo>
                  <a:pt x="69138" y="353999"/>
                </a:lnTo>
                <a:lnTo>
                  <a:pt x="96065" y="348649"/>
                </a:lnTo>
                <a:lnTo>
                  <a:pt x="99848" y="346138"/>
                </a:lnTo>
                <a:lnTo>
                  <a:pt x="69138" y="346138"/>
                </a:lnTo>
                <a:lnTo>
                  <a:pt x="45358" y="341382"/>
                </a:lnTo>
                <a:lnTo>
                  <a:pt x="25936" y="328485"/>
                </a:lnTo>
                <a:lnTo>
                  <a:pt x="12824" y="309358"/>
                </a:lnTo>
                <a:lnTo>
                  <a:pt x="7975" y="285915"/>
                </a:lnTo>
                <a:lnTo>
                  <a:pt x="10476" y="269035"/>
                </a:lnTo>
                <a:lnTo>
                  <a:pt x="41732" y="232359"/>
                </a:lnTo>
                <a:lnTo>
                  <a:pt x="49720" y="229082"/>
                </a:lnTo>
                <a:lnTo>
                  <a:pt x="51930" y="228320"/>
                </a:lnTo>
                <a:lnTo>
                  <a:pt x="58483" y="226847"/>
                </a:lnTo>
                <a:lnTo>
                  <a:pt x="60413" y="226542"/>
                </a:lnTo>
                <a:lnTo>
                  <a:pt x="63982" y="226123"/>
                </a:lnTo>
                <a:lnTo>
                  <a:pt x="66205" y="225958"/>
                </a:lnTo>
                <a:lnTo>
                  <a:pt x="67652" y="225653"/>
                </a:lnTo>
                <a:lnTo>
                  <a:pt x="100351" y="225653"/>
                </a:lnTo>
                <a:lnTo>
                  <a:pt x="98513" y="224472"/>
                </a:lnTo>
                <a:lnTo>
                  <a:pt x="98513" y="221437"/>
                </a:lnTo>
                <a:lnTo>
                  <a:pt x="90563" y="221437"/>
                </a:lnTo>
                <a:lnTo>
                  <a:pt x="88736" y="220865"/>
                </a:lnTo>
                <a:lnTo>
                  <a:pt x="49720" y="220865"/>
                </a:lnTo>
                <a:lnTo>
                  <a:pt x="49796" y="27609"/>
                </a:lnTo>
                <a:lnTo>
                  <a:pt x="70129" y="7848"/>
                </a:lnTo>
                <a:lnTo>
                  <a:pt x="89712" y="7848"/>
                </a:lnTo>
                <a:lnTo>
                  <a:pt x="81181" y="2190"/>
                </a:lnTo>
                <a:lnTo>
                  <a:pt x="70129" y="0"/>
                </a:lnTo>
                <a:close/>
              </a:path>
              <a:path w="138430" h="354329">
                <a:moveTo>
                  <a:pt x="100351" y="225653"/>
                </a:moveTo>
                <a:lnTo>
                  <a:pt x="71335" y="225653"/>
                </a:lnTo>
                <a:lnTo>
                  <a:pt x="73406" y="226047"/>
                </a:lnTo>
                <a:lnTo>
                  <a:pt x="75526" y="226301"/>
                </a:lnTo>
                <a:lnTo>
                  <a:pt x="77368" y="226428"/>
                </a:lnTo>
                <a:lnTo>
                  <a:pt x="77863" y="226517"/>
                </a:lnTo>
                <a:lnTo>
                  <a:pt x="121454" y="254976"/>
                </a:lnTo>
                <a:lnTo>
                  <a:pt x="130289" y="285915"/>
                </a:lnTo>
                <a:lnTo>
                  <a:pt x="125452" y="309358"/>
                </a:lnTo>
                <a:lnTo>
                  <a:pt x="112353" y="328485"/>
                </a:lnTo>
                <a:lnTo>
                  <a:pt x="92934" y="341382"/>
                </a:lnTo>
                <a:lnTo>
                  <a:pt x="69138" y="346138"/>
                </a:lnTo>
                <a:lnTo>
                  <a:pt x="99848" y="346138"/>
                </a:lnTo>
                <a:lnTo>
                  <a:pt x="118044" y="334059"/>
                </a:lnTo>
                <a:lnTo>
                  <a:pt x="132859" y="312417"/>
                </a:lnTo>
                <a:lnTo>
                  <a:pt x="138290" y="285915"/>
                </a:lnTo>
                <a:lnTo>
                  <a:pt x="135373" y="266350"/>
                </a:lnTo>
                <a:lnTo>
                  <a:pt x="127198" y="249054"/>
                </a:lnTo>
                <a:lnTo>
                  <a:pt x="114624" y="234828"/>
                </a:lnTo>
                <a:lnTo>
                  <a:pt x="100351" y="225653"/>
                </a:lnTo>
                <a:close/>
              </a:path>
              <a:path w="138430" h="354329">
                <a:moveTo>
                  <a:pt x="89712" y="7848"/>
                </a:moveTo>
                <a:lnTo>
                  <a:pt x="70129" y="7848"/>
                </a:lnTo>
                <a:lnTo>
                  <a:pt x="78069" y="9432"/>
                </a:lnTo>
                <a:lnTo>
                  <a:pt x="84556" y="13750"/>
                </a:lnTo>
                <a:lnTo>
                  <a:pt x="88938" y="20150"/>
                </a:lnTo>
                <a:lnTo>
                  <a:pt x="90487" y="27609"/>
                </a:lnTo>
                <a:lnTo>
                  <a:pt x="90563" y="221437"/>
                </a:lnTo>
                <a:lnTo>
                  <a:pt x="98513" y="221437"/>
                </a:lnTo>
                <a:lnTo>
                  <a:pt x="98438" y="27609"/>
                </a:lnTo>
                <a:lnTo>
                  <a:pt x="96284" y="17064"/>
                </a:lnTo>
                <a:lnTo>
                  <a:pt x="90203" y="8174"/>
                </a:lnTo>
                <a:lnTo>
                  <a:pt x="89712" y="7848"/>
                </a:lnTo>
                <a:close/>
              </a:path>
              <a:path w="138430" h="354329">
                <a:moveTo>
                  <a:pt x="77847" y="217754"/>
                </a:moveTo>
                <a:lnTo>
                  <a:pt x="67652" y="217754"/>
                </a:lnTo>
                <a:lnTo>
                  <a:pt x="66205" y="218020"/>
                </a:lnTo>
                <a:lnTo>
                  <a:pt x="62445" y="218351"/>
                </a:lnTo>
                <a:lnTo>
                  <a:pt x="58077" y="218859"/>
                </a:lnTo>
                <a:lnTo>
                  <a:pt x="53809" y="219684"/>
                </a:lnTo>
                <a:lnTo>
                  <a:pt x="49720" y="220865"/>
                </a:lnTo>
                <a:lnTo>
                  <a:pt x="88736" y="220865"/>
                </a:lnTo>
                <a:lnTo>
                  <a:pt x="86461" y="220154"/>
                </a:lnTo>
                <a:lnTo>
                  <a:pt x="82207" y="219189"/>
                </a:lnTo>
                <a:lnTo>
                  <a:pt x="77851" y="218579"/>
                </a:lnTo>
                <a:lnTo>
                  <a:pt x="77847" y="217754"/>
                </a:lnTo>
                <a:close/>
              </a:path>
              <a:path w="138430" h="354329">
                <a:moveTo>
                  <a:pt x="77812" y="208127"/>
                </a:moveTo>
                <a:lnTo>
                  <a:pt x="62445" y="208127"/>
                </a:lnTo>
                <a:lnTo>
                  <a:pt x="62445" y="218351"/>
                </a:lnTo>
                <a:lnTo>
                  <a:pt x="64643" y="218097"/>
                </a:lnTo>
                <a:lnTo>
                  <a:pt x="66840" y="217754"/>
                </a:lnTo>
                <a:lnTo>
                  <a:pt x="77847" y="217754"/>
                </a:lnTo>
                <a:lnTo>
                  <a:pt x="77812" y="208127"/>
                </a:lnTo>
                <a:close/>
              </a:path>
              <a:path w="138430" h="354329">
                <a:moveTo>
                  <a:pt x="84937" y="205879"/>
                </a:moveTo>
                <a:lnTo>
                  <a:pt x="54825" y="205879"/>
                </a:lnTo>
                <a:lnTo>
                  <a:pt x="54330" y="206349"/>
                </a:lnTo>
                <a:lnTo>
                  <a:pt x="54330" y="207619"/>
                </a:lnTo>
                <a:lnTo>
                  <a:pt x="54825" y="208127"/>
                </a:lnTo>
                <a:lnTo>
                  <a:pt x="84937" y="208127"/>
                </a:lnTo>
                <a:lnTo>
                  <a:pt x="85432" y="207619"/>
                </a:lnTo>
                <a:lnTo>
                  <a:pt x="85432" y="206349"/>
                </a:lnTo>
                <a:lnTo>
                  <a:pt x="84937" y="205879"/>
                </a:lnTo>
                <a:close/>
              </a:path>
              <a:path w="138430" h="354329">
                <a:moveTo>
                  <a:pt x="77812" y="172999"/>
                </a:moveTo>
                <a:lnTo>
                  <a:pt x="62445" y="172999"/>
                </a:lnTo>
                <a:lnTo>
                  <a:pt x="62445" y="205879"/>
                </a:lnTo>
                <a:lnTo>
                  <a:pt x="77812" y="205879"/>
                </a:lnTo>
                <a:lnTo>
                  <a:pt x="77812" y="172999"/>
                </a:lnTo>
                <a:close/>
              </a:path>
              <a:path w="138430" h="354329">
                <a:moveTo>
                  <a:pt x="84937" y="170751"/>
                </a:moveTo>
                <a:lnTo>
                  <a:pt x="54825" y="170751"/>
                </a:lnTo>
                <a:lnTo>
                  <a:pt x="54330" y="171234"/>
                </a:lnTo>
                <a:lnTo>
                  <a:pt x="54330" y="172491"/>
                </a:lnTo>
                <a:lnTo>
                  <a:pt x="54825" y="172999"/>
                </a:lnTo>
                <a:lnTo>
                  <a:pt x="84937" y="172999"/>
                </a:lnTo>
                <a:lnTo>
                  <a:pt x="85458" y="172491"/>
                </a:lnTo>
                <a:lnTo>
                  <a:pt x="85458" y="171234"/>
                </a:lnTo>
                <a:lnTo>
                  <a:pt x="84937" y="170751"/>
                </a:lnTo>
                <a:close/>
              </a:path>
              <a:path w="138430" h="354329">
                <a:moveTo>
                  <a:pt x="77812" y="137845"/>
                </a:moveTo>
                <a:lnTo>
                  <a:pt x="62445" y="137845"/>
                </a:lnTo>
                <a:lnTo>
                  <a:pt x="62445" y="170751"/>
                </a:lnTo>
                <a:lnTo>
                  <a:pt x="77812" y="170751"/>
                </a:lnTo>
                <a:lnTo>
                  <a:pt x="77812" y="137845"/>
                </a:lnTo>
                <a:close/>
              </a:path>
              <a:path w="138430" h="354329">
                <a:moveTo>
                  <a:pt x="84937" y="135623"/>
                </a:moveTo>
                <a:lnTo>
                  <a:pt x="54864" y="135623"/>
                </a:lnTo>
                <a:lnTo>
                  <a:pt x="54330" y="136105"/>
                </a:lnTo>
                <a:lnTo>
                  <a:pt x="54330" y="137388"/>
                </a:lnTo>
                <a:lnTo>
                  <a:pt x="54864" y="137845"/>
                </a:lnTo>
                <a:lnTo>
                  <a:pt x="84937" y="137845"/>
                </a:lnTo>
                <a:lnTo>
                  <a:pt x="85432" y="137388"/>
                </a:lnTo>
                <a:lnTo>
                  <a:pt x="85432" y="136105"/>
                </a:lnTo>
                <a:lnTo>
                  <a:pt x="84937" y="135623"/>
                </a:lnTo>
                <a:close/>
              </a:path>
              <a:path w="138430" h="354329">
                <a:moveTo>
                  <a:pt x="74358" y="22999"/>
                </a:moveTo>
                <a:lnTo>
                  <a:pt x="65874" y="22999"/>
                </a:lnTo>
                <a:lnTo>
                  <a:pt x="62445" y="26365"/>
                </a:lnTo>
                <a:lnTo>
                  <a:pt x="62445" y="65354"/>
                </a:lnTo>
                <a:lnTo>
                  <a:pt x="54825" y="65354"/>
                </a:lnTo>
                <a:lnTo>
                  <a:pt x="54330" y="65862"/>
                </a:lnTo>
                <a:lnTo>
                  <a:pt x="54330" y="67119"/>
                </a:lnTo>
                <a:lnTo>
                  <a:pt x="54825" y="67589"/>
                </a:lnTo>
                <a:lnTo>
                  <a:pt x="62445" y="67589"/>
                </a:lnTo>
                <a:lnTo>
                  <a:pt x="62445" y="100482"/>
                </a:lnTo>
                <a:lnTo>
                  <a:pt x="54825" y="100482"/>
                </a:lnTo>
                <a:lnTo>
                  <a:pt x="54330" y="100977"/>
                </a:lnTo>
                <a:lnTo>
                  <a:pt x="54330" y="102222"/>
                </a:lnTo>
                <a:lnTo>
                  <a:pt x="54825" y="102717"/>
                </a:lnTo>
                <a:lnTo>
                  <a:pt x="62445" y="102717"/>
                </a:lnTo>
                <a:lnTo>
                  <a:pt x="62445" y="135623"/>
                </a:lnTo>
                <a:lnTo>
                  <a:pt x="77812" y="135623"/>
                </a:lnTo>
                <a:lnTo>
                  <a:pt x="77812" y="126619"/>
                </a:lnTo>
                <a:lnTo>
                  <a:pt x="64744" y="126619"/>
                </a:lnTo>
                <a:lnTo>
                  <a:pt x="64744" y="27609"/>
                </a:lnTo>
                <a:lnTo>
                  <a:pt x="67170" y="25222"/>
                </a:lnTo>
                <a:lnTo>
                  <a:pt x="76606" y="25222"/>
                </a:lnTo>
                <a:lnTo>
                  <a:pt x="74358" y="22999"/>
                </a:lnTo>
                <a:close/>
              </a:path>
              <a:path w="138430" h="354329">
                <a:moveTo>
                  <a:pt x="76606" y="25222"/>
                </a:moveTo>
                <a:lnTo>
                  <a:pt x="73088" y="25222"/>
                </a:lnTo>
                <a:lnTo>
                  <a:pt x="75526" y="27609"/>
                </a:lnTo>
                <a:lnTo>
                  <a:pt x="75526" y="126619"/>
                </a:lnTo>
                <a:lnTo>
                  <a:pt x="77812" y="126619"/>
                </a:lnTo>
                <a:lnTo>
                  <a:pt x="77812" y="102717"/>
                </a:lnTo>
                <a:lnTo>
                  <a:pt x="84924" y="102717"/>
                </a:lnTo>
                <a:lnTo>
                  <a:pt x="85432" y="102222"/>
                </a:lnTo>
                <a:lnTo>
                  <a:pt x="85432" y="100977"/>
                </a:lnTo>
                <a:lnTo>
                  <a:pt x="84924" y="100482"/>
                </a:lnTo>
                <a:lnTo>
                  <a:pt x="77812" y="100482"/>
                </a:lnTo>
                <a:lnTo>
                  <a:pt x="77812" y="67589"/>
                </a:lnTo>
                <a:lnTo>
                  <a:pt x="84924" y="67589"/>
                </a:lnTo>
                <a:lnTo>
                  <a:pt x="85458" y="67119"/>
                </a:lnTo>
                <a:lnTo>
                  <a:pt x="85458" y="65862"/>
                </a:lnTo>
                <a:lnTo>
                  <a:pt x="84924" y="65354"/>
                </a:lnTo>
                <a:lnTo>
                  <a:pt x="77812" y="65354"/>
                </a:lnTo>
                <a:lnTo>
                  <a:pt x="77762" y="26365"/>
                </a:lnTo>
                <a:lnTo>
                  <a:pt x="76606" y="25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8883" y="7886674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21488" y="0"/>
                </a:moveTo>
                <a:lnTo>
                  <a:pt x="18948" y="114"/>
                </a:lnTo>
                <a:lnTo>
                  <a:pt x="17449" y="1689"/>
                </a:lnTo>
                <a:lnTo>
                  <a:pt x="1460" y="18821"/>
                </a:lnTo>
                <a:lnTo>
                  <a:pt x="0" y="20447"/>
                </a:lnTo>
                <a:lnTo>
                  <a:pt x="126" y="22923"/>
                </a:lnTo>
                <a:lnTo>
                  <a:pt x="1714" y="24422"/>
                </a:lnTo>
                <a:lnTo>
                  <a:pt x="2501" y="25095"/>
                </a:lnTo>
                <a:lnTo>
                  <a:pt x="3467" y="25450"/>
                </a:lnTo>
                <a:lnTo>
                  <a:pt x="5524" y="25450"/>
                </a:lnTo>
                <a:lnTo>
                  <a:pt x="6616" y="25031"/>
                </a:lnTo>
                <a:lnTo>
                  <a:pt x="23355" y="6997"/>
                </a:lnTo>
                <a:lnTo>
                  <a:pt x="24866" y="5410"/>
                </a:lnTo>
                <a:lnTo>
                  <a:pt x="24739" y="2921"/>
                </a:lnTo>
                <a:lnTo>
                  <a:pt x="21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4982" y="7772228"/>
            <a:ext cx="62230" cy="66040"/>
          </a:xfrm>
          <a:custGeom>
            <a:avLst/>
            <a:gdLst/>
            <a:ahLst/>
            <a:cxnLst/>
            <a:rect l="l" t="t" r="r" b="b"/>
            <a:pathLst>
              <a:path w="62230" h="66040">
                <a:moveTo>
                  <a:pt x="57331" y="11417"/>
                </a:moveTo>
                <a:lnTo>
                  <a:pt x="39166" y="11417"/>
                </a:lnTo>
                <a:lnTo>
                  <a:pt x="42837" y="14058"/>
                </a:lnTo>
                <a:lnTo>
                  <a:pt x="42837" y="24765"/>
                </a:lnTo>
                <a:lnTo>
                  <a:pt x="38684" y="25717"/>
                </a:lnTo>
                <a:lnTo>
                  <a:pt x="27470" y="27165"/>
                </a:lnTo>
                <a:lnTo>
                  <a:pt x="17921" y="28621"/>
                </a:lnTo>
                <a:lnTo>
                  <a:pt x="9063" y="31519"/>
                </a:lnTo>
                <a:lnTo>
                  <a:pt x="2540" y="37168"/>
                </a:lnTo>
                <a:lnTo>
                  <a:pt x="0" y="46875"/>
                </a:lnTo>
                <a:lnTo>
                  <a:pt x="1554" y="54730"/>
                </a:lnTo>
                <a:lnTo>
                  <a:pt x="6018" y="60631"/>
                </a:lnTo>
                <a:lnTo>
                  <a:pt x="13089" y="64343"/>
                </a:lnTo>
                <a:lnTo>
                  <a:pt x="22466" y="65633"/>
                </a:lnTo>
                <a:lnTo>
                  <a:pt x="30035" y="65633"/>
                </a:lnTo>
                <a:lnTo>
                  <a:pt x="37464" y="63106"/>
                </a:lnTo>
                <a:lnTo>
                  <a:pt x="42837" y="57810"/>
                </a:lnTo>
                <a:lnTo>
                  <a:pt x="59324" y="57810"/>
                </a:lnTo>
                <a:lnTo>
                  <a:pt x="59397" y="54444"/>
                </a:lnTo>
                <a:lnTo>
                  <a:pt x="21361" y="54444"/>
                </a:lnTo>
                <a:lnTo>
                  <a:pt x="17830" y="51320"/>
                </a:lnTo>
                <a:lnTo>
                  <a:pt x="17830" y="38582"/>
                </a:lnTo>
                <a:lnTo>
                  <a:pt x="24536" y="37858"/>
                </a:lnTo>
                <a:lnTo>
                  <a:pt x="34899" y="36182"/>
                </a:lnTo>
                <a:lnTo>
                  <a:pt x="38684" y="35941"/>
                </a:lnTo>
                <a:lnTo>
                  <a:pt x="42722" y="33655"/>
                </a:lnTo>
                <a:lnTo>
                  <a:pt x="59435" y="33655"/>
                </a:lnTo>
                <a:lnTo>
                  <a:pt x="59435" y="20193"/>
                </a:lnTo>
                <a:lnTo>
                  <a:pt x="57331" y="11417"/>
                </a:lnTo>
                <a:close/>
              </a:path>
              <a:path w="62230" h="66040">
                <a:moveTo>
                  <a:pt x="59324" y="57810"/>
                </a:moveTo>
                <a:lnTo>
                  <a:pt x="42837" y="57810"/>
                </a:lnTo>
                <a:lnTo>
                  <a:pt x="43085" y="60631"/>
                </a:lnTo>
                <a:lnTo>
                  <a:pt x="43218" y="61544"/>
                </a:lnTo>
                <a:lnTo>
                  <a:pt x="44056" y="63830"/>
                </a:lnTo>
                <a:lnTo>
                  <a:pt x="61633" y="63830"/>
                </a:lnTo>
                <a:lnTo>
                  <a:pt x="59308" y="58547"/>
                </a:lnTo>
                <a:lnTo>
                  <a:pt x="59324" y="57810"/>
                </a:lnTo>
                <a:close/>
              </a:path>
              <a:path w="62230" h="66040">
                <a:moveTo>
                  <a:pt x="59435" y="33655"/>
                </a:moveTo>
                <a:lnTo>
                  <a:pt x="42722" y="33655"/>
                </a:lnTo>
                <a:lnTo>
                  <a:pt x="42722" y="49517"/>
                </a:lnTo>
                <a:lnTo>
                  <a:pt x="36372" y="54444"/>
                </a:lnTo>
                <a:lnTo>
                  <a:pt x="59397" y="54444"/>
                </a:lnTo>
                <a:lnTo>
                  <a:pt x="59435" y="33655"/>
                </a:lnTo>
                <a:close/>
              </a:path>
              <a:path w="62230" h="66040">
                <a:moveTo>
                  <a:pt x="31965" y="0"/>
                </a:moveTo>
                <a:lnTo>
                  <a:pt x="19882" y="1323"/>
                </a:lnTo>
                <a:lnTo>
                  <a:pt x="10944" y="5270"/>
                </a:lnTo>
                <a:lnTo>
                  <a:pt x="5230" y="11808"/>
                </a:lnTo>
                <a:lnTo>
                  <a:pt x="2819" y="20904"/>
                </a:lnTo>
                <a:lnTo>
                  <a:pt x="19049" y="20904"/>
                </a:lnTo>
                <a:lnTo>
                  <a:pt x="20269" y="13817"/>
                </a:lnTo>
                <a:lnTo>
                  <a:pt x="23558" y="11417"/>
                </a:lnTo>
                <a:lnTo>
                  <a:pt x="57331" y="11417"/>
                </a:lnTo>
                <a:lnTo>
                  <a:pt x="56929" y="9740"/>
                </a:lnTo>
                <a:lnTo>
                  <a:pt x="50463" y="3609"/>
                </a:lnTo>
                <a:lnTo>
                  <a:pt x="41615" y="722"/>
                </a:lnTo>
                <a:lnTo>
                  <a:pt x="31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8224" y="7774032"/>
            <a:ext cx="59055" cy="64135"/>
          </a:xfrm>
          <a:custGeom>
            <a:avLst/>
            <a:gdLst/>
            <a:ahLst/>
            <a:cxnLst/>
            <a:rect l="l" t="t" r="r" b="b"/>
            <a:pathLst>
              <a:path w="59055" h="64134">
                <a:moveTo>
                  <a:pt x="17449" y="0"/>
                </a:moveTo>
                <a:lnTo>
                  <a:pt x="0" y="0"/>
                </a:lnTo>
                <a:lnTo>
                  <a:pt x="0" y="41706"/>
                </a:lnTo>
                <a:lnTo>
                  <a:pt x="1527" y="51400"/>
                </a:lnTo>
                <a:lnTo>
                  <a:pt x="5903" y="58312"/>
                </a:lnTo>
                <a:lnTo>
                  <a:pt x="12821" y="62452"/>
                </a:lnTo>
                <a:lnTo>
                  <a:pt x="21971" y="63830"/>
                </a:lnTo>
                <a:lnTo>
                  <a:pt x="31000" y="63830"/>
                </a:lnTo>
                <a:lnTo>
                  <a:pt x="37693" y="60109"/>
                </a:lnTo>
                <a:lnTo>
                  <a:pt x="42456" y="53238"/>
                </a:lnTo>
                <a:lnTo>
                  <a:pt x="58940" y="53238"/>
                </a:lnTo>
                <a:lnTo>
                  <a:pt x="58940" y="49530"/>
                </a:lnTo>
                <a:lnTo>
                  <a:pt x="18186" y="49530"/>
                </a:lnTo>
                <a:lnTo>
                  <a:pt x="17449" y="43268"/>
                </a:lnTo>
                <a:lnTo>
                  <a:pt x="17449" y="0"/>
                </a:lnTo>
                <a:close/>
              </a:path>
              <a:path w="59055" h="64134">
                <a:moveTo>
                  <a:pt x="58940" y="53238"/>
                </a:moveTo>
                <a:lnTo>
                  <a:pt x="42456" y="53238"/>
                </a:lnTo>
                <a:lnTo>
                  <a:pt x="42456" y="62026"/>
                </a:lnTo>
                <a:lnTo>
                  <a:pt x="58940" y="62026"/>
                </a:lnTo>
                <a:lnTo>
                  <a:pt x="58940" y="53238"/>
                </a:lnTo>
                <a:close/>
              </a:path>
              <a:path w="59055" h="64134">
                <a:moveTo>
                  <a:pt x="58940" y="0"/>
                </a:moveTo>
                <a:lnTo>
                  <a:pt x="41732" y="0"/>
                </a:lnTo>
                <a:lnTo>
                  <a:pt x="41610" y="41706"/>
                </a:lnTo>
                <a:lnTo>
                  <a:pt x="38938" y="49530"/>
                </a:lnTo>
                <a:lnTo>
                  <a:pt x="58940" y="49530"/>
                </a:lnTo>
                <a:lnTo>
                  <a:pt x="58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6417" y="7755280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40" h="81915">
                <a:moveTo>
                  <a:pt x="27711" y="30289"/>
                </a:moveTo>
                <a:lnTo>
                  <a:pt x="10490" y="30289"/>
                </a:lnTo>
                <a:lnTo>
                  <a:pt x="10490" y="62509"/>
                </a:lnTo>
                <a:lnTo>
                  <a:pt x="11447" y="71862"/>
                </a:lnTo>
                <a:lnTo>
                  <a:pt x="14670" y="77679"/>
                </a:lnTo>
                <a:lnTo>
                  <a:pt x="20686" y="80658"/>
                </a:lnTo>
                <a:lnTo>
                  <a:pt x="30022" y="81495"/>
                </a:lnTo>
                <a:lnTo>
                  <a:pt x="35750" y="81381"/>
                </a:lnTo>
                <a:lnTo>
                  <a:pt x="40512" y="81013"/>
                </a:lnTo>
                <a:lnTo>
                  <a:pt x="40512" y="68275"/>
                </a:lnTo>
                <a:lnTo>
                  <a:pt x="27825" y="68275"/>
                </a:lnTo>
                <a:lnTo>
                  <a:pt x="27711" y="30289"/>
                </a:lnTo>
                <a:close/>
              </a:path>
              <a:path w="40640" h="81915">
                <a:moveTo>
                  <a:pt x="40512" y="68033"/>
                </a:moveTo>
                <a:lnTo>
                  <a:pt x="38442" y="68275"/>
                </a:lnTo>
                <a:lnTo>
                  <a:pt x="40512" y="68275"/>
                </a:lnTo>
                <a:lnTo>
                  <a:pt x="40512" y="68033"/>
                </a:lnTo>
                <a:close/>
              </a:path>
              <a:path w="40640" h="81915">
                <a:moveTo>
                  <a:pt x="40512" y="18745"/>
                </a:moveTo>
                <a:lnTo>
                  <a:pt x="0" y="18745"/>
                </a:lnTo>
                <a:lnTo>
                  <a:pt x="0" y="30289"/>
                </a:lnTo>
                <a:lnTo>
                  <a:pt x="40512" y="30289"/>
                </a:lnTo>
                <a:lnTo>
                  <a:pt x="40512" y="18745"/>
                </a:lnTo>
                <a:close/>
              </a:path>
              <a:path w="40640" h="81915">
                <a:moveTo>
                  <a:pt x="27711" y="0"/>
                </a:moveTo>
                <a:lnTo>
                  <a:pt x="10490" y="0"/>
                </a:lnTo>
                <a:lnTo>
                  <a:pt x="10490" y="18745"/>
                </a:lnTo>
                <a:lnTo>
                  <a:pt x="27711" y="18745"/>
                </a:lnTo>
                <a:lnTo>
                  <a:pt x="27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08289" y="7772230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5" h="66040">
                <a:moveTo>
                  <a:pt x="32829" y="0"/>
                </a:moveTo>
                <a:lnTo>
                  <a:pt x="19357" y="2353"/>
                </a:lnTo>
                <a:lnTo>
                  <a:pt x="8999" y="9010"/>
                </a:lnTo>
                <a:lnTo>
                  <a:pt x="2348" y="19363"/>
                </a:lnTo>
                <a:lnTo>
                  <a:pt x="0" y="32804"/>
                </a:lnTo>
                <a:lnTo>
                  <a:pt x="2327" y="46320"/>
                </a:lnTo>
                <a:lnTo>
                  <a:pt x="8920" y="56715"/>
                </a:lnTo>
                <a:lnTo>
                  <a:pt x="19197" y="63390"/>
                </a:lnTo>
                <a:lnTo>
                  <a:pt x="32575" y="65747"/>
                </a:lnTo>
                <a:lnTo>
                  <a:pt x="45938" y="63407"/>
                </a:lnTo>
                <a:lnTo>
                  <a:pt x="56180" y="56762"/>
                </a:lnTo>
                <a:lnTo>
                  <a:pt x="58629" y="52882"/>
                </a:lnTo>
                <a:lnTo>
                  <a:pt x="22936" y="52882"/>
                </a:lnTo>
                <a:lnTo>
                  <a:pt x="17322" y="45554"/>
                </a:lnTo>
                <a:lnTo>
                  <a:pt x="17411" y="20320"/>
                </a:lnTo>
                <a:lnTo>
                  <a:pt x="23075" y="12992"/>
                </a:lnTo>
                <a:lnTo>
                  <a:pt x="58723" y="12992"/>
                </a:lnTo>
                <a:lnTo>
                  <a:pt x="56211" y="9010"/>
                </a:lnTo>
                <a:lnTo>
                  <a:pt x="46045" y="2353"/>
                </a:lnTo>
                <a:lnTo>
                  <a:pt x="32829" y="0"/>
                </a:lnTo>
                <a:close/>
              </a:path>
              <a:path w="65405" h="66040">
                <a:moveTo>
                  <a:pt x="58723" y="12992"/>
                </a:moveTo>
                <a:lnTo>
                  <a:pt x="41986" y="12992"/>
                </a:lnTo>
                <a:lnTo>
                  <a:pt x="47701" y="20320"/>
                </a:lnTo>
                <a:lnTo>
                  <a:pt x="47605" y="45554"/>
                </a:lnTo>
                <a:lnTo>
                  <a:pt x="42100" y="52882"/>
                </a:lnTo>
                <a:lnTo>
                  <a:pt x="58629" y="52882"/>
                </a:lnTo>
                <a:lnTo>
                  <a:pt x="62738" y="46374"/>
                </a:lnTo>
                <a:lnTo>
                  <a:pt x="65049" y="32804"/>
                </a:lnTo>
                <a:lnTo>
                  <a:pt x="62742" y="19363"/>
                </a:lnTo>
                <a:lnTo>
                  <a:pt x="58723" y="12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5376" y="75924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0" y="437553"/>
                </a:moveTo>
                <a:lnTo>
                  <a:pt x="438035" y="437553"/>
                </a:lnTo>
                <a:lnTo>
                  <a:pt x="438035" y="0"/>
                </a:lnTo>
                <a:lnTo>
                  <a:pt x="0" y="0"/>
                </a:lnTo>
                <a:lnTo>
                  <a:pt x="0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7445" y="7644444"/>
            <a:ext cx="158115" cy="334010"/>
          </a:xfrm>
          <a:custGeom>
            <a:avLst/>
            <a:gdLst/>
            <a:ahLst/>
            <a:cxnLst/>
            <a:rect l="l" t="t" r="r" b="b"/>
            <a:pathLst>
              <a:path w="158114" h="334009">
                <a:moveTo>
                  <a:pt x="138836" y="0"/>
                </a:moveTo>
                <a:lnTo>
                  <a:pt x="19227" y="0"/>
                </a:lnTo>
                <a:lnTo>
                  <a:pt x="11749" y="1511"/>
                </a:lnTo>
                <a:lnTo>
                  <a:pt x="5637" y="5630"/>
                </a:lnTo>
                <a:lnTo>
                  <a:pt x="1513" y="11738"/>
                </a:lnTo>
                <a:lnTo>
                  <a:pt x="0" y="19215"/>
                </a:lnTo>
                <a:lnTo>
                  <a:pt x="0" y="314261"/>
                </a:lnTo>
                <a:lnTo>
                  <a:pt x="1513" y="321732"/>
                </a:lnTo>
                <a:lnTo>
                  <a:pt x="5637" y="327840"/>
                </a:lnTo>
                <a:lnTo>
                  <a:pt x="11749" y="331963"/>
                </a:lnTo>
                <a:lnTo>
                  <a:pt x="19227" y="333476"/>
                </a:lnTo>
                <a:lnTo>
                  <a:pt x="138836" y="333476"/>
                </a:lnTo>
                <a:lnTo>
                  <a:pt x="146316" y="331963"/>
                </a:lnTo>
                <a:lnTo>
                  <a:pt x="152230" y="327977"/>
                </a:lnTo>
                <a:lnTo>
                  <a:pt x="11658" y="327977"/>
                </a:lnTo>
                <a:lnTo>
                  <a:pt x="5486" y="321830"/>
                </a:lnTo>
                <a:lnTo>
                  <a:pt x="5486" y="11645"/>
                </a:lnTo>
                <a:lnTo>
                  <a:pt x="11658" y="5473"/>
                </a:lnTo>
                <a:lnTo>
                  <a:pt x="152199" y="5473"/>
                </a:lnTo>
                <a:lnTo>
                  <a:pt x="146316" y="1511"/>
                </a:lnTo>
                <a:lnTo>
                  <a:pt x="138836" y="0"/>
                </a:lnTo>
                <a:close/>
              </a:path>
              <a:path w="158114" h="334009">
                <a:moveTo>
                  <a:pt x="152199" y="5473"/>
                </a:moveTo>
                <a:lnTo>
                  <a:pt x="146392" y="5473"/>
                </a:lnTo>
                <a:lnTo>
                  <a:pt x="152577" y="11645"/>
                </a:lnTo>
                <a:lnTo>
                  <a:pt x="152577" y="321830"/>
                </a:lnTo>
                <a:lnTo>
                  <a:pt x="146392" y="327977"/>
                </a:lnTo>
                <a:lnTo>
                  <a:pt x="152230" y="327977"/>
                </a:lnTo>
                <a:lnTo>
                  <a:pt x="152433" y="327840"/>
                </a:lnTo>
                <a:lnTo>
                  <a:pt x="156561" y="321732"/>
                </a:lnTo>
                <a:lnTo>
                  <a:pt x="158076" y="314261"/>
                </a:lnTo>
                <a:lnTo>
                  <a:pt x="158076" y="19215"/>
                </a:lnTo>
                <a:lnTo>
                  <a:pt x="156561" y="11738"/>
                </a:lnTo>
                <a:lnTo>
                  <a:pt x="152433" y="5630"/>
                </a:lnTo>
                <a:lnTo>
                  <a:pt x="152199" y="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7472" y="7820025"/>
            <a:ext cx="334010" cy="158115"/>
          </a:xfrm>
          <a:custGeom>
            <a:avLst/>
            <a:gdLst/>
            <a:ahLst/>
            <a:cxnLst/>
            <a:rect l="l" t="t" r="r" b="b"/>
            <a:pathLst>
              <a:path w="334010" h="158115">
                <a:moveTo>
                  <a:pt x="306578" y="152400"/>
                </a:moveTo>
                <a:lnTo>
                  <a:pt x="290080" y="152400"/>
                </a:lnTo>
                <a:lnTo>
                  <a:pt x="290080" y="157899"/>
                </a:lnTo>
                <a:lnTo>
                  <a:pt x="306578" y="157899"/>
                </a:lnTo>
                <a:lnTo>
                  <a:pt x="306578" y="152400"/>
                </a:lnTo>
                <a:close/>
              </a:path>
              <a:path w="334010" h="158115">
                <a:moveTo>
                  <a:pt x="273608" y="152400"/>
                </a:moveTo>
                <a:lnTo>
                  <a:pt x="257111" y="152400"/>
                </a:lnTo>
                <a:lnTo>
                  <a:pt x="257111" y="157899"/>
                </a:lnTo>
                <a:lnTo>
                  <a:pt x="273608" y="157899"/>
                </a:lnTo>
                <a:lnTo>
                  <a:pt x="273608" y="152400"/>
                </a:lnTo>
                <a:close/>
              </a:path>
              <a:path w="334010" h="158115">
                <a:moveTo>
                  <a:pt x="240626" y="152400"/>
                </a:moveTo>
                <a:lnTo>
                  <a:pt x="224142" y="152400"/>
                </a:lnTo>
                <a:lnTo>
                  <a:pt x="224142" y="157899"/>
                </a:lnTo>
                <a:lnTo>
                  <a:pt x="240626" y="157899"/>
                </a:lnTo>
                <a:lnTo>
                  <a:pt x="240626" y="152400"/>
                </a:lnTo>
                <a:close/>
              </a:path>
              <a:path w="334010" h="158115">
                <a:moveTo>
                  <a:pt x="207657" y="152400"/>
                </a:moveTo>
                <a:lnTo>
                  <a:pt x="191173" y="152400"/>
                </a:lnTo>
                <a:lnTo>
                  <a:pt x="191173" y="157899"/>
                </a:lnTo>
                <a:lnTo>
                  <a:pt x="207657" y="157899"/>
                </a:lnTo>
                <a:lnTo>
                  <a:pt x="207657" y="152400"/>
                </a:lnTo>
                <a:close/>
              </a:path>
              <a:path w="334010" h="158115">
                <a:moveTo>
                  <a:pt x="174688" y="152400"/>
                </a:moveTo>
                <a:lnTo>
                  <a:pt x="158203" y="152400"/>
                </a:lnTo>
                <a:lnTo>
                  <a:pt x="158203" y="157899"/>
                </a:lnTo>
                <a:lnTo>
                  <a:pt x="174688" y="157899"/>
                </a:lnTo>
                <a:lnTo>
                  <a:pt x="174688" y="152400"/>
                </a:lnTo>
                <a:close/>
              </a:path>
              <a:path w="334010" h="158115">
                <a:moveTo>
                  <a:pt x="141706" y="152400"/>
                </a:moveTo>
                <a:lnTo>
                  <a:pt x="125234" y="152400"/>
                </a:lnTo>
                <a:lnTo>
                  <a:pt x="125234" y="157899"/>
                </a:lnTo>
                <a:lnTo>
                  <a:pt x="141706" y="157899"/>
                </a:lnTo>
                <a:lnTo>
                  <a:pt x="141706" y="152400"/>
                </a:lnTo>
                <a:close/>
              </a:path>
              <a:path w="334010" h="158115">
                <a:moveTo>
                  <a:pt x="108737" y="152400"/>
                </a:moveTo>
                <a:lnTo>
                  <a:pt x="92240" y="152400"/>
                </a:lnTo>
                <a:lnTo>
                  <a:pt x="92240" y="157899"/>
                </a:lnTo>
                <a:lnTo>
                  <a:pt x="108737" y="157899"/>
                </a:lnTo>
                <a:lnTo>
                  <a:pt x="108737" y="152400"/>
                </a:lnTo>
                <a:close/>
              </a:path>
              <a:path w="334010" h="158115">
                <a:moveTo>
                  <a:pt x="75768" y="152400"/>
                </a:moveTo>
                <a:lnTo>
                  <a:pt x="59283" y="152400"/>
                </a:lnTo>
                <a:lnTo>
                  <a:pt x="59283" y="157899"/>
                </a:lnTo>
                <a:lnTo>
                  <a:pt x="75768" y="157899"/>
                </a:lnTo>
                <a:lnTo>
                  <a:pt x="75768" y="152400"/>
                </a:lnTo>
                <a:close/>
              </a:path>
              <a:path w="334010" h="158115">
                <a:moveTo>
                  <a:pt x="42786" y="152400"/>
                </a:moveTo>
                <a:lnTo>
                  <a:pt x="26301" y="152400"/>
                </a:lnTo>
                <a:lnTo>
                  <a:pt x="26301" y="157899"/>
                </a:lnTo>
                <a:lnTo>
                  <a:pt x="42786" y="157899"/>
                </a:lnTo>
                <a:lnTo>
                  <a:pt x="42786" y="152400"/>
                </a:lnTo>
                <a:close/>
              </a:path>
              <a:path w="334010" h="158115">
                <a:moveTo>
                  <a:pt x="328345" y="139509"/>
                </a:moveTo>
                <a:lnTo>
                  <a:pt x="328066" y="144183"/>
                </a:lnTo>
                <a:lnTo>
                  <a:pt x="325450" y="148348"/>
                </a:lnTo>
                <a:lnTo>
                  <a:pt x="321360" y="150647"/>
                </a:lnTo>
                <a:lnTo>
                  <a:pt x="324040" y="155435"/>
                </a:lnTo>
                <a:lnTo>
                  <a:pt x="329793" y="152209"/>
                </a:lnTo>
                <a:lnTo>
                  <a:pt x="333451" y="146367"/>
                </a:lnTo>
                <a:lnTo>
                  <a:pt x="333832" y="139826"/>
                </a:lnTo>
                <a:lnTo>
                  <a:pt x="328345" y="139509"/>
                </a:lnTo>
                <a:close/>
              </a:path>
              <a:path w="334010" h="158115">
                <a:moveTo>
                  <a:pt x="5499" y="128358"/>
                </a:moveTo>
                <a:lnTo>
                  <a:pt x="12" y="128358"/>
                </a:lnTo>
                <a:lnTo>
                  <a:pt x="12" y="145237"/>
                </a:lnTo>
                <a:lnTo>
                  <a:pt x="3289" y="151295"/>
                </a:lnTo>
                <a:lnTo>
                  <a:pt x="8839" y="154838"/>
                </a:lnTo>
                <a:lnTo>
                  <a:pt x="11798" y="150228"/>
                </a:lnTo>
                <a:lnTo>
                  <a:pt x="7861" y="147688"/>
                </a:lnTo>
                <a:lnTo>
                  <a:pt x="5499" y="143370"/>
                </a:lnTo>
                <a:lnTo>
                  <a:pt x="5499" y="128358"/>
                </a:lnTo>
                <a:close/>
              </a:path>
              <a:path w="334010" h="158115">
                <a:moveTo>
                  <a:pt x="333857" y="106718"/>
                </a:moveTo>
                <a:lnTo>
                  <a:pt x="328371" y="106718"/>
                </a:lnTo>
                <a:lnTo>
                  <a:pt x="328371" y="123189"/>
                </a:lnTo>
                <a:lnTo>
                  <a:pt x="333857" y="123189"/>
                </a:lnTo>
                <a:lnTo>
                  <a:pt x="333857" y="106718"/>
                </a:lnTo>
                <a:close/>
              </a:path>
              <a:path w="334010" h="158115">
                <a:moveTo>
                  <a:pt x="5499" y="95415"/>
                </a:moveTo>
                <a:lnTo>
                  <a:pt x="0" y="95415"/>
                </a:lnTo>
                <a:lnTo>
                  <a:pt x="0" y="111899"/>
                </a:lnTo>
                <a:lnTo>
                  <a:pt x="5499" y="111899"/>
                </a:lnTo>
                <a:lnTo>
                  <a:pt x="5499" y="95415"/>
                </a:lnTo>
                <a:close/>
              </a:path>
              <a:path w="334010" h="158115">
                <a:moveTo>
                  <a:pt x="333857" y="73787"/>
                </a:moveTo>
                <a:lnTo>
                  <a:pt x="328371" y="73787"/>
                </a:lnTo>
                <a:lnTo>
                  <a:pt x="328371" y="90258"/>
                </a:lnTo>
                <a:lnTo>
                  <a:pt x="333857" y="90258"/>
                </a:lnTo>
                <a:lnTo>
                  <a:pt x="333857" y="73787"/>
                </a:lnTo>
                <a:close/>
              </a:path>
              <a:path w="334010" h="158115">
                <a:moveTo>
                  <a:pt x="5499" y="62483"/>
                </a:moveTo>
                <a:lnTo>
                  <a:pt x="0" y="62483"/>
                </a:lnTo>
                <a:lnTo>
                  <a:pt x="0" y="78943"/>
                </a:lnTo>
                <a:lnTo>
                  <a:pt x="5499" y="78943"/>
                </a:lnTo>
                <a:lnTo>
                  <a:pt x="5499" y="62483"/>
                </a:lnTo>
                <a:close/>
              </a:path>
              <a:path w="334010" h="158115">
                <a:moveTo>
                  <a:pt x="333857" y="40868"/>
                </a:moveTo>
                <a:lnTo>
                  <a:pt x="328371" y="40868"/>
                </a:lnTo>
                <a:lnTo>
                  <a:pt x="328371" y="57315"/>
                </a:lnTo>
                <a:lnTo>
                  <a:pt x="333857" y="57315"/>
                </a:lnTo>
                <a:lnTo>
                  <a:pt x="333857" y="40868"/>
                </a:lnTo>
                <a:close/>
              </a:path>
              <a:path w="334010" h="158115">
                <a:moveTo>
                  <a:pt x="5499" y="29552"/>
                </a:moveTo>
                <a:lnTo>
                  <a:pt x="0" y="29552"/>
                </a:lnTo>
                <a:lnTo>
                  <a:pt x="0" y="46012"/>
                </a:lnTo>
                <a:lnTo>
                  <a:pt x="5499" y="46012"/>
                </a:lnTo>
                <a:lnTo>
                  <a:pt x="5499" y="29552"/>
                </a:lnTo>
                <a:close/>
              </a:path>
              <a:path w="334010" h="158115">
                <a:moveTo>
                  <a:pt x="329501" y="7048"/>
                </a:moveTo>
                <a:lnTo>
                  <a:pt x="325259" y="10528"/>
                </a:lnTo>
                <a:lnTo>
                  <a:pt x="327266" y="12979"/>
                </a:lnTo>
                <a:lnTo>
                  <a:pt x="328371" y="16065"/>
                </a:lnTo>
                <a:lnTo>
                  <a:pt x="328371" y="24383"/>
                </a:lnTo>
                <a:lnTo>
                  <a:pt x="333857" y="24383"/>
                </a:lnTo>
                <a:lnTo>
                  <a:pt x="333857" y="14795"/>
                </a:lnTo>
                <a:lnTo>
                  <a:pt x="332308" y="10464"/>
                </a:lnTo>
                <a:lnTo>
                  <a:pt x="329501" y="7048"/>
                </a:lnTo>
                <a:close/>
              </a:path>
              <a:path w="334010" h="158115">
                <a:moveTo>
                  <a:pt x="15455" y="393"/>
                </a:moveTo>
                <a:lnTo>
                  <a:pt x="9004" y="1676"/>
                </a:lnTo>
                <a:lnTo>
                  <a:pt x="3721" y="6083"/>
                </a:lnTo>
                <a:lnTo>
                  <a:pt x="1333" y="12217"/>
                </a:lnTo>
                <a:lnTo>
                  <a:pt x="6438" y="14223"/>
                </a:lnTo>
                <a:lnTo>
                  <a:pt x="8140" y="9905"/>
                </a:lnTo>
                <a:lnTo>
                  <a:pt x="12001" y="6667"/>
                </a:lnTo>
                <a:lnTo>
                  <a:pt x="16535" y="5765"/>
                </a:lnTo>
                <a:lnTo>
                  <a:pt x="15455" y="393"/>
                </a:lnTo>
                <a:close/>
              </a:path>
              <a:path w="334010" h="158115">
                <a:moveTo>
                  <a:pt x="312737" y="0"/>
                </a:moveTo>
                <a:lnTo>
                  <a:pt x="296240" y="0"/>
                </a:lnTo>
                <a:lnTo>
                  <a:pt x="296240" y="5499"/>
                </a:lnTo>
                <a:lnTo>
                  <a:pt x="312737" y="5499"/>
                </a:lnTo>
                <a:lnTo>
                  <a:pt x="312737" y="0"/>
                </a:lnTo>
                <a:close/>
              </a:path>
              <a:path w="334010" h="158115">
                <a:moveTo>
                  <a:pt x="279742" y="0"/>
                </a:moveTo>
                <a:lnTo>
                  <a:pt x="263258" y="0"/>
                </a:lnTo>
                <a:lnTo>
                  <a:pt x="263258" y="5499"/>
                </a:lnTo>
                <a:lnTo>
                  <a:pt x="279742" y="5499"/>
                </a:lnTo>
                <a:lnTo>
                  <a:pt x="279742" y="0"/>
                </a:lnTo>
                <a:close/>
              </a:path>
              <a:path w="334010" h="158115">
                <a:moveTo>
                  <a:pt x="246786" y="0"/>
                </a:moveTo>
                <a:lnTo>
                  <a:pt x="230289" y="0"/>
                </a:lnTo>
                <a:lnTo>
                  <a:pt x="230289" y="5499"/>
                </a:lnTo>
                <a:lnTo>
                  <a:pt x="246786" y="5499"/>
                </a:lnTo>
                <a:lnTo>
                  <a:pt x="246786" y="0"/>
                </a:lnTo>
                <a:close/>
              </a:path>
              <a:path w="334010" h="158115">
                <a:moveTo>
                  <a:pt x="213804" y="0"/>
                </a:moveTo>
                <a:lnTo>
                  <a:pt x="197319" y="0"/>
                </a:lnTo>
                <a:lnTo>
                  <a:pt x="197319" y="5499"/>
                </a:lnTo>
                <a:lnTo>
                  <a:pt x="213804" y="5499"/>
                </a:lnTo>
                <a:lnTo>
                  <a:pt x="213804" y="0"/>
                </a:lnTo>
                <a:close/>
              </a:path>
              <a:path w="334010" h="158115">
                <a:moveTo>
                  <a:pt x="180835" y="0"/>
                </a:moveTo>
                <a:lnTo>
                  <a:pt x="164350" y="0"/>
                </a:lnTo>
                <a:lnTo>
                  <a:pt x="164350" y="5499"/>
                </a:lnTo>
                <a:lnTo>
                  <a:pt x="180835" y="5499"/>
                </a:lnTo>
                <a:lnTo>
                  <a:pt x="180835" y="0"/>
                </a:lnTo>
                <a:close/>
              </a:path>
              <a:path w="334010" h="158115">
                <a:moveTo>
                  <a:pt x="147866" y="0"/>
                </a:moveTo>
                <a:lnTo>
                  <a:pt x="131381" y="0"/>
                </a:lnTo>
                <a:lnTo>
                  <a:pt x="131381" y="5499"/>
                </a:lnTo>
                <a:lnTo>
                  <a:pt x="147866" y="5499"/>
                </a:lnTo>
                <a:lnTo>
                  <a:pt x="147866" y="0"/>
                </a:lnTo>
                <a:close/>
              </a:path>
              <a:path w="334010" h="158115">
                <a:moveTo>
                  <a:pt x="114896" y="0"/>
                </a:moveTo>
                <a:lnTo>
                  <a:pt x="98399" y="0"/>
                </a:lnTo>
                <a:lnTo>
                  <a:pt x="98399" y="5499"/>
                </a:lnTo>
                <a:lnTo>
                  <a:pt x="114896" y="5499"/>
                </a:lnTo>
                <a:lnTo>
                  <a:pt x="114896" y="0"/>
                </a:lnTo>
                <a:close/>
              </a:path>
              <a:path w="334010" h="158115">
                <a:moveTo>
                  <a:pt x="81915" y="0"/>
                </a:moveTo>
                <a:lnTo>
                  <a:pt x="65417" y="0"/>
                </a:lnTo>
                <a:lnTo>
                  <a:pt x="65417" y="5499"/>
                </a:lnTo>
                <a:lnTo>
                  <a:pt x="81915" y="5499"/>
                </a:lnTo>
                <a:lnTo>
                  <a:pt x="81915" y="0"/>
                </a:lnTo>
                <a:close/>
              </a:path>
              <a:path w="334010" h="158115">
                <a:moveTo>
                  <a:pt x="48933" y="0"/>
                </a:moveTo>
                <a:lnTo>
                  <a:pt x="32448" y="0"/>
                </a:lnTo>
                <a:lnTo>
                  <a:pt x="32448" y="5499"/>
                </a:lnTo>
                <a:lnTo>
                  <a:pt x="48933" y="5499"/>
                </a:lnTo>
                <a:lnTo>
                  <a:pt x="48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3581" y="7856415"/>
            <a:ext cx="86360" cy="103505"/>
          </a:xfrm>
          <a:custGeom>
            <a:avLst/>
            <a:gdLst/>
            <a:ahLst/>
            <a:cxnLst/>
            <a:rect l="l" t="t" r="r" b="b"/>
            <a:pathLst>
              <a:path w="86360" h="103504">
                <a:moveTo>
                  <a:pt x="48768" y="0"/>
                </a:moveTo>
                <a:lnTo>
                  <a:pt x="16100" y="24718"/>
                </a:lnTo>
                <a:lnTo>
                  <a:pt x="6089" y="71859"/>
                </a:lnTo>
                <a:lnTo>
                  <a:pt x="0" y="102920"/>
                </a:lnTo>
                <a:lnTo>
                  <a:pt x="85826" y="102920"/>
                </a:lnTo>
                <a:lnTo>
                  <a:pt x="85206" y="100190"/>
                </a:lnTo>
                <a:lnTo>
                  <a:pt x="3327" y="100190"/>
                </a:lnTo>
                <a:lnTo>
                  <a:pt x="12992" y="51219"/>
                </a:lnTo>
                <a:lnTo>
                  <a:pt x="26466" y="10045"/>
                </a:lnTo>
                <a:lnTo>
                  <a:pt x="54452" y="2743"/>
                </a:lnTo>
                <a:lnTo>
                  <a:pt x="53568" y="1650"/>
                </a:lnTo>
                <a:lnTo>
                  <a:pt x="48768" y="0"/>
                </a:lnTo>
                <a:close/>
              </a:path>
              <a:path w="86360" h="103504">
                <a:moveTo>
                  <a:pt x="54452" y="2743"/>
                </a:moveTo>
                <a:lnTo>
                  <a:pt x="48044" y="2743"/>
                </a:lnTo>
                <a:lnTo>
                  <a:pt x="52095" y="4190"/>
                </a:lnTo>
                <a:lnTo>
                  <a:pt x="58775" y="12458"/>
                </a:lnTo>
                <a:lnTo>
                  <a:pt x="71374" y="51879"/>
                </a:lnTo>
                <a:lnTo>
                  <a:pt x="78355" y="82337"/>
                </a:lnTo>
                <a:lnTo>
                  <a:pt x="82397" y="100190"/>
                </a:lnTo>
                <a:lnTo>
                  <a:pt x="85206" y="100190"/>
                </a:lnTo>
                <a:lnTo>
                  <a:pt x="78324" y="69860"/>
                </a:lnTo>
                <a:lnTo>
                  <a:pt x="74688" y="54051"/>
                </a:lnTo>
                <a:lnTo>
                  <a:pt x="70444" y="35223"/>
                </a:lnTo>
                <a:lnTo>
                  <a:pt x="67851" y="25534"/>
                </a:lnTo>
                <a:lnTo>
                  <a:pt x="64765" y="17191"/>
                </a:lnTo>
                <a:lnTo>
                  <a:pt x="60909" y="10718"/>
                </a:lnTo>
                <a:lnTo>
                  <a:pt x="54452" y="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9613" y="7856185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0" y="8572"/>
                </a:moveTo>
                <a:lnTo>
                  <a:pt x="0" y="0"/>
                </a:lnTo>
                <a:lnTo>
                  <a:pt x="1511" y="292"/>
                </a:lnTo>
                <a:lnTo>
                  <a:pt x="4051" y="812"/>
                </a:lnTo>
                <a:lnTo>
                  <a:pt x="8128" y="162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13874" y="7861687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69" h="7620">
                <a:moveTo>
                  <a:pt x="0" y="0"/>
                </a:moveTo>
                <a:lnTo>
                  <a:pt x="6845" y="1320"/>
                </a:lnTo>
                <a:lnTo>
                  <a:pt x="14604" y="2832"/>
                </a:lnTo>
                <a:lnTo>
                  <a:pt x="22390" y="4368"/>
                </a:lnTo>
                <a:lnTo>
                  <a:pt x="24409" y="4749"/>
                </a:lnTo>
                <a:lnTo>
                  <a:pt x="26428" y="5143"/>
                </a:lnTo>
                <a:lnTo>
                  <a:pt x="28448" y="5537"/>
                </a:lnTo>
                <a:lnTo>
                  <a:pt x="31978" y="6210"/>
                </a:lnTo>
                <a:lnTo>
                  <a:pt x="35471" y="6870"/>
                </a:lnTo>
                <a:lnTo>
                  <a:pt x="38849" y="75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1557" y="7874984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4">
                <a:moveTo>
                  <a:pt x="1562" y="0"/>
                </a:moveTo>
                <a:lnTo>
                  <a:pt x="5232" y="1536"/>
                </a:lnTo>
                <a:lnTo>
                  <a:pt x="8293" y="3352"/>
                </a:lnTo>
                <a:lnTo>
                  <a:pt x="10528" y="5549"/>
                </a:lnTo>
                <a:lnTo>
                  <a:pt x="17462" y="12357"/>
                </a:lnTo>
                <a:lnTo>
                  <a:pt x="18453" y="17640"/>
                </a:lnTo>
                <a:lnTo>
                  <a:pt x="18478" y="21920"/>
                </a:lnTo>
                <a:lnTo>
                  <a:pt x="18478" y="22364"/>
                </a:lnTo>
                <a:lnTo>
                  <a:pt x="18478" y="28917"/>
                </a:lnTo>
                <a:lnTo>
                  <a:pt x="16865" y="33540"/>
                </a:lnTo>
                <a:lnTo>
                  <a:pt x="7950" y="40614"/>
                </a:lnTo>
                <a:lnTo>
                  <a:pt x="5829" y="42303"/>
                </a:lnTo>
                <a:lnTo>
                  <a:pt x="3124" y="43751"/>
                </a:lnTo>
                <a:lnTo>
                  <a:pt x="0" y="4502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9164" y="7925111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892" y="0"/>
                </a:moveTo>
                <a:lnTo>
                  <a:pt x="21996" y="673"/>
                </a:lnTo>
                <a:lnTo>
                  <a:pt x="19011" y="1320"/>
                </a:lnTo>
                <a:lnTo>
                  <a:pt x="15989" y="1968"/>
                </a:lnTo>
                <a:lnTo>
                  <a:pt x="13296" y="2540"/>
                </a:lnTo>
                <a:lnTo>
                  <a:pt x="10553" y="3162"/>
                </a:lnTo>
                <a:lnTo>
                  <a:pt x="7823" y="3759"/>
                </a:lnTo>
                <a:lnTo>
                  <a:pt x="5207" y="4356"/>
                </a:lnTo>
                <a:lnTo>
                  <a:pt x="2590" y="4940"/>
                </a:lnTo>
                <a:lnTo>
                  <a:pt x="0" y="552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5695" y="793415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7823" y="0"/>
                </a:moveTo>
                <a:lnTo>
                  <a:pt x="5054" y="622"/>
                </a:lnTo>
                <a:lnTo>
                  <a:pt x="2425" y="1206"/>
                </a:lnTo>
                <a:lnTo>
                  <a:pt x="0" y="175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89606" y="7931328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8026" y="6692"/>
                </a:moveTo>
                <a:lnTo>
                  <a:pt x="4953" y="7416"/>
                </a:lnTo>
                <a:lnTo>
                  <a:pt x="2730" y="7937"/>
                </a:lnTo>
                <a:lnTo>
                  <a:pt x="1714" y="8178"/>
                </a:lnTo>
                <a:lnTo>
                  <a:pt x="0" y="8572"/>
                </a:lnTo>
                <a:lnTo>
                  <a:pt x="0" y="6946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9326" y="7875665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3858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7248" y="7878319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2915" y="0"/>
                </a:moveTo>
                <a:lnTo>
                  <a:pt x="3733" y="0"/>
                </a:lnTo>
                <a:lnTo>
                  <a:pt x="0" y="3721"/>
                </a:lnTo>
                <a:lnTo>
                  <a:pt x="0" y="12890"/>
                </a:lnTo>
                <a:lnTo>
                  <a:pt x="3733" y="16624"/>
                </a:lnTo>
                <a:lnTo>
                  <a:pt x="12915" y="16624"/>
                </a:lnTo>
                <a:lnTo>
                  <a:pt x="15662" y="13868"/>
                </a:lnTo>
                <a:lnTo>
                  <a:pt x="5245" y="13868"/>
                </a:lnTo>
                <a:lnTo>
                  <a:pt x="2755" y="11391"/>
                </a:lnTo>
                <a:lnTo>
                  <a:pt x="2755" y="5232"/>
                </a:lnTo>
                <a:lnTo>
                  <a:pt x="5245" y="2743"/>
                </a:lnTo>
                <a:lnTo>
                  <a:pt x="15659" y="2743"/>
                </a:lnTo>
                <a:lnTo>
                  <a:pt x="12915" y="0"/>
                </a:lnTo>
                <a:close/>
              </a:path>
              <a:path w="17144" h="17145">
                <a:moveTo>
                  <a:pt x="15659" y="2743"/>
                </a:moveTo>
                <a:lnTo>
                  <a:pt x="11404" y="2743"/>
                </a:lnTo>
                <a:lnTo>
                  <a:pt x="13893" y="5232"/>
                </a:lnTo>
                <a:lnTo>
                  <a:pt x="13893" y="11391"/>
                </a:lnTo>
                <a:lnTo>
                  <a:pt x="11404" y="13868"/>
                </a:lnTo>
                <a:lnTo>
                  <a:pt x="15662" y="13868"/>
                </a:lnTo>
                <a:lnTo>
                  <a:pt x="16637" y="12890"/>
                </a:lnTo>
                <a:lnTo>
                  <a:pt x="16637" y="3721"/>
                </a:lnTo>
                <a:lnTo>
                  <a:pt x="15659" y="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4344" y="792528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16573" y="0"/>
                </a:moveTo>
                <a:lnTo>
                  <a:pt x="4787" y="0"/>
                </a:lnTo>
                <a:lnTo>
                  <a:pt x="0" y="4787"/>
                </a:lnTo>
                <a:lnTo>
                  <a:pt x="0" y="16548"/>
                </a:lnTo>
                <a:lnTo>
                  <a:pt x="4787" y="21348"/>
                </a:lnTo>
                <a:lnTo>
                  <a:pt x="16573" y="21348"/>
                </a:lnTo>
                <a:lnTo>
                  <a:pt x="19316" y="18605"/>
                </a:lnTo>
                <a:lnTo>
                  <a:pt x="6311" y="18605"/>
                </a:lnTo>
                <a:lnTo>
                  <a:pt x="2755" y="15049"/>
                </a:lnTo>
                <a:lnTo>
                  <a:pt x="2755" y="6299"/>
                </a:lnTo>
                <a:lnTo>
                  <a:pt x="6311" y="2743"/>
                </a:lnTo>
                <a:lnTo>
                  <a:pt x="19323" y="2743"/>
                </a:lnTo>
                <a:lnTo>
                  <a:pt x="16573" y="0"/>
                </a:lnTo>
                <a:close/>
              </a:path>
              <a:path w="21589" h="21590">
                <a:moveTo>
                  <a:pt x="19323" y="2743"/>
                </a:moveTo>
                <a:lnTo>
                  <a:pt x="15062" y="2743"/>
                </a:lnTo>
                <a:lnTo>
                  <a:pt x="18630" y="6299"/>
                </a:lnTo>
                <a:lnTo>
                  <a:pt x="18630" y="15049"/>
                </a:lnTo>
                <a:lnTo>
                  <a:pt x="15062" y="18605"/>
                </a:lnTo>
                <a:lnTo>
                  <a:pt x="19316" y="18605"/>
                </a:lnTo>
                <a:lnTo>
                  <a:pt x="21374" y="16548"/>
                </a:lnTo>
                <a:lnTo>
                  <a:pt x="21374" y="4787"/>
                </a:lnTo>
                <a:lnTo>
                  <a:pt x="19323" y="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9914" y="7919442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2854" y="1866"/>
                </a:moveTo>
                <a:lnTo>
                  <a:pt x="9982" y="1866"/>
                </a:lnTo>
                <a:lnTo>
                  <a:pt x="12255" y="3124"/>
                </a:lnTo>
                <a:lnTo>
                  <a:pt x="12854" y="1866"/>
                </a:lnTo>
                <a:close/>
              </a:path>
              <a:path w="13335" h="3175">
                <a:moveTo>
                  <a:pt x="10350" y="0"/>
                </a:moveTo>
                <a:lnTo>
                  <a:pt x="50" y="114"/>
                </a:lnTo>
                <a:lnTo>
                  <a:pt x="0" y="1930"/>
                </a:lnTo>
                <a:lnTo>
                  <a:pt x="12854" y="1866"/>
                </a:lnTo>
                <a:lnTo>
                  <a:pt x="13030" y="1498"/>
                </a:lnTo>
                <a:lnTo>
                  <a:pt x="10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54877" y="7922436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5" h="10159">
                <a:moveTo>
                  <a:pt x="914" y="0"/>
                </a:moveTo>
                <a:lnTo>
                  <a:pt x="0" y="1600"/>
                </a:lnTo>
                <a:lnTo>
                  <a:pt x="1600" y="2527"/>
                </a:lnTo>
                <a:lnTo>
                  <a:pt x="4965" y="6731"/>
                </a:lnTo>
                <a:lnTo>
                  <a:pt x="6032" y="9842"/>
                </a:lnTo>
                <a:lnTo>
                  <a:pt x="7759" y="9245"/>
                </a:lnTo>
                <a:lnTo>
                  <a:pt x="6591" y="5842"/>
                </a:lnTo>
                <a:lnTo>
                  <a:pt x="2781" y="1079"/>
                </a:lnTo>
                <a:lnTo>
                  <a:pt x="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8303" y="7934418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4" h="11429">
                <a:moveTo>
                  <a:pt x="4864" y="0"/>
                </a:moveTo>
                <a:lnTo>
                  <a:pt x="3047" y="215"/>
                </a:lnTo>
                <a:lnTo>
                  <a:pt x="3251" y="2070"/>
                </a:lnTo>
                <a:lnTo>
                  <a:pt x="1854" y="7251"/>
                </a:lnTo>
                <a:lnTo>
                  <a:pt x="0" y="9956"/>
                </a:lnTo>
                <a:lnTo>
                  <a:pt x="1498" y="11010"/>
                </a:lnTo>
                <a:lnTo>
                  <a:pt x="1574" y="10871"/>
                </a:lnTo>
                <a:lnTo>
                  <a:pt x="3530" y="8039"/>
                </a:lnTo>
                <a:lnTo>
                  <a:pt x="4152" y="5765"/>
                </a:lnTo>
                <a:lnTo>
                  <a:pt x="5105" y="2146"/>
                </a:lnTo>
                <a:lnTo>
                  <a:pt x="4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8000" y="7945928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4" h="6984">
                <a:moveTo>
                  <a:pt x="8801" y="0"/>
                </a:moveTo>
                <a:lnTo>
                  <a:pt x="7708" y="1498"/>
                </a:lnTo>
                <a:lnTo>
                  <a:pt x="3200" y="4445"/>
                </a:lnTo>
                <a:lnTo>
                  <a:pt x="0" y="5207"/>
                </a:lnTo>
                <a:lnTo>
                  <a:pt x="431" y="6997"/>
                </a:lnTo>
                <a:lnTo>
                  <a:pt x="3936" y="6146"/>
                </a:lnTo>
                <a:lnTo>
                  <a:pt x="9042" y="2806"/>
                </a:lnTo>
                <a:lnTo>
                  <a:pt x="10299" y="1041"/>
                </a:lnTo>
                <a:lnTo>
                  <a:pt x="8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5389" y="7947808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4" h="5715">
                <a:moveTo>
                  <a:pt x="1219" y="0"/>
                </a:moveTo>
                <a:lnTo>
                  <a:pt x="0" y="1257"/>
                </a:lnTo>
                <a:lnTo>
                  <a:pt x="1778" y="3276"/>
                </a:lnTo>
                <a:lnTo>
                  <a:pt x="6350" y="5270"/>
                </a:lnTo>
                <a:lnTo>
                  <a:pt x="8064" y="5473"/>
                </a:lnTo>
                <a:lnTo>
                  <a:pt x="10083" y="5473"/>
                </a:lnTo>
                <a:lnTo>
                  <a:pt x="10655" y="5334"/>
                </a:lnTo>
                <a:lnTo>
                  <a:pt x="10382" y="4051"/>
                </a:lnTo>
                <a:lnTo>
                  <a:pt x="8089" y="4051"/>
                </a:lnTo>
                <a:lnTo>
                  <a:pt x="2743" y="1727"/>
                </a:lnTo>
                <a:lnTo>
                  <a:pt x="1219" y="0"/>
                </a:lnTo>
                <a:close/>
              </a:path>
              <a:path w="10794" h="5715">
                <a:moveTo>
                  <a:pt x="10274" y="3543"/>
                </a:moveTo>
                <a:lnTo>
                  <a:pt x="8089" y="4051"/>
                </a:lnTo>
                <a:lnTo>
                  <a:pt x="10382" y="4051"/>
                </a:lnTo>
                <a:lnTo>
                  <a:pt x="10274" y="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43735" y="787291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7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3735" y="790265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7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5596" y="75924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7553"/>
                </a:moveTo>
                <a:lnTo>
                  <a:pt x="0" y="437553"/>
                </a:lnTo>
                <a:lnTo>
                  <a:pt x="0" y="0"/>
                </a:lnTo>
                <a:lnTo>
                  <a:pt x="438035" y="0"/>
                </a:lnTo>
                <a:lnTo>
                  <a:pt x="438035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77569" y="7621001"/>
            <a:ext cx="208279" cy="380365"/>
          </a:xfrm>
          <a:custGeom>
            <a:avLst/>
            <a:gdLst/>
            <a:ahLst/>
            <a:cxnLst/>
            <a:rect l="l" t="t" r="r" b="b"/>
            <a:pathLst>
              <a:path w="208280" h="380365">
                <a:moveTo>
                  <a:pt x="65992" y="375240"/>
                </a:moveTo>
                <a:lnTo>
                  <a:pt x="72362" y="376296"/>
                </a:lnTo>
                <a:lnTo>
                  <a:pt x="115889" y="380115"/>
                </a:lnTo>
                <a:lnTo>
                  <a:pt x="149276" y="376956"/>
                </a:lnTo>
                <a:lnTo>
                  <a:pt x="82550" y="376956"/>
                </a:lnTo>
                <a:lnTo>
                  <a:pt x="65992" y="375240"/>
                </a:lnTo>
                <a:close/>
              </a:path>
              <a:path w="208280" h="380365">
                <a:moveTo>
                  <a:pt x="164026" y="374328"/>
                </a:moveTo>
                <a:lnTo>
                  <a:pt x="148572" y="376005"/>
                </a:lnTo>
                <a:lnTo>
                  <a:pt x="82550" y="376956"/>
                </a:lnTo>
                <a:lnTo>
                  <a:pt x="149276" y="376956"/>
                </a:lnTo>
                <a:lnTo>
                  <a:pt x="153741" y="376533"/>
                </a:lnTo>
                <a:lnTo>
                  <a:pt x="164026" y="374328"/>
                </a:lnTo>
                <a:close/>
              </a:path>
              <a:path w="208280" h="380365">
                <a:moveTo>
                  <a:pt x="44488" y="6118"/>
                </a:moveTo>
                <a:lnTo>
                  <a:pt x="15187" y="9698"/>
                </a:lnTo>
                <a:lnTo>
                  <a:pt x="0" y="12825"/>
                </a:lnTo>
                <a:lnTo>
                  <a:pt x="0" y="368400"/>
                </a:lnTo>
                <a:lnTo>
                  <a:pt x="65992" y="375240"/>
                </a:lnTo>
                <a:lnTo>
                  <a:pt x="4381" y="365021"/>
                </a:lnTo>
                <a:lnTo>
                  <a:pt x="3937" y="16571"/>
                </a:lnTo>
                <a:lnTo>
                  <a:pt x="44488" y="6118"/>
                </a:lnTo>
                <a:close/>
              </a:path>
              <a:path w="208280" h="380365">
                <a:moveTo>
                  <a:pt x="140017" y="5259"/>
                </a:moveTo>
                <a:lnTo>
                  <a:pt x="203949" y="16432"/>
                </a:lnTo>
                <a:lnTo>
                  <a:pt x="204698" y="365606"/>
                </a:lnTo>
                <a:lnTo>
                  <a:pt x="164026" y="374328"/>
                </a:lnTo>
                <a:lnTo>
                  <a:pt x="192365" y="371252"/>
                </a:lnTo>
                <a:lnTo>
                  <a:pt x="208229" y="368400"/>
                </a:lnTo>
                <a:lnTo>
                  <a:pt x="208229" y="12825"/>
                </a:lnTo>
                <a:lnTo>
                  <a:pt x="140017" y="5259"/>
                </a:lnTo>
                <a:close/>
              </a:path>
              <a:path w="208280" h="380365">
                <a:moveTo>
                  <a:pt x="89003" y="0"/>
                </a:moveTo>
                <a:lnTo>
                  <a:pt x="52110" y="4153"/>
                </a:lnTo>
                <a:lnTo>
                  <a:pt x="44488" y="6118"/>
                </a:lnTo>
                <a:lnTo>
                  <a:pt x="57851" y="4486"/>
                </a:lnTo>
                <a:lnTo>
                  <a:pt x="123647" y="3443"/>
                </a:lnTo>
                <a:lnTo>
                  <a:pt x="126292" y="3443"/>
                </a:lnTo>
                <a:lnTo>
                  <a:pt x="89003" y="0"/>
                </a:lnTo>
                <a:close/>
              </a:path>
              <a:path w="208280" h="380365">
                <a:moveTo>
                  <a:pt x="126292" y="3443"/>
                </a:moveTo>
                <a:lnTo>
                  <a:pt x="123647" y="3443"/>
                </a:lnTo>
                <a:lnTo>
                  <a:pt x="140017" y="5259"/>
                </a:lnTo>
                <a:lnTo>
                  <a:pt x="133365" y="4097"/>
                </a:lnTo>
                <a:lnTo>
                  <a:pt x="126292" y="3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80798" y="764374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0" y="0"/>
                </a:moveTo>
                <a:lnTo>
                  <a:pt x="20416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80798" y="797897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0" y="0"/>
                </a:moveTo>
                <a:lnTo>
                  <a:pt x="204165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65184" y="7891360"/>
            <a:ext cx="35560" cy="67310"/>
          </a:xfrm>
          <a:custGeom>
            <a:avLst/>
            <a:gdLst/>
            <a:ahLst/>
            <a:cxnLst/>
            <a:rect l="l" t="t" r="r" b="b"/>
            <a:pathLst>
              <a:path w="35560" h="67309">
                <a:moveTo>
                  <a:pt x="35420" y="66713"/>
                </a:moveTo>
                <a:lnTo>
                  <a:pt x="0" y="66713"/>
                </a:lnTo>
                <a:lnTo>
                  <a:pt x="0" y="0"/>
                </a:lnTo>
                <a:lnTo>
                  <a:pt x="35420" y="0"/>
                </a:lnTo>
                <a:lnTo>
                  <a:pt x="35420" y="66713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4606" y="793841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30" h="20320">
                <a:moveTo>
                  <a:pt x="76" y="63"/>
                </a:moveTo>
                <a:lnTo>
                  <a:pt x="0" y="20231"/>
                </a:lnTo>
                <a:lnTo>
                  <a:pt x="36563" y="20231"/>
                </a:lnTo>
                <a:lnTo>
                  <a:pt x="36563" y="4494"/>
                </a:lnTo>
                <a:lnTo>
                  <a:pt x="22584" y="4494"/>
                </a:lnTo>
                <a:lnTo>
                  <a:pt x="10987" y="4002"/>
                </a:lnTo>
                <a:lnTo>
                  <a:pt x="3030" y="1540"/>
                </a:lnTo>
                <a:lnTo>
                  <a:pt x="76" y="63"/>
                </a:lnTo>
                <a:close/>
              </a:path>
              <a:path w="36830" h="20320">
                <a:moveTo>
                  <a:pt x="36563" y="0"/>
                </a:moveTo>
                <a:lnTo>
                  <a:pt x="22584" y="4494"/>
                </a:lnTo>
                <a:lnTo>
                  <a:pt x="36563" y="4494"/>
                </a:lnTo>
                <a:lnTo>
                  <a:pt x="36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5024" y="792188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748" y="7886"/>
                </a:moveTo>
                <a:lnTo>
                  <a:pt x="15748" y="12230"/>
                </a:lnTo>
                <a:lnTo>
                  <a:pt x="12230" y="15760"/>
                </a:lnTo>
                <a:lnTo>
                  <a:pt x="7886" y="15760"/>
                </a:lnTo>
                <a:lnTo>
                  <a:pt x="3517" y="15760"/>
                </a:lnTo>
                <a:lnTo>
                  <a:pt x="0" y="12230"/>
                </a:lnTo>
                <a:lnTo>
                  <a:pt x="0" y="7886"/>
                </a:lnTo>
                <a:lnTo>
                  <a:pt x="0" y="3543"/>
                </a:lnTo>
                <a:lnTo>
                  <a:pt x="3517" y="0"/>
                </a:lnTo>
                <a:lnTo>
                  <a:pt x="7886" y="0"/>
                </a:lnTo>
                <a:lnTo>
                  <a:pt x="12230" y="0"/>
                </a:lnTo>
                <a:lnTo>
                  <a:pt x="15748" y="3543"/>
                </a:lnTo>
                <a:lnTo>
                  <a:pt x="15748" y="78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08870" y="7651925"/>
            <a:ext cx="80010" cy="78740"/>
          </a:xfrm>
          <a:custGeom>
            <a:avLst/>
            <a:gdLst/>
            <a:ahLst/>
            <a:cxnLst/>
            <a:rect l="l" t="t" r="r" b="b"/>
            <a:pathLst>
              <a:path w="80010" h="78740">
                <a:moveTo>
                  <a:pt x="28105" y="37312"/>
                </a:moveTo>
                <a:lnTo>
                  <a:pt x="32372" y="34582"/>
                </a:lnTo>
                <a:lnTo>
                  <a:pt x="30848" y="29730"/>
                </a:lnTo>
                <a:lnTo>
                  <a:pt x="22948" y="5156"/>
                </a:lnTo>
                <a:lnTo>
                  <a:pt x="23279" y="0"/>
                </a:lnTo>
                <a:lnTo>
                  <a:pt x="27050" y="5156"/>
                </a:lnTo>
                <a:lnTo>
                  <a:pt x="41465" y="27609"/>
                </a:lnTo>
                <a:lnTo>
                  <a:pt x="42976" y="30937"/>
                </a:lnTo>
                <a:lnTo>
                  <a:pt x="47840" y="29730"/>
                </a:lnTo>
                <a:lnTo>
                  <a:pt x="72732" y="22453"/>
                </a:lnTo>
                <a:lnTo>
                  <a:pt x="79692" y="22148"/>
                </a:lnTo>
                <a:lnTo>
                  <a:pt x="72732" y="27000"/>
                </a:lnTo>
                <a:lnTo>
                  <a:pt x="49390" y="39738"/>
                </a:lnTo>
                <a:lnTo>
                  <a:pt x="46520" y="41160"/>
                </a:lnTo>
                <a:lnTo>
                  <a:pt x="47942" y="44399"/>
                </a:lnTo>
                <a:lnTo>
                  <a:pt x="55625" y="70497"/>
                </a:lnTo>
                <a:lnTo>
                  <a:pt x="57645" y="78574"/>
                </a:lnTo>
                <a:lnTo>
                  <a:pt x="51574" y="71894"/>
                </a:lnTo>
                <a:lnTo>
                  <a:pt x="38036" y="49250"/>
                </a:lnTo>
                <a:lnTo>
                  <a:pt x="37617" y="45211"/>
                </a:lnTo>
                <a:lnTo>
                  <a:pt x="31343" y="47028"/>
                </a:lnTo>
                <a:lnTo>
                  <a:pt x="8089" y="53911"/>
                </a:lnTo>
                <a:lnTo>
                  <a:pt x="0" y="54305"/>
                </a:lnTo>
                <a:lnTo>
                  <a:pt x="7277" y="49847"/>
                </a:lnTo>
                <a:lnTo>
                  <a:pt x="28105" y="3731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3653" y="7915653"/>
            <a:ext cx="45720" cy="45085"/>
          </a:xfrm>
          <a:custGeom>
            <a:avLst/>
            <a:gdLst/>
            <a:ahLst/>
            <a:cxnLst/>
            <a:rect l="l" t="t" r="r" b="b"/>
            <a:pathLst>
              <a:path w="45719" h="45084">
                <a:moveTo>
                  <a:pt x="15963" y="21208"/>
                </a:moveTo>
                <a:lnTo>
                  <a:pt x="18389" y="19659"/>
                </a:lnTo>
                <a:lnTo>
                  <a:pt x="17526" y="16890"/>
                </a:lnTo>
                <a:lnTo>
                  <a:pt x="13042" y="2933"/>
                </a:lnTo>
                <a:lnTo>
                  <a:pt x="13220" y="0"/>
                </a:lnTo>
                <a:lnTo>
                  <a:pt x="15379" y="2933"/>
                </a:lnTo>
                <a:lnTo>
                  <a:pt x="23571" y="15697"/>
                </a:lnTo>
                <a:lnTo>
                  <a:pt x="24422" y="17589"/>
                </a:lnTo>
                <a:lnTo>
                  <a:pt x="27178" y="16890"/>
                </a:lnTo>
                <a:lnTo>
                  <a:pt x="41325" y="12763"/>
                </a:lnTo>
                <a:lnTo>
                  <a:pt x="45300" y="12585"/>
                </a:lnTo>
                <a:lnTo>
                  <a:pt x="41325" y="15354"/>
                </a:lnTo>
                <a:lnTo>
                  <a:pt x="28054" y="22580"/>
                </a:lnTo>
                <a:lnTo>
                  <a:pt x="26441" y="23393"/>
                </a:lnTo>
                <a:lnTo>
                  <a:pt x="27241" y="25234"/>
                </a:lnTo>
                <a:lnTo>
                  <a:pt x="31610" y="40068"/>
                </a:lnTo>
                <a:lnTo>
                  <a:pt x="32766" y="44653"/>
                </a:lnTo>
                <a:lnTo>
                  <a:pt x="29311" y="40855"/>
                </a:lnTo>
                <a:lnTo>
                  <a:pt x="21615" y="28003"/>
                </a:lnTo>
                <a:lnTo>
                  <a:pt x="21386" y="25692"/>
                </a:lnTo>
                <a:lnTo>
                  <a:pt x="17818" y="26733"/>
                </a:lnTo>
                <a:lnTo>
                  <a:pt x="4584" y="30632"/>
                </a:lnTo>
                <a:lnTo>
                  <a:pt x="0" y="30873"/>
                </a:lnTo>
                <a:lnTo>
                  <a:pt x="4127" y="28333"/>
                </a:lnTo>
                <a:lnTo>
                  <a:pt x="15963" y="2120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95816" y="75924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7553"/>
                </a:moveTo>
                <a:lnTo>
                  <a:pt x="0" y="437553"/>
                </a:lnTo>
                <a:lnTo>
                  <a:pt x="0" y="0"/>
                </a:lnTo>
                <a:lnTo>
                  <a:pt x="438035" y="0"/>
                </a:lnTo>
                <a:lnTo>
                  <a:pt x="438035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595816" y="7592403"/>
            <a:ext cx="43815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104775">
              <a:lnSpc>
                <a:spcPct val="100000"/>
              </a:lnSpc>
              <a:spcBef>
                <a:spcPts val="59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24518" y="779719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24518" y="781297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4518" y="78287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518" y="78445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24518" y="786030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24518" y="76715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24518" y="768731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24518" y="770305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24518" y="771880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24518" y="773452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24518" y="775023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4518" y="776594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24518" y="778152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23514" y="780091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23514" y="781666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23514" y="783243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3514" y="784820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23514" y="786393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23516" y="775387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3516" y="77695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23516" y="778531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21967" y="7645037"/>
            <a:ext cx="85090" cy="233045"/>
          </a:xfrm>
          <a:custGeom>
            <a:avLst/>
            <a:gdLst/>
            <a:ahLst/>
            <a:cxnLst/>
            <a:rect l="l" t="t" r="r" b="b"/>
            <a:pathLst>
              <a:path w="85089" h="233045">
                <a:moveTo>
                  <a:pt x="80187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227266"/>
                </a:lnTo>
                <a:lnTo>
                  <a:pt x="4927" y="232867"/>
                </a:lnTo>
                <a:lnTo>
                  <a:pt x="80187" y="232867"/>
                </a:lnTo>
                <a:lnTo>
                  <a:pt x="84902" y="227495"/>
                </a:lnTo>
                <a:lnTo>
                  <a:pt x="7899" y="227495"/>
                </a:lnTo>
                <a:lnTo>
                  <a:pt x="5372" y="224294"/>
                </a:lnTo>
                <a:lnTo>
                  <a:pt x="5372" y="8547"/>
                </a:lnTo>
                <a:lnTo>
                  <a:pt x="7899" y="5372"/>
                </a:lnTo>
                <a:lnTo>
                  <a:pt x="84923" y="5372"/>
                </a:lnTo>
                <a:lnTo>
                  <a:pt x="80187" y="0"/>
                </a:lnTo>
                <a:close/>
              </a:path>
              <a:path w="85089" h="233045">
                <a:moveTo>
                  <a:pt x="84923" y="5372"/>
                </a:moveTo>
                <a:lnTo>
                  <a:pt x="77215" y="5372"/>
                </a:lnTo>
                <a:lnTo>
                  <a:pt x="79730" y="8547"/>
                </a:lnTo>
                <a:lnTo>
                  <a:pt x="79730" y="224294"/>
                </a:lnTo>
                <a:lnTo>
                  <a:pt x="77215" y="227495"/>
                </a:lnTo>
                <a:lnTo>
                  <a:pt x="84902" y="227495"/>
                </a:lnTo>
                <a:lnTo>
                  <a:pt x="85102" y="227266"/>
                </a:lnTo>
                <a:lnTo>
                  <a:pt x="85102" y="5575"/>
                </a:lnTo>
                <a:lnTo>
                  <a:pt x="84923" y="5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21142" y="7739780"/>
            <a:ext cx="85725" cy="138430"/>
          </a:xfrm>
          <a:custGeom>
            <a:avLst/>
            <a:gdLst/>
            <a:ahLst/>
            <a:cxnLst/>
            <a:rect l="l" t="t" r="r" b="b"/>
            <a:pathLst>
              <a:path w="85725" h="138429">
                <a:moveTo>
                  <a:pt x="80175" y="0"/>
                </a:moveTo>
                <a:lnTo>
                  <a:pt x="4927" y="0"/>
                </a:lnTo>
                <a:lnTo>
                  <a:pt x="0" y="5587"/>
                </a:lnTo>
                <a:lnTo>
                  <a:pt x="0" y="132524"/>
                </a:lnTo>
                <a:lnTo>
                  <a:pt x="4927" y="138125"/>
                </a:lnTo>
                <a:lnTo>
                  <a:pt x="80175" y="138125"/>
                </a:lnTo>
                <a:lnTo>
                  <a:pt x="84913" y="132753"/>
                </a:lnTo>
                <a:lnTo>
                  <a:pt x="7899" y="132753"/>
                </a:lnTo>
                <a:lnTo>
                  <a:pt x="5372" y="129552"/>
                </a:lnTo>
                <a:lnTo>
                  <a:pt x="5372" y="8559"/>
                </a:lnTo>
                <a:lnTo>
                  <a:pt x="7899" y="5372"/>
                </a:lnTo>
                <a:lnTo>
                  <a:pt x="84924" y="5372"/>
                </a:lnTo>
                <a:lnTo>
                  <a:pt x="80175" y="0"/>
                </a:lnTo>
                <a:close/>
              </a:path>
              <a:path w="85725" h="138429">
                <a:moveTo>
                  <a:pt x="84924" y="5372"/>
                </a:moveTo>
                <a:lnTo>
                  <a:pt x="77215" y="5372"/>
                </a:lnTo>
                <a:lnTo>
                  <a:pt x="79743" y="8559"/>
                </a:lnTo>
                <a:lnTo>
                  <a:pt x="79743" y="129552"/>
                </a:lnTo>
                <a:lnTo>
                  <a:pt x="77215" y="132753"/>
                </a:lnTo>
                <a:lnTo>
                  <a:pt x="84913" y="132753"/>
                </a:lnTo>
                <a:lnTo>
                  <a:pt x="85115" y="132524"/>
                </a:lnTo>
                <a:lnTo>
                  <a:pt x="85115" y="5587"/>
                </a:lnTo>
                <a:lnTo>
                  <a:pt x="84924" y="5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36049" y="7592403"/>
            <a:ext cx="438035" cy="437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16488" y="75924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7553"/>
                </a:moveTo>
                <a:lnTo>
                  <a:pt x="0" y="437553"/>
                </a:lnTo>
                <a:lnTo>
                  <a:pt x="0" y="0"/>
                </a:lnTo>
                <a:lnTo>
                  <a:pt x="438035" y="0"/>
                </a:lnTo>
                <a:lnTo>
                  <a:pt x="438035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67320" y="774327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90">
                <a:moveTo>
                  <a:pt x="0" y="0"/>
                </a:moveTo>
                <a:lnTo>
                  <a:pt x="0" y="135788"/>
                </a:lnTo>
              </a:path>
            </a:pathLst>
          </a:custGeom>
          <a:ln w="30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7396" y="7743280"/>
            <a:ext cx="108585" cy="135890"/>
          </a:xfrm>
          <a:custGeom>
            <a:avLst/>
            <a:gdLst/>
            <a:ahLst/>
            <a:cxnLst/>
            <a:rect l="l" t="t" r="r" b="b"/>
            <a:pathLst>
              <a:path w="108585" h="135890">
                <a:moveTo>
                  <a:pt x="58610" y="0"/>
                </a:moveTo>
                <a:lnTo>
                  <a:pt x="0" y="0"/>
                </a:lnTo>
                <a:lnTo>
                  <a:pt x="0" y="135788"/>
                </a:lnTo>
                <a:lnTo>
                  <a:pt x="29603" y="135788"/>
                </a:lnTo>
                <a:lnTo>
                  <a:pt x="29603" y="86944"/>
                </a:lnTo>
                <a:lnTo>
                  <a:pt x="60134" y="86944"/>
                </a:lnTo>
                <a:lnTo>
                  <a:pt x="79193" y="84337"/>
                </a:lnTo>
                <a:lnTo>
                  <a:pt x="94511" y="76385"/>
                </a:lnTo>
                <a:lnTo>
                  <a:pt x="104254" y="63500"/>
                </a:lnTo>
                <a:lnTo>
                  <a:pt x="29603" y="63500"/>
                </a:lnTo>
                <a:lnTo>
                  <a:pt x="29603" y="24422"/>
                </a:lnTo>
                <a:lnTo>
                  <a:pt x="104809" y="24422"/>
                </a:lnTo>
                <a:lnTo>
                  <a:pt x="104771" y="24222"/>
                </a:lnTo>
                <a:lnTo>
                  <a:pt x="94540" y="10615"/>
                </a:lnTo>
                <a:lnTo>
                  <a:pt x="78796" y="2616"/>
                </a:lnTo>
                <a:lnTo>
                  <a:pt x="58610" y="0"/>
                </a:lnTo>
                <a:close/>
              </a:path>
              <a:path w="108585" h="135890">
                <a:moveTo>
                  <a:pt x="104809" y="24422"/>
                </a:moveTo>
                <a:lnTo>
                  <a:pt x="56324" y="24422"/>
                </a:lnTo>
                <a:lnTo>
                  <a:pt x="65482" y="25450"/>
                </a:lnTo>
                <a:lnTo>
                  <a:pt x="72802" y="28800"/>
                </a:lnTo>
                <a:lnTo>
                  <a:pt x="77655" y="34869"/>
                </a:lnTo>
                <a:lnTo>
                  <a:pt x="79413" y="44056"/>
                </a:lnTo>
                <a:lnTo>
                  <a:pt x="77652" y="53454"/>
                </a:lnTo>
                <a:lnTo>
                  <a:pt x="72775" y="59431"/>
                </a:lnTo>
                <a:lnTo>
                  <a:pt x="65391" y="62581"/>
                </a:lnTo>
                <a:lnTo>
                  <a:pt x="56108" y="63500"/>
                </a:lnTo>
                <a:lnTo>
                  <a:pt x="104254" y="63500"/>
                </a:lnTo>
                <a:lnTo>
                  <a:pt x="104713" y="62892"/>
                </a:lnTo>
                <a:lnTo>
                  <a:pt x="108419" y="43662"/>
                </a:lnTo>
                <a:lnTo>
                  <a:pt x="104809" y="2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98580" y="7743279"/>
            <a:ext cx="130175" cy="135890"/>
          </a:xfrm>
          <a:custGeom>
            <a:avLst/>
            <a:gdLst/>
            <a:ahLst/>
            <a:cxnLst/>
            <a:rect l="l" t="t" r="r" b="b"/>
            <a:pathLst>
              <a:path w="130175" h="135890">
                <a:moveTo>
                  <a:pt x="38379" y="0"/>
                </a:moveTo>
                <a:lnTo>
                  <a:pt x="3632" y="0"/>
                </a:lnTo>
                <a:lnTo>
                  <a:pt x="47904" y="64833"/>
                </a:lnTo>
                <a:lnTo>
                  <a:pt x="0" y="135788"/>
                </a:lnTo>
                <a:lnTo>
                  <a:pt x="33959" y="135788"/>
                </a:lnTo>
                <a:lnTo>
                  <a:pt x="64147" y="88684"/>
                </a:lnTo>
                <a:lnTo>
                  <a:pt x="97953" y="88684"/>
                </a:lnTo>
                <a:lnTo>
                  <a:pt x="81914" y="64833"/>
                </a:lnTo>
                <a:lnTo>
                  <a:pt x="96189" y="43662"/>
                </a:lnTo>
                <a:lnTo>
                  <a:pt x="65468" y="43662"/>
                </a:lnTo>
                <a:lnTo>
                  <a:pt x="38379" y="0"/>
                </a:lnTo>
                <a:close/>
              </a:path>
              <a:path w="130175" h="135890">
                <a:moveTo>
                  <a:pt x="97953" y="88684"/>
                </a:moveTo>
                <a:lnTo>
                  <a:pt x="64147" y="88684"/>
                </a:lnTo>
                <a:lnTo>
                  <a:pt x="93903" y="135788"/>
                </a:lnTo>
                <a:lnTo>
                  <a:pt x="129628" y="135788"/>
                </a:lnTo>
                <a:lnTo>
                  <a:pt x="97953" y="88684"/>
                </a:lnTo>
                <a:close/>
              </a:path>
              <a:path w="130175" h="135890">
                <a:moveTo>
                  <a:pt x="125628" y="0"/>
                </a:moveTo>
                <a:lnTo>
                  <a:pt x="92786" y="0"/>
                </a:lnTo>
                <a:lnTo>
                  <a:pt x="65468" y="43662"/>
                </a:lnTo>
                <a:lnTo>
                  <a:pt x="96189" y="43662"/>
                </a:lnTo>
                <a:lnTo>
                  <a:pt x="1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18276" y="7745204"/>
            <a:ext cx="100965" cy="133985"/>
          </a:xfrm>
          <a:custGeom>
            <a:avLst/>
            <a:gdLst/>
            <a:ahLst/>
            <a:cxnLst/>
            <a:rect l="l" t="t" r="r" b="b"/>
            <a:pathLst>
              <a:path w="100964" h="133984">
                <a:moveTo>
                  <a:pt x="82473" y="103162"/>
                </a:moveTo>
                <a:lnTo>
                  <a:pt x="57264" y="103162"/>
                </a:lnTo>
                <a:lnTo>
                  <a:pt x="57264" y="133857"/>
                </a:lnTo>
                <a:lnTo>
                  <a:pt x="82473" y="133857"/>
                </a:lnTo>
                <a:lnTo>
                  <a:pt x="82473" y="103162"/>
                </a:lnTo>
                <a:close/>
              </a:path>
              <a:path w="100964" h="133984">
                <a:moveTo>
                  <a:pt x="82473" y="0"/>
                </a:moveTo>
                <a:lnTo>
                  <a:pt x="58051" y="0"/>
                </a:lnTo>
                <a:lnTo>
                  <a:pt x="0" y="78181"/>
                </a:lnTo>
                <a:lnTo>
                  <a:pt x="0" y="103162"/>
                </a:lnTo>
                <a:lnTo>
                  <a:pt x="100418" y="103162"/>
                </a:lnTo>
                <a:lnTo>
                  <a:pt x="100418" y="80657"/>
                </a:lnTo>
                <a:lnTo>
                  <a:pt x="21767" y="80657"/>
                </a:lnTo>
                <a:lnTo>
                  <a:pt x="57264" y="31064"/>
                </a:lnTo>
                <a:lnTo>
                  <a:pt x="82473" y="31064"/>
                </a:lnTo>
                <a:lnTo>
                  <a:pt x="82473" y="0"/>
                </a:lnTo>
                <a:close/>
              </a:path>
              <a:path w="100964" h="133984">
                <a:moveTo>
                  <a:pt x="82473" y="31064"/>
                </a:moveTo>
                <a:lnTo>
                  <a:pt x="57264" y="31064"/>
                </a:lnTo>
                <a:lnTo>
                  <a:pt x="57264" y="80657"/>
                </a:lnTo>
                <a:lnTo>
                  <a:pt x="82473" y="80657"/>
                </a:lnTo>
                <a:lnTo>
                  <a:pt x="82473" y="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76269" y="759240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8035"/>
                </a:moveTo>
                <a:lnTo>
                  <a:pt x="0" y="438035"/>
                </a:lnTo>
                <a:lnTo>
                  <a:pt x="0" y="0"/>
                </a:lnTo>
                <a:lnTo>
                  <a:pt x="438035" y="0"/>
                </a:lnTo>
                <a:lnTo>
                  <a:pt x="438035" y="43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8077" y="781010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58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90351" y="7778812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0" y="0"/>
                </a:moveTo>
                <a:lnTo>
                  <a:pt x="0" y="63639"/>
                </a:lnTo>
                <a:lnTo>
                  <a:pt x="47485" y="318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89425" y="781010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70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52728" y="7778812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47472" y="0"/>
                </a:moveTo>
                <a:lnTo>
                  <a:pt x="0" y="31838"/>
                </a:lnTo>
                <a:lnTo>
                  <a:pt x="47472" y="63639"/>
                </a:lnTo>
                <a:lnTo>
                  <a:pt x="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55243" y="7658125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31551" y="7658125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43020" y="7659687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43578" y="7659154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114168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758641" y="432003"/>
            <a:ext cx="279336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28417" y="1884183"/>
            <a:ext cx="410337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ЕМАЛЬОВАНИМ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БАКОМ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172395" y="2646312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851930" y="2646312"/>
            <a:ext cx="887094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 30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5" dirty="0">
                <a:latin typeface="HelveticaLTCYR-Roman"/>
                <a:cs typeface="HelveticaLTCYR-Roman"/>
              </a:rPr>
              <a:t>Smalto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816679" y="2646312"/>
            <a:ext cx="887094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 50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5" dirty="0">
                <a:latin typeface="HelveticaLTCYR-Roman"/>
                <a:cs typeface="HelveticaLTCYR-Roman"/>
              </a:rPr>
              <a:t>Smalto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2781428" y="2646312"/>
            <a:ext cx="187134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 80 </a:t>
            </a:r>
            <a:r>
              <a:rPr sz="850" spc="-5" dirty="0">
                <a:latin typeface="HelveticaLTCYR-Roman"/>
                <a:cs typeface="HelveticaLTCYR-Roman"/>
              </a:rPr>
              <a:t>Smalto   </a:t>
            </a:r>
            <a:r>
              <a:rPr sz="850" spc="-10" dirty="0">
                <a:latin typeface="HelveticaLTCYR-Roman"/>
                <a:cs typeface="HelveticaLTCYR-Roman"/>
              </a:rPr>
              <a:t>ZWH/S </a:t>
            </a:r>
            <a:r>
              <a:rPr sz="850" spc="-25" dirty="0">
                <a:latin typeface="HelveticaLTCYR-Roman"/>
                <a:cs typeface="HelveticaLTCYR-Roman"/>
              </a:rPr>
              <a:t>100</a:t>
            </a:r>
            <a:r>
              <a:rPr sz="850" spc="-120" dirty="0">
                <a:latin typeface="HelveticaLTCYR-Roman"/>
                <a:cs typeface="HelveticaLTCYR-Roman"/>
              </a:rPr>
              <a:t> </a:t>
            </a:r>
            <a:r>
              <a:rPr sz="850" spc="-15" dirty="0">
                <a:latin typeface="HelveticaLTCYR-Roman"/>
                <a:cs typeface="HelveticaLTCYR-Roman"/>
              </a:rPr>
              <a:t>Smalto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8139569" y="2849574"/>
          <a:ext cx="6523196" cy="468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173567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универсальное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универсальное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универсальное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26034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(вертикальное,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(вертикальное,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(вертикальное,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65397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горизонтальное)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горизонтальное)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горизонтальное)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07" name="object 107"/>
          <p:cNvSpPr txBox="1"/>
          <p:nvPr/>
        </p:nvSpPr>
        <p:spPr>
          <a:xfrm>
            <a:off x="8172287" y="3408656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223169" y="3408656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2187919" y="3408656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3152668" y="3408656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4090969" y="3408656"/>
            <a:ext cx="1974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</a:t>
            </a:r>
            <a:r>
              <a:rPr sz="850" dirty="0">
                <a:latin typeface="HelveticaLTCYR-Roman"/>
                <a:cs typeface="HelveticaLTCYR-Roman"/>
              </a:rPr>
              <a:t>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12" name="object 112"/>
          <p:cNvGraphicFramePr>
            <a:graphicFrameLocks noGrp="1"/>
          </p:cNvGraphicFramePr>
          <p:nvPr/>
        </p:nvGraphicFramePr>
        <p:xfrm>
          <a:off x="8139569" y="3611948"/>
          <a:ext cx="6523196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12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хв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60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190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3" name="object 113"/>
          <p:cNvSpPr txBox="1"/>
          <p:nvPr/>
        </p:nvSpPr>
        <p:spPr>
          <a:xfrm>
            <a:off x="8172174" y="3996381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120180" y="3996381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2084929" y="3996381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049679" y="3996381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4014428" y="3996381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18" name="object 118"/>
          <p:cNvGraphicFramePr>
            <a:graphicFrameLocks noGrp="1"/>
          </p:cNvGraphicFramePr>
          <p:nvPr/>
        </p:nvGraphicFramePr>
        <p:xfrm>
          <a:off x="8139569" y="4199690"/>
          <a:ext cx="6523196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19" name="object 119"/>
          <p:cNvSpPr txBox="1"/>
          <p:nvPr/>
        </p:nvSpPr>
        <p:spPr>
          <a:xfrm>
            <a:off x="8171742" y="4584061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033497" y="4584061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1998245" y="4584061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2962995" y="4584061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3927745" y="4584061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24" name="object 124"/>
          <p:cNvGraphicFramePr>
            <a:graphicFrameLocks noGrp="1"/>
          </p:cNvGraphicFramePr>
          <p:nvPr/>
        </p:nvGraphicFramePr>
        <p:xfrm>
          <a:off x="8139569" y="4787432"/>
          <a:ext cx="6523196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25" name="object 125"/>
          <p:cNvSpPr txBox="1"/>
          <p:nvPr/>
        </p:nvSpPr>
        <p:spPr>
          <a:xfrm>
            <a:off x="8171310" y="5171741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251664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2216413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3181162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4145911" y="5171741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30" name="object 130"/>
          <p:cNvGraphicFramePr>
            <a:graphicFrameLocks noGrp="1"/>
          </p:cNvGraphicFramePr>
          <p:nvPr/>
        </p:nvGraphicFramePr>
        <p:xfrm>
          <a:off x="8139569" y="5375175"/>
          <a:ext cx="6523196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31" name="object 131"/>
          <p:cNvSpPr txBox="1"/>
          <p:nvPr/>
        </p:nvSpPr>
        <p:spPr>
          <a:xfrm>
            <a:off x="8172216" y="5759625"/>
            <a:ext cx="14643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Клас захисту від </a:t>
            </a:r>
            <a:r>
              <a:rPr sz="850" spc="-15" dirty="0">
                <a:latin typeface="HelveticaLTCYR-Roman"/>
                <a:cs typeface="HelveticaLTCYR-Roman"/>
              </a:rPr>
              <a:t>води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пилу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1167181" y="5759625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2131930" y="5759625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096679" y="5759625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4061428" y="5759625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36" name="object 136"/>
          <p:cNvGraphicFramePr>
            <a:graphicFrameLocks noGrp="1"/>
          </p:cNvGraphicFramePr>
          <p:nvPr/>
        </p:nvGraphicFramePr>
        <p:xfrm>
          <a:off x="8139569" y="5962917"/>
          <a:ext cx="6523196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37" name="object 137"/>
          <p:cNvSpPr txBox="1"/>
          <p:nvPr/>
        </p:nvSpPr>
        <p:spPr>
          <a:xfrm>
            <a:off x="8171784" y="6347305"/>
            <a:ext cx="15621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dirty="0">
                <a:latin typeface="HelveticaLTCYR-Roman"/>
                <a:cs typeface="HelveticaLTCYR-Roman"/>
              </a:rPr>
              <a:t>приладу (ВхШхГ),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975461" y="6347305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575*470*250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940210" y="6347305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860*470*250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2904960" y="6347305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900*570*300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3843261" y="6347305"/>
            <a:ext cx="69088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090*570*300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42" name="object 142"/>
          <p:cNvGraphicFramePr>
            <a:graphicFrameLocks noGrp="1"/>
          </p:cNvGraphicFramePr>
          <p:nvPr/>
        </p:nvGraphicFramePr>
        <p:xfrm>
          <a:off x="8139569" y="6550659"/>
          <a:ext cx="6523196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18,68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25,71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32,64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38,28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43" name="object 143"/>
          <p:cNvSpPr txBox="1"/>
          <p:nvPr/>
        </p:nvSpPr>
        <p:spPr>
          <a:xfrm>
            <a:off x="8171460" y="6934985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975137" y="6934985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661*541*321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939887" y="6934985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946*541*321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2904636" y="6934985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980*641*371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3848334" y="6934985"/>
            <a:ext cx="6800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25" dirty="0">
                <a:latin typeface="HelveticaLTCYR-Roman"/>
                <a:cs typeface="HelveticaLTCYR-Roman"/>
              </a:rPr>
              <a:t>1165*641*371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48" name="object 148"/>
          <p:cNvGraphicFramePr>
            <a:graphicFrameLocks noGrp="1"/>
          </p:cNvGraphicFramePr>
          <p:nvPr/>
        </p:nvGraphicFramePr>
        <p:xfrm>
          <a:off x="8139569" y="7138400"/>
          <a:ext cx="6523196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000"/>
                <a:gridCol w="964799"/>
                <a:gridCol w="964799"/>
                <a:gridCol w="964799"/>
                <a:gridCol w="964799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20,67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28,57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36,09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41,67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49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49" name="object 149"/>
          <p:cNvSpPr txBox="1"/>
          <p:nvPr/>
        </p:nvSpPr>
        <p:spPr>
          <a:xfrm>
            <a:off x="13977912" y="3638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10/11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33527" y="7592047"/>
            <a:ext cx="440055" cy="437515"/>
          </a:xfrm>
          <a:custGeom>
            <a:avLst/>
            <a:gdLst/>
            <a:ahLst/>
            <a:cxnLst/>
            <a:rect l="l" t="t" r="r" b="b"/>
            <a:pathLst>
              <a:path w="440055" h="437515">
                <a:moveTo>
                  <a:pt x="439699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9699" y="0"/>
                </a:lnTo>
                <a:lnTo>
                  <a:pt x="439699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32005" y="7758086"/>
            <a:ext cx="106045" cy="221615"/>
          </a:xfrm>
          <a:custGeom>
            <a:avLst/>
            <a:gdLst/>
            <a:ahLst/>
            <a:cxnLst/>
            <a:rect l="l" t="t" r="r" b="b"/>
            <a:pathLst>
              <a:path w="106045" h="221615">
                <a:moveTo>
                  <a:pt x="2374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695"/>
                </a:lnTo>
                <a:lnTo>
                  <a:pt x="1066" y="4762"/>
                </a:lnTo>
                <a:lnTo>
                  <a:pt x="2374" y="4762"/>
                </a:lnTo>
                <a:lnTo>
                  <a:pt x="35999" y="8361"/>
                </a:lnTo>
                <a:lnTo>
                  <a:pt x="60096" y="19127"/>
                </a:lnTo>
                <a:lnTo>
                  <a:pt x="74601" y="37011"/>
                </a:lnTo>
                <a:lnTo>
                  <a:pt x="79451" y="61963"/>
                </a:lnTo>
                <a:lnTo>
                  <a:pt x="79400" y="75603"/>
                </a:lnTo>
                <a:lnTo>
                  <a:pt x="78955" y="98221"/>
                </a:lnTo>
                <a:lnTo>
                  <a:pt x="82638" y="107721"/>
                </a:lnTo>
                <a:lnTo>
                  <a:pt x="100520" y="152349"/>
                </a:lnTo>
                <a:lnTo>
                  <a:pt x="100164" y="152882"/>
                </a:lnTo>
                <a:lnTo>
                  <a:pt x="96596" y="153339"/>
                </a:lnTo>
                <a:lnTo>
                  <a:pt x="85090" y="154571"/>
                </a:lnTo>
                <a:lnTo>
                  <a:pt x="83058" y="154838"/>
                </a:lnTo>
                <a:lnTo>
                  <a:pt x="80010" y="155194"/>
                </a:lnTo>
                <a:lnTo>
                  <a:pt x="77922" y="157505"/>
                </a:lnTo>
                <a:lnTo>
                  <a:pt x="77852" y="157861"/>
                </a:lnTo>
                <a:lnTo>
                  <a:pt x="77113" y="167045"/>
                </a:lnTo>
                <a:lnTo>
                  <a:pt x="76301" y="175693"/>
                </a:lnTo>
                <a:lnTo>
                  <a:pt x="75138" y="186486"/>
                </a:lnTo>
                <a:lnTo>
                  <a:pt x="73571" y="199136"/>
                </a:lnTo>
                <a:lnTo>
                  <a:pt x="72250" y="212559"/>
                </a:lnTo>
                <a:lnTo>
                  <a:pt x="63271" y="214083"/>
                </a:lnTo>
                <a:lnTo>
                  <a:pt x="13843" y="216839"/>
                </a:lnTo>
                <a:lnTo>
                  <a:pt x="12522" y="216928"/>
                </a:lnTo>
                <a:lnTo>
                  <a:pt x="11518" y="218033"/>
                </a:lnTo>
                <a:lnTo>
                  <a:pt x="11658" y="220611"/>
                </a:lnTo>
                <a:lnTo>
                  <a:pt x="12712" y="221589"/>
                </a:lnTo>
                <a:lnTo>
                  <a:pt x="14109" y="221589"/>
                </a:lnTo>
                <a:lnTo>
                  <a:pt x="63919" y="218795"/>
                </a:lnTo>
                <a:lnTo>
                  <a:pt x="76657" y="216687"/>
                </a:lnTo>
                <a:lnTo>
                  <a:pt x="78219" y="200660"/>
                </a:lnTo>
                <a:lnTo>
                  <a:pt x="78435" y="198755"/>
                </a:lnTo>
                <a:lnTo>
                  <a:pt x="80013" y="185943"/>
                </a:lnTo>
                <a:lnTo>
                  <a:pt x="81148" y="175228"/>
                </a:lnTo>
                <a:lnTo>
                  <a:pt x="81940" y="166646"/>
                </a:lnTo>
                <a:lnTo>
                  <a:pt x="82473" y="160197"/>
                </a:lnTo>
                <a:lnTo>
                  <a:pt x="82880" y="159639"/>
                </a:lnTo>
                <a:lnTo>
                  <a:pt x="85674" y="159283"/>
                </a:lnTo>
                <a:lnTo>
                  <a:pt x="98856" y="157861"/>
                </a:lnTo>
                <a:lnTo>
                  <a:pt x="101663" y="157505"/>
                </a:lnTo>
                <a:lnTo>
                  <a:pt x="103606" y="156476"/>
                </a:lnTo>
                <a:lnTo>
                  <a:pt x="105486" y="153339"/>
                </a:lnTo>
                <a:lnTo>
                  <a:pt x="105410" y="151587"/>
                </a:lnTo>
                <a:lnTo>
                  <a:pt x="87083" y="105981"/>
                </a:lnTo>
                <a:lnTo>
                  <a:pt x="83756" y="97396"/>
                </a:lnTo>
                <a:lnTo>
                  <a:pt x="84023" y="83515"/>
                </a:lnTo>
                <a:lnTo>
                  <a:pt x="84126" y="75603"/>
                </a:lnTo>
                <a:lnTo>
                  <a:pt x="84226" y="61963"/>
                </a:lnTo>
                <a:lnTo>
                  <a:pt x="80950" y="40360"/>
                </a:lnTo>
                <a:lnTo>
                  <a:pt x="68670" y="20385"/>
                </a:lnTo>
                <a:lnTo>
                  <a:pt x="43705" y="5708"/>
                </a:lnTo>
                <a:lnTo>
                  <a:pt x="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7695" y="7943336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4" h="5079">
                <a:moveTo>
                  <a:pt x="18694" y="0"/>
                </a:moveTo>
                <a:lnTo>
                  <a:pt x="711" y="1168"/>
                </a:lnTo>
                <a:lnTo>
                  <a:pt x="0" y="1968"/>
                </a:lnTo>
                <a:lnTo>
                  <a:pt x="114" y="3810"/>
                </a:lnTo>
                <a:lnTo>
                  <a:pt x="863" y="4495"/>
                </a:lnTo>
                <a:lnTo>
                  <a:pt x="1879" y="4495"/>
                </a:lnTo>
                <a:lnTo>
                  <a:pt x="18846" y="3390"/>
                </a:lnTo>
                <a:lnTo>
                  <a:pt x="19558" y="2578"/>
                </a:lnTo>
                <a:lnTo>
                  <a:pt x="19431" y="711"/>
                </a:lnTo>
                <a:lnTo>
                  <a:pt x="18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4211" y="784464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833" y="0"/>
                </a:moveTo>
                <a:lnTo>
                  <a:pt x="3124" y="0"/>
                </a:lnTo>
                <a:lnTo>
                  <a:pt x="0" y="3098"/>
                </a:lnTo>
                <a:lnTo>
                  <a:pt x="0" y="10756"/>
                </a:lnTo>
                <a:lnTo>
                  <a:pt x="3124" y="13842"/>
                </a:lnTo>
                <a:lnTo>
                  <a:pt x="10833" y="13842"/>
                </a:lnTo>
                <a:lnTo>
                  <a:pt x="13944" y="10756"/>
                </a:lnTo>
                <a:lnTo>
                  <a:pt x="13944" y="3098"/>
                </a:lnTo>
                <a:lnTo>
                  <a:pt x="10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6988" y="792886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31" y="0"/>
                </a:lnTo>
              </a:path>
            </a:pathLst>
          </a:custGeom>
          <a:ln w="43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4589" y="7766904"/>
            <a:ext cx="142875" cy="222885"/>
          </a:xfrm>
          <a:custGeom>
            <a:avLst/>
            <a:gdLst/>
            <a:ahLst/>
            <a:cxnLst/>
            <a:rect l="l" t="t" r="r" b="b"/>
            <a:pathLst>
              <a:path w="142875" h="222884">
                <a:moveTo>
                  <a:pt x="135724" y="0"/>
                </a:moveTo>
                <a:lnTo>
                  <a:pt x="6743" y="0"/>
                </a:lnTo>
                <a:lnTo>
                  <a:pt x="0" y="6705"/>
                </a:lnTo>
                <a:lnTo>
                  <a:pt x="0" y="215582"/>
                </a:lnTo>
                <a:lnTo>
                  <a:pt x="6743" y="222300"/>
                </a:lnTo>
                <a:lnTo>
                  <a:pt x="135724" y="222300"/>
                </a:lnTo>
                <a:lnTo>
                  <a:pt x="140492" y="217550"/>
                </a:lnTo>
                <a:lnTo>
                  <a:pt x="9385" y="217550"/>
                </a:lnTo>
                <a:lnTo>
                  <a:pt x="4775" y="212978"/>
                </a:lnTo>
                <a:lnTo>
                  <a:pt x="4775" y="9321"/>
                </a:lnTo>
                <a:lnTo>
                  <a:pt x="9385" y="4749"/>
                </a:lnTo>
                <a:lnTo>
                  <a:pt x="140501" y="4749"/>
                </a:lnTo>
                <a:lnTo>
                  <a:pt x="135724" y="0"/>
                </a:lnTo>
                <a:close/>
              </a:path>
              <a:path w="142875" h="222884">
                <a:moveTo>
                  <a:pt x="140501" y="4749"/>
                </a:moveTo>
                <a:lnTo>
                  <a:pt x="133083" y="4749"/>
                </a:lnTo>
                <a:lnTo>
                  <a:pt x="137693" y="9321"/>
                </a:lnTo>
                <a:lnTo>
                  <a:pt x="137693" y="212978"/>
                </a:lnTo>
                <a:lnTo>
                  <a:pt x="133083" y="217550"/>
                </a:lnTo>
                <a:lnTo>
                  <a:pt x="140492" y="217550"/>
                </a:lnTo>
                <a:lnTo>
                  <a:pt x="142468" y="215582"/>
                </a:lnTo>
                <a:lnTo>
                  <a:pt x="142468" y="6705"/>
                </a:lnTo>
                <a:lnTo>
                  <a:pt x="140501" y="4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6988" y="790759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96988" y="795082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4009" y="791708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872" y="0"/>
                </a:moveTo>
                <a:lnTo>
                  <a:pt x="5460" y="0"/>
                </a:lnTo>
                <a:lnTo>
                  <a:pt x="0" y="5435"/>
                </a:lnTo>
                <a:lnTo>
                  <a:pt x="0" y="18770"/>
                </a:lnTo>
                <a:lnTo>
                  <a:pt x="5460" y="24193"/>
                </a:lnTo>
                <a:lnTo>
                  <a:pt x="18872" y="24193"/>
                </a:lnTo>
                <a:lnTo>
                  <a:pt x="22291" y="20789"/>
                </a:lnTo>
                <a:lnTo>
                  <a:pt x="7327" y="20789"/>
                </a:lnTo>
                <a:lnTo>
                  <a:pt x="3416" y="16890"/>
                </a:lnTo>
                <a:lnTo>
                  <a:pt x="3416" y="7302"/>
                </a:lnTo>
                <a:lnTo>
                  <a:pt x="7327" y="3416"/>
                </a:lnTo>
                <a:lnTo>
                  <a:pt x="22296" y="3416"/>
                </a:lnTo>
                <a:lnTo>
                  <a:pt x="18872" y="0"/>
                </a:lnTo>
                <a:close/>
              </a:path>
              <a:path w="24765" h="24765">
                <a:moveTo>
                  <a:pt x="22296" y="3416"/>
                </a:moveTo>
                <a:lnTo>
                  <a:pt x="16992" y="3416"/>
                </a:lnTo>
                <a:lnTo>
                  <a:pt x="20916" y="7302"/>
                </a:lnTo>
                <a:lnTo>
                  <a:pt x="20916" y="16890"/>
                </a:lnTo>
                <a:lnTo>
                  <a:pt x="16992" y="20789"/>
                </a:lnTo>
                <a:lnTo>
                  <a:pt x="22291" y="20789"/>
                </a:lnTo>
                <a:lnTo>
                  <a:pt x="24320" y="18770"/>
                </a:lnTo>
                <a:lnTo>
                  <a:pt x="24320" y="5435"/>
                </a:lnTo>
                <a:lnTo>
                  <a:pt x="22296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5487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602" y="27853"/>
                </a:lnTo>
                <a:lnTo>
                  <a:pt x="9696" y="34228"/>
                </a:lnTo>
                <a:lnTo>
                  <a:pt x="20209" y="38528"/>
                </a:lnTo>
                <a:lnTo>
                  <a:pt x="33070" y="40106"/>
                </a:lnTo>
                <a:lnTo>
                  <a:pt x="46062" y="38555"/>
                </a:lnTo>
                <a:lnTo>
                  <a:pt x="50603" y="36715"/>
                </a:lnTo>
                <a:lnTo>
                  <a:pt x="33070" y="36715"/>
                </a:lnTo>
                <a:lnTo>
                  <a:pt x="21659" y="35382"/>
                </a:lnTo>
                <a:lnTo>
                  <a:pt x="12218" y="31770"/>
                </a:lnTo>
                <a:lnTo>
                  <a:pt x="5790" y="26466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595" y="3390"/>
                </a:lnTo>
                <a:lnTo>
                  <a:pt x="46062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595" y="3390"/>
                </a:moveTo>
                <a:lnTo>
                  <a:pt x="33070" y="3390"/>
                </a:lnTo>
                <a:lnTo>
                  <a:pt x="44607" y="4703"/>
                </a:lnTo>
                <a:lnTo>
                  <a:pt x="54038" y="8278"/>
                </a:lnTo>
                <a:lnTo>
                  <a:pt x="60402" y="13576"/>
                </a:lnTo>
                <a:lnTo>
                  <a:pt x="62737" y="20053"/>
                </a:lnTo>
                <a:lnTo>
                  <a:pt x="60402" y="26535"/>
                </a:lnTo>
                <a:lnTo>
                  <a:pt x="54038" y="31832"/>
                </a:lnTo>
                <a:lnTo>
                  <a:pt x="44607" y="35405"/>
                </a:lnTo>
                <a:lnTo>
                  <a:pt x="33070" y="36715"/>
                </a:lnTo>
                <a:lnTo>
                  <a:pt x="50603" y="36715"/>
                </a:lnTo>
                <a:lnTo>
                  <a:pt x="56565" y="34299"/>
                </a:lnTo>
                <a:lnTo>
                  <a:pt x="63592" y="27933"/>
                </a:lnTo>
                <a:lnTo>
                  <a:pt x="66154" y="20053"/>
                </a:lnTo>
                <a:lnTo>
                  <a:pt x="63592" y="12178"/>
                </a:lnTo>
                <a:lnTo>
                  <a:pt x="56565" y="5811"/>
                </a:lnTo>
                <a:lnTo>
                  <a:pt x="50595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5886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559" y="27933"/>
                </a:lnTo>
                <a:lnTo>
                  <a:pt x="9582" y="34299"/>
                </a:lnTo>
                <a:lnTo>
                  <a:pt x="20081" y="38555"/>
                </a:lnTo>
                <a:lnTo>
                  <a:pt x="33070" y="40106"/>
                </a:lnTo>
                <a:lnTo>
                  <a:pt x="46067" y="38555"/>
                </a:lnTo>
                <a:lnTo>
                  <a:pt x="50608" y="36715"/>
                </a:lnTo>
                <a:lnTo>
                  <a:pt x="33070" y="36715"/>
                </a:lnTo>
                <a:lnTo>
                  <a:pt x="21536" y="35405"/>
                </a:lnTo>
                <a:lnTo>
                  <a:pt x="12109" y="31832"/>
                </a:lnTo>
                <a:lnTo>
                  <a:pt x="5749" y="26535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600" y="3390"/>
                </a:lnTo>
                <a:lnTo>
                  <a:pt x="46067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600" y="3390"/>
                </a:moveTo>
                <a:lnTo>
                  <a:pt x="33070" y="3390"/>
                </a:lnTo>
                <a:lnTo>
                  <a:pt x="44612" y="4703"/>
                </a:lnTo>
                <a:lnTo>
                  <a:pt x="54043" y="8278"/>
                </a:lnTo>
                <a:lnTo>
                  <a:pt x="60404" y="13576"/>
                </a:lnTo>
                <a:lnTo>
                  <a:pt x="62737" y="20053"/>
                </a:lnTo>
                <a:lnTo>
                  <a:pt x="60404" y="26535"/>
                </a:lnTo>
                <a:lnTo>
                  <a:pt x="54043" y="31832"/>
                </a:lnTo>
                <a:lnTo>
                  <a:pt x="44612" y="35405"/>
                </a:lnTo>
                <a:lnTo>
                  <a:pt x="33070" y="36715"/>
                </a:lnTo>
                <a:lnTo>
                  <a:pt x="50608" y="36715"/>
                </a:lnTo>
                <a:lnTo>
                  <a:pt x="56570" y="34299"/>
                </a:lnTo>
                <a:lnTo>
                  <a:pt x="63594" y="27933"/>
                </a:lnTo>
                <a:lnTo>
                  <a:pt x="66154" y="20053"/>
                </a:lnTo>
                <a:lnTo>
                  <a:pt x="63594" y="12178"/>
                </a:lnTo>
                <a:lnTo>
                  <a:pt x="56570" y="5811"/>
                </a:lnTo>
                <a:lnTo>
                  <a:pt x="50600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5435" y="7649481"/>
            <a:ext cx="128270" cy="76835"/>
          </a:xfrm>
          <a:custGeom>
            <a:avLst/>
            <a:gdLst/>
            <a:ahLst/>
            <a:cxnLst/>
            <a:rect l="l" t="t" r="r" b="b"/>
            <a:pathLst>
              <a:path w="128270" h="76834">
                <a:moveTo>
                  <a:pt x="64147" y="0"/>
                </a:moveTo>
                <a:lnTo>
                  <a:pt x="39203" y="3010"/>
                </a:lnTo>
                <a:lnTo>
                  <a:pt x="18810" y="11215"/>
                </a:lnTo>
                <a:lnTo>
                  <a:pt x="5049" y="23376"/>
                </a:lnTo>
                <a:lnTo>
                  <a:pt x="0" y="38252"/>
                </a:lnTo>
                <a:lnTo>
                  <a:pt x="5049" y="53113"/>
                </a:lnTo>
                <a:lnTo>
                  <a:pt x="18810" y="65266"/>
                </a:lnTo>
                <a:lnTo>
                  <a:pt x="39203" y="73469"/>
                </a:lnTo>
                <a:lnTo>
                  <a:pt x="64147" y="76479"/>
                </a:lnTo>
                <a:lnTo>
                  <a:pt x="89090" y="73469"/>
                </a:lnTo>
                <a:lnTo>
                  <a:pt x="90068" y="73075"/>
                </a:lnTo>
                <a:lnTo>
                  <a:pt x="64147" y="73075"/>
                </a:lnTo>
                <a:lnTo>
                  <a:pt x="40529" y="70336"/>
                </a:lnTo>
                <a:lnTo>
                  <a:pt x="21223" y="62869"/>
                </a:lnTo>
                <a:lnTo>
                  <a:pt x="8196" y="51799"/>
                </a:lnTo>
                <a:lnTo>
                  <a:pt x="3416" y="38252"/>
                </a:lnTo>
                <a:lnTo>
                  <a:pt x="8196" y="24695"/>
                </a:lnTo>
                <a:lnTo>
                  <a:pt x="21223" y="13617"/>
                </a:lnTo>
                <a:lnTo>
                  <a:pt x="40529" y="6144"/>
                </a:lnTo>
                <a:lnTo>
                  <a:pt x="64147" y="3403"/>
                </a:lnTo>
                <a:lnTo>
                  <a:pt x="90067" y="3403"/>
                </a:lnTo>
                <a:lnTo>
                  <a:pt x="89090" y="3010"/>
                </a:lnTo>
                <a:lnTo>
                  <a:pt x="64147" y="0"/>
                </a:lnTo>
                <a:close/>
              </a:path>
              <a:path w="128270" h="76834">
                <a:moveTo>
                  <a:pt x="90067" y="3403"/>
                </a:moveTo>
                <a:lnTo>
                  <a:pt x="64147" y="3403"/>
                </a:lnTo>
                <a:lnTo>
                  <a:pt x="87763" y="6144"/>
                </a:lnTo>
                <a:lnTo>
                  <a:pt x="107065" y="13617"/>
                </a:lnTo>
                <a:lnTo>
                  <a:pt x="120088" y="24695"/>
                </a:lnTo>
                <a:lnTo>
                  <a:pt x="124866" y="38252"/>
                </a:lnTo>
                <a:lnTo>
                  <a:pt x="120088" y="51799"/>
                </a:lnTo>
                <a:lnTo>
                  <a:pt x="107065" y="62869"/>
                </a:lnTo>
                <a:lnTo>
                  <a:pt x="87763" y="70336"/>
                </a:lnTo>
                <a:lnTo>
                  <a:pt x="64147" y="73075"/>
                </a:lnTo>
                <a:lnTo>
                  <a:pt x="90068" y="73075"/>
                </a:lnTo>
                <a:lnTo>
                  <a:pt x="109478" y="65266"/>
                </a:lnTo>
                <a:lnTo>
                  <a:pt x="123235" y="53113"/>
                </a:lnTo>
                <a:lnTo>
                  <a:pt x="128282" y="38252"/>
                </a:lnTo>
                <a:lnTo>
                  <a:pt x="123235" y="23376"/>
                </a:lnTo>
                <a:lnTo>
                  <a:pt x="109478" y="11215"/>
                </a:lnTo>
                <a:lnTo>
                  <a:pt x="90067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3663" y="7594803"/>
            <a:ext cx="438150" cy="438784"/>
          </a:xfrm>
          <a:custGeom>
            <a:avLst/>
            <a:gdLst/>
            <a:ahLst/>
            <a:cxnLst/>
            <a:rect l="l" t="t" r="r" b="b"/>
            <a:pathLst>
              <a:path w="438150" h="438784">
                <a:moveTo>
                  <a:pt x="438035" y="438543"/>
                </a:moveTo>
                <a:lnTo>
                  <a:pt x="0" y="438543"/>
                </a:lnTo>
                <a:lnTo>
                  <a:pt x="0" y="0"/>
                </a:lnTo>
                <a:lnTo>
                  <a:pt x="438035" y="0"/>
                </a:lnTo>
                <a:lnTo>
                  <a:pt x="438035" y="438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8236" y="7732919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5651" y="0"/>
                </a:moveTo>
                <a:lnTo>
                  <a:pt x="0" y="11175"/>
                </a:lnTo>
                <a:lnTo>
                  <a:pt x="34569" y="45719"/>
                </a:lnTo>
                <a:lnTo>
                  <a:pt x="36080" y="47282"/>
                </a:lnTo>
                <a:lnTo>
                  <a:pt x="36128" y="63715"/>
                </a:lnTo>
                <a:lnTo>
                  <a:pt x="36512" y="75145"/>
                </a:lnTo>
                <a:lnTo>
                  <a:pt x="32384" y="75145"/>
                </a:lnTo>
                <a:lnTo>
                  <a:pt x="42583" y="77647"/>
                </a:lnTo>
                <a:lnTo>
                  <a:pt x="43167" y="70738"/>
                </a:lnTo>
                <a:lnTo>
                  <a:pt x="43947" y="63715"/>
                </a:lnTo>
                <a:lnTo>
                  <a:pt x="44853" y="54662"/>
                </a:lnTo>
                <a:lnTo>
                  <a:pt x="45065" y="47282"/>
                </a:lnTo>
                <a:lnTo>
                  <a:pt x="45080" y="45719"/>
                </a:lnTo>
                <a:lnTo>
                  <a:pt x="43929" y="39585"/>
                </a:lnTo>
                <a:lnTo>
                  <a:pt x="41636" y="35090"/>
                </a:lnTo>
                <a:lnTo>
                  <a:pt x="40716" y="35090"/>
                </a:lnTo>
                <a:lnTo>
                  <a:pt x="5651" y="0"/>
                </a:lnTo>
                <a:close/>
              </a:path>
              <a:path w="45085" h="78104">
                <a:moveTo>
                  <a:pt x="41033" y="33908"/>
                </a:moveTo>
                <a:lnTo>
                  <a:pt x="40716" y="35090"/>
                </a:lnTo>
                <a:lnTo>
                  <a:pt x="41636" y="35090"/>
                </a:lnTo>
                <a:lnTo>
                  <a:pt x="41033" y="33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3222" y="7731628"/>
            <a:ext cx="271780" cy="266065"/>
          </a:xfrm>
          <a:custGeom>
            <a:avLst/>
            <a:gdLst/>
            <a:ahLst/>
            <a:cxnLst/>
            <a:rect l="l" t="t" r="r" b="b"/>
            <a:pathLst>
              <a:path w="271779" h="266065">
                <a:moveTo>
                  <a:pt x="122948" y="133870"/>
                </a:moveTo>
                <a:lnTo>
                  <a:pt x="110045" y="133870"/>
                </a:lnTo>
                <a:lnTo>
                  <a:pt x="118338" y="134950"/>
                </a:lnTo>
                <a:lnTo>
                  <a:pt x="123710" y="140284"/>
                </a:lnTo>
                <a:lnTo>
                  <a:pt x="236639" y="257238"/>
                </a:lnTo>
                <a:lnTo>
                  <a:pt x="240639" y="261226"/>
                </a:lnTo>
                <a:lnTo>
                  <a:pt x="247535" y="265607"/>
                </a:lnTo>
                <a:lnTo>
                  <a:pt x="258559" y="265607"/>
                </a:lnTo>
                <a:lnTo>
                  <a:pt x="262712" y="263931"/>
                </a:lnTo>
                <a:lnTo>
                  <a:pt x="265179" y="260756"/>
                </a:lnTo>
                <a:lnTo>
                  <a:pt x="249288" y="260756"/>
                </a:lnTo>
                <a:lnTo>
                  <a:pt x="243484" y="257238"/>
                </a:lnTo>
                <a:lnTo>
                  <a:pt x="240004" y="253758"/>
                </a:lnTo>
                <a:lnTo>
                  <a:pt x="127126" y="136867"/>
                </a:lnTo>
                <a:lnTo>
                  <a:pt x="122948" y="133870"/>
                </a:lnTo>
                <a:close/>
              </a:path>
              <a:path w="271779" h="266065">
                <a:moveTo>
                  <a:pt x="80507" y="5435"/>
                </a:moveTo>
                <a:lnTo>
                  <a:pt x="61645" y="5435"/>
                </a:lnTo>
                <a:lnTo>
                  <a:pt x="65849" y="6337"/>
                </a:lnTo>
                <a:lnTo>
                  <a:pt x="77952" y="9563"/>
                </a:lnTo>
                <a:lnTo>
                  <a:pt x="111785" y="31216"/>
                </a:lnTo>
                <a:lnTo>
                  <a:pt x="133836" y="64347"/>
                </a:lnTo>
                <a:lnTo>
                  <a:pt x="137203" y="88432"/>
                </a:lnTo>
                <a:lnTo>
                  <a:pt x="139161" y="96772"/>
                </a:lnTo>
                <a:lnTo>
                  <a:pt x="141236" y="101785"/>
                </a:lnTo>
                <a:lnTo>
                  <a:pt x="142455" y="103797"/>
                </a:lnTo>
                <a:lnTo>
                  <a:pt x="142747" y="104190"/>
                </a:lnTo>
                <a:lnTo>
                  <a:pt x="171592" y="130311"/>
                </a:lnTo>
                <a:lnTo>
                  <a:pt x="229491" y="183189"/>
                </a:lnTo>
                <a:lnTo>
                  <a:pt x="253987" y="206298"/>
                </a:lnTo>
                <a:lnTo>
                  <a:pt x="263094" y="219595"/>
                </a:lnTo>
                <a:lnTo>
                  <a:pt x="266930" y="233911"/>
                </a:lnTo>
                <a:lnTo>
                  <a:pt x="266387" y="246975"/>
                </a:lnTo>
                <a:lnTo>
                  <a:pt x="262356" y="256514"/>
                </a:lnTo>
                <a:lnTo>
                  <a:pt x="260134" y="259372"/>
                </a:lnTo>
                <a:lnTo>
                  <a:pt x="257530" y="260756"/>
                </a:lnTo>
                <a:lnTo>
                  <a:pt x="265179" y="260756"/>
                </a:lnTo>
                <a:lnTo>
                  <a:pt x="266166" y="259486"/>
                </a:lnTo>
                <a:lnTo>
                  <a:pt x="271071" y="248243"/>
                </a:lnTo>
                <a:lnTo>
                  <a:pt x="271775" y="233457"/>
                </a:lnTo>
                <a:lnTo>
                  <a:pt x="267489" y="217538"/>
                </a:lnTo>
                <a:lnTo>
                  <a:pt x="257428" y="202895"/>
                </a:lnTo>
                <a:lnTo>
                  <a:pt x="232627" y="179513"/>
                </a:lnTo>
                <a:lnTo>
                  <a:pt x="177620" y="129266"/>
                </a:lnTo>
                <a:lnTo>
                  <a:pt x="146329" y="100914"/>
                </a:lnTo>
                <a:lnTo>
                  <a:pt x="141173" y="93941"/>
                </a:lnTo>
                <a:lnTo>
                  <a:pt x="131619" y="48966"/>
                </a:lnTo>
                <a:lnTo>
                  <a:pt x="97069" y="13796"/>
                </a:lnTo>
                <a:lnTo>
                  <a:pt x="87234" y="8175"/>
                </a:lnTo>
                <a:lnTo>
                  <a:pt x="80507" y="5435"/>
                </a:lnTo>
                <a:close/>
              </a:path>
              <a:path w="271779" h="266065">
                <a:moveTo>
                  <a:pt x="6248" y="35331"/>
                </a:moveTo>
                <a:lnTo>
                  <a:pt x="1879" y="35331"/>
                </a:lnTo>
                <a:lnTo>
                  <a:pt x="0" y="37211"/>
                </a:lnTo>
                <a:lnTo>
                  <a:pt x="0" y="44284"/>
                </a:lnTo>
                <a:lnTo>
                  <a:pt x="1235" y="58098"/>
                </a:lnTo>
                <a:lnTo>
                  <a:pt x="30365" y="110426"/>
                </a:lnTo>
                <a:lnTo>
                  <a:pt x="64579" y="130227"/>
                </a:lnTo>
                <a:lnTo>
                  <a:pt x="87439" y="134378"/>
                </a:lnTo>
                <a:lnTo>
                  <a:pt x="91427" y="134378"/>
                </a:lnTo>
                <a:lnTo>
                  <a:pt x="96659" y="133870"/>
                </a:lnTo>
                <a:lnTo>
                  <a:pt x="122948" y="133870"/>
                </a:lnTo>
                <a:lnTo>
                  <a:pt x="121281" y="132675"/>
                </a:lnTo>
                <a:lnTo>
                  <a:pt x="114738" y="130311"/>
                </a:lnTo>
                <a:lnTo>
                  <a:pt x="109856" y="129540"/>
                </a:lnTo>
                <a:lnTo>
                  <a:pt x="87439" y="129540"/>
                </a:lnTo>
                <a:lnTo>
                  <a:pt x="79077" y="128870"/>
                </a:lnTo>
                <a:lnTo>
                  <a:pt x="33477" y="106718"/>
                </a:lnTo>
                <a:lnTo>
                  <a:pt x="8932" y="69386"/>
                </a:lnTo>
                <a:lnTo>
                  <a:pt x="4838" y="44284"/>
                </a:lnTo>
                <a:lnTo>
                  <a:pt x="5054" y="40995"/>
                </a:lnTo>
                <a:lnTo>
                  <a:pt x="11907" y="40995"/>
                </a:lnTo>
                <a:lnTo>
                  <a:pt x="6248" y="35331"/>
                </a:lnTo>
                <a:close/>
              </a:path>
              <a:path w="271779" h="266065">
                <a:moveTo>
                  <a:pt x="102082" y="129032"/>
                </a:moveTo>
                <a:lnTo>
                  <a:pt x="99047" y="129032"/>
                </a:lnTo>
                <a:lnTo>
                  <a:pt x="89204" y="129540"/>
                </a:lnTo>
                <a:lnTo>
                  <a:pt x="109856" y="129540"/>
                </a:lnTo>
                <a:lnTo>
                  <a:pt x="108128" y="129266"/>
                </a:lnTo>
                <a:lnTo>
                  <a:pt x="102082" y="129032"/>
                </a:lnTo>
                <a:close/>
              </a:path>
              <a:path w="271779" h="266065">
                <a:moveTo>
                  <a:pt x="11907" y="40995"/>
                </a:moveTo>
                <a:lnTo>
                  <a:pt x="5054" y="40995"/>
                </a:lnTo>
                <a:lnTo>
                  <a:pt x="5257" y="41160"/>
                </a:lnTo>
                <a:lnTo>
                  <a:pt x="44818" y="80797"/>
                </a:lnTo>
                <a:lnTo>
                  <a:pt x="51092" y="81292"/>
                </a:lnTo>
                <a:lnTo>
                  <a:pt x="85674" y="81292"/>
                </a:lnTo>
                <a:lnTo>
                  <a:pt x="88455" y="79349"/>
                </a:lnTo>
                <a:lnTo>
                  <a:pt x="89992" y="77736"/>
                </a:lnTo>
                <a:lnTo>
                  <a:pt x="91186" y="76441"/>
                </a:lnTo>
                <a:lnTo>
                  <a:pt x="52044" y="76441"/>
                </a:lnTo>
                <a:lnTo>
                  <a:pt x="47091" y="76250"/>
                </a:lnTo>
                <a:lnTo>
                  <a:pt x="11907" y="40995"/>
                </a:lnTo>
                <a:close/>
              </a:path>
              <a:path w="271779" h="266065">
                <a:moveTo>
                  <a:pt x="60947" y="0"/>
                </a:moveTo>
                <a:lnTo>
                  <a:pt x="54254" y="0"/>
                </a:lnTo>
                <a:lnTo>
                  <a:pt x="50660" y="1295"/>
                </a:lnTo>
                <a:lnTo>
                  <a:pt x="85128" y="35763"/>
                </a:lnTo>
                <a:lnTo>
                  <a:pt x="89776" y="40919"/>
                </a:lnTo>
                <a:lnTo>
                  <a:pt x="89776" y="54317"/>
                </a:lnTo>
                <a:lnTo>
                  <a:pt x="88254" y="63347"/>
                </a:lnTo>
                <a:lnTo>
                  <a:pt x="88224" y="69386"/>
                </a:lnTo>
                <a:lnTo>
                  <a:pt x="88709" y="76441"/>
                </a:lnTo>
                <a:lnTo>
                  <a:pt x="91186" y="76441"/>
                </a:lnTo>
                <a:lnTo>
                  <a:pt x="92989" y="74485"/>
                </a:lnTo>
                <a:lnTo>
                  <a:pt x="93077" y="66459"/>
                </a:lnTo>
                <a:lnTo>
                  <a:pt x="93725" y="59804"/>
                </a:lnTo>
                <a:lnTo>
                  <a:pt x="94550" y="51728"/>
                </a:lnTo>
                <a:lnTo>
                  <a:pt x="94589" y="39306"/>
                </a:lnTo>
                <a:lnTo>
                  <a:pt x="89331" y="33210"/>
                </a:lnTo>
                <a:lnTo>
                  <a:pt x="88557" y="32359"/>
                </a:lnTo>
                <a:lnTo>
                  <a:pt x="61645" y="5435"/>
                </a:lnTo>
                <a:lnTo>
                  <a:pt x="80507" y="5435"/>
                </a:lnTo>
                <a:lnTo>
                  <a:pt x="79197" y="4902"/>
                </a:lnTo>
                <a:lnTo>
                  <a:pt x="60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5054" y="7768542"/>
            <a:ext cx="264795" cy="231775"/>
          </a:xfrm>
          <a:custGeom>
            <a:avLst/>
            <a:gdLst/>
            <a:ahLst/>
            <a:cxnLst/>
            <a:rect l="l" t="t" r="r" b="b"/>
            <a:pathLst>
              <a:path w="264795" h="231775">
                <a:moveTo>
                  <a:pt x="132386" y="103881"/>
                </a:moveTo>
                <a:lnTo>
                  <a:pt x="106101" y="103881"/>
                </a:lnTo>
                <a:lnTo>
                  <a:pt x="115058" y="105638"/>
                </a:lnTo>
                <a:lnTo>
                  <a:pt x="123136" y="111407"/>
                </a:lnTo>
                <a:lnTo>
                  <a:pt x="131675" y="119091"/>
                </a:lnTo>
                <a:lnTo>
                  <a:pt x="139877" y="127255"/>
                </a:lnTo>
                <a:lnTo>
                  <a:pt x="146948" y="134467"/>
                </a:lnTo>
                <a:lnTo>
                  <a:pt x="233041" y="223215"/>
                </a:lnTo>
                <a:lnTo>
                  <a:pt x="240992" y="231178"/>
                </a:lnTo>
                <a:lnTo>
                  <a:pt x="246567" y="230784"/>
                </a:lnTo>
                <a:lnTo>
                  <a:pt x="254746" y="230784"/>
                </a:lnTo>
                <a:lnTo>
                  <a:pt x="260082" y="229603"/>
                </a:lnTo>
                <a:lnTo>
                  <a:pt x="257235" y="229603"/>
                </a:lnTo>
                <a:lnTo>
                  <a:pt x="249247" y="224751"/>
                </a:lnTo>
                <a:lnTo>
                  <a:pt x="244751" y="220268"/>
                </a:lnTo>
                <a:lnTo>
                  <a:pt x="132386" y="103881"/>
                </a:lnTo>
                <a:close/>
              </a:path>
              <a:path w="264795" h="231775">
                <a:moveTo>
                  <a:pt x="264702" y="228511"/>
                </a:moveTo>
                <a:lnTo>
                  <a:pt x="257235" y="229603"/>
                </a:lnTo>
                <a:lnTo>
                  <a:pt x="260082" y="229603"/>
                </a:lnTo>
                <a:lnTo>
                  <a:pt x="261172" y="229362"/>
                </a:lnTo>
                <a:lnTo>
                  <a:pt x="264702" y="228511"/>
                </a:lnTo>
                <a:close/>
              </a:path>
              <a:path w="264795" h="231775">
                <a:moveTo>
                  <a:pt x="9509" y="0"/>
                </a:moveTo>
                <a:lnTo>
                  <a:pt x="2665" y="9575"/>
                </a:lnTo>
                <a:lnTo>
                  <a:pt x="0" y="17119"/>
                </a:lnTo>
                <a:lnTo>
                  <a:pt x="1168" y="26549"/>
                </a:lnTo>
                <a:lnTo>
                  <a:pt x="25379" y="75361"/>
                </a:lnTo>
                <a:lnTo>
                  <a:pt x="59686" y="98920"/>
                </a:lnTo>
                <a:lnTo>
                  <a:pt x="94130" y="104775"/>
                </a:lnTo>
                <a:lnTo>
                  <a:pt x="106101" y="103881"/>
                </a:lnTo>
                <a:lnTo>
                  <a:pt x="132386" y="103881"/>
                </a:lnTo>
                <a:lnTo>
                  <a:pt x="131886" y="103365"/>
                </a:lnTo>
                <a:lnTo>
                  <a:pt x="123775" y="98649"/>
                </a:lnTo>
                <a:lnTo>
                  <a:pt x="116559" y="97459"/>
                </a:lnTo>
                <a:lnTo>
                  <a:pt x="95615" y="97459"/>
                </a:lnTo>
                <a:lnTo>
                  <a:pt x="86070" y="96651"/>
                </a:lnTo>
                <a:lnTo>
                  <a:pt x="38528" y="73520"/>
                </a:lnTo>
                <a:lnTo>
                  <a:pt x="13987" y="38323"/>
                </a:lnTo>
                <a:lnTo>
                  <a:pt x="8162" y="7366"/>
                </a:lnTo>
                <a:lnTo>
                  <a:pt x="8162" y="3619"/>
                </a:lnTo>
                <a:lnTo>
                  <a:pt x="8709" y="1333"/>
                </a:lnTo>
                <a:lnTo>
                  <a:pt x="9509" y="0"/>
                </a:lnTo>
                <a:close/>
              </a:path>
              <a:path w="264795" h="231775">
                <a:moveTo>
                  <a:pt x="114017" y="97040"/>
                </a:moveTo>
                <a:lnTo>
                  <a:pt x="104125" y="97118"/>
                </a:lnTo>
                <a:lnTo>
                  <a:pt x="95615" y="97459"/>
                </a:lnTo>
                <a:lnTo>
                  <a:pt x="116559" y="97459"/>
                </a:lnTo>
                <a:lnTo>
                  <a:pt x="114017" y="9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6335" y="7830729"/>
            <a:ext cx="121920" cy="120014"/>
          </a:xfrm>
          <a:custGeom>
            <a:avLst/>
            <a:gdLst/>
            <a:ahLst/>
            <a:cxnLst/>
            <a:rect l="l" t="t" r="r" b="b"/>
            <a:pathLst>
              <a:path w="121920" h="120015">
                <a:moveTo>
                  <a:pt x="15722" y="0"/>
                </a:moveTo>
                <a:lnTo>
                  <a:pt x="9334" y="0"/>
                </a:lnTo>
                <a:lnTo>
                  <a:pt x="7137" y="584"/>
                </a:lnTo>
                <a:lnTo>
                  <a:pt x="0" y="7759"/>
                </a:lnTo>
                <a:lnTo>
                  <a:pt x="4546" y="18732"/>
                </a:lnTo>
                <a:lnTo>
                  <a:pt x="6489" y="20612"/>
                </a:lnTo>
                <a:lnTo>
                  <a:pt x="104495" y="119646"/>
                </a:lnTo>
                <a:lnTo>
                  <a:pt x="103689" y="110909"/>
                </a:lnTo>
                <a:lnTo>
                  <a:pt x="101028" y="110909"/>
                </a:lnTo>
                <a:lnTo>
                  <a:pt x="9093" y="18046"/>
                </a:lnTo>
                <a:lnTo>
                  <a:pt x="7835" y="16548"/>
                </a:lnTo>
                <a:lnTo>
                  <a:pt x="4673" y="8280"/>
                </a:lnTo>
                <a:lnTo>
                  <a:pt x="8826" y="4089"/>
                </a:lnTo>
                <a:lnTo>
                  <a:pt x="9918" y="3708"/>
                </a:lnTo>
                <a:lnTo>
                  <a:pt x="21197" y="3708"/>
                </a:lnTo>
                <a:lnTo>
                  <a:pt x="19697" y="2374"/>
                </a:lnTo>
                <a:lnTo>
                  <a:pt x="15722" y="0"/>
                </a:lnTo>
                <a:close/>
              </a:path>
              <a:path w="121920" h="120015">
                <a:moveTo>
                  <a:pt x="21197" y="3708"/>
                </a:moveTo>
                <a:lnTo>
                  <a:pt x="14300" y="3708"/>
                </a:lnTo>
                <a:lnTo>
                  <a:pt x="17157" y="5207"/>
                </a:lnTo>
                <a:lnTo>
                  <a:pt x="17310" y="5207"/>
                </a:lnTo>
                <a:lnTo>
                  <a:pt x="113436" y="90652"/>
                </a:lnTo>
                <a:lnTo>
                  <a:pt x="101028" y="110909"/>
                </a:lnTo>
                <a:lnTo>
                  <a:pt x="103689" y="110909"/>
                </a:lnTo>
                <a:lnTo>
                  <a:pt x="103314" y="106845"/>
                </a:lnTo>
                <a:lnTo>
                  <a:pt x="112928" y="93294"/>
                </a:lnTo>
                <a:lnTo>
                  <a:pt x="118744" y="92710"/>
                </a:lnTo>
                <a:lnTo>
                  <a:pt x="121305" y="92710"/>
                </a:lnTo>
                <a:lnTo>
                  <a:pt x="21197" y="3708"/>
                </a:lnTo>
                <a:close/>
              </a:path>
              <a:path w="121920" h="120015">
                <a:moveTo>
                  <a:pt x="121305" y="92710"/>
                </a:moveTo>
                <a:lnTo>
                  <a:pt x="118744" y="92710"/>
                </a:lnTo>
                <a:lnTo>
                  <a:pt x="121348" y="92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9407" y="7935349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798" y="0"/>
                </a:moveTo>
                <a:lnTo>
                  <a:pt x="9059" y="1211"/>
                </a:lnTo>
                <a:lnTo>
                  <a:pt x="0" y="8902"/>
                </a:lnTo>
                <a:lnTo>
                  <a:pt x="9944" y="12395"/>
                </a:lnTo>
                <a:lnTo>
                  <a:pt x="14020" y="23939"/>
                </a:lnTo>
                <a:lnTo>
                  <a:pt x="16272" y="30818"/>
                </a:lnTo>
                <a:lnTo>
                  <a:pt x="16844" y="35867"/>
                </a:lnTo>
                <a:lnTo>
                  <a:pt x="15576" y="41570"/>
                </a:lnTo>
                <a:lnTo>
                  <a:pt x="12306" y="50406"/>
                </a:lnTo>
                <a:lnTo>
                  <a:pt x="16086" y="50028"/>
                </a:lnTo>
                <a:lnTo>
                  <a:pt x="23537" y="47021"/>
                </a:lnTo>
                <a:lnTo>
                  <a:pt x="28824" y="38576"/>
                </a:lnTo>
                <a:lnTo>
                  <a:pt x="26111" y="21882"/>
                </a:lnTo>
                <a:lnTo>
                  <a:pt x="19666" y="6484"/>
                </a:lnTo>
                <a:lnTo>
                  <a:pt x="14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3705" y="7940296"/>
            <a:ext cx="34290" cy="46355"/>
          </a:xfrm>
          <a:custGeom>
            <a:avLst/>
            <a:gdLst/>
            <a:ahLst/>
            <a:cxnLst/>
            <a:rect l="l" t="t" r="r" b="b"/>
            <a:pathLst>
              <a:path w="34289" h="46354">
                <a:moveTo>
                  <a:pt x="13271" y="0"/>
                </a:moveTo>
                <a:lnTo>
                  <a:pt x="11125" y="0"/>
                </a:lnTo>
                <a:lnTo>
                  <a:pt x="9207" y="546"/>
                </a:lnTo>
                <a:lnTo>
                  <a:pt x="2057" y="5753"/>
                </a:lnTo>
                <a:lnTo>
                  <a:pt x="0" y="11163"/>
                </a:lnTo>
                <a:lnTo>
                  <a:pt x="774" y="20027"/>
                </a:lnTo>
                <a:lnTo>
                  <a:pt x="21640" y="45923"/>
                </a:lnTo>
                <a:lnTo>
                  <a:pt x="22415" y="45923"/>
                </a:lnTo>
                <a:lnTo>
                  <a:pt x="29180" y="43717"/>
                </a:lnTo>
                <a:lnTo>
                  <a:pt x="30239" y="42062"/>
                </a:lnTo>
                <a:lnTo>
                  <a:pt x="24765" y="42062"/>
                </a:lnTo>
                <a:lnTo>
                  <a:pt x="20535" y="41910"/>
                </a:lnTo>
                <a:lnTo>
                  <a:pt x="3848" y="11074"/>
                </a:lnTo>
                <a:lnTo>
                  <a:pt x="6197" y="7480"/>
                </a:lnTo>
                <a:lnTo>
                  <a:pt x="10769" y="4140"/>
                </a:lnTo>
                <a:lnTo>
                  <a:pt x="11912" y="3835"/>
                </a:lnTo>
                <a:lnTo>
                  <a:pt x="23489" y="3835"/>
                </a:lnTo>
                <a:lnTo>
                  <a:pt x="19052" y="1166"/>
                </a:lnTo>
                <a:lnTo>
                  <a:pt x="13271" y="0"/>
                </a:lnTo>
                <a:close/>
              </a:path>
              <a:path w="34289" h="46354">
                <a:moveTo>
                  <a:pt x="23489" y="3835"/>
                </a:moveTo>
                <a:lnTo>
                  <a:pt x="18516" y="3835"/>
                </a:lnTo>
                <a:lnTo>
                  <a:pt x="26885" y="8636"/>
                </a:lnTo>
                <a:lnTo>
                  <a:pt x="30965" y="27880"/>
                </a:lnTo>
                <a:lnTo>
                  <a:pt x="31083" y="29024"/>
                </a:lnTo>
                <a:lnTo>
                  <a:pt x="30556" y="36258"/>
                </a:lnTo>
                <a:lnTo>
                  <a:pt x="26428" y="41351"/>
                </a:lnTo>
                <a:lnTo>
                  <a:pt x="24765" y="42062"/>
                </a:lnTo>
                <a:lnTo>
                  <a:pt x="30239" y="42062"/>
                </a:lnTo>
                <a:lnTo>
                  <a:pt x="32994" y="37757"/>
                </a:lnTo>
                <a:lnTo>
                  <a:pt x="34141" y="29024"/>
                </a:lnTo>
                <a:lnTo>
                  <a:pt x="32905" y="18503"/>
                </a:lnTo>
                <a:lnTo>
                  <a:pt x="29761" y="10437"/>
                </a:lnTo>
                <a:lnTo>
                  <a:pt x="24845" y="4651"/>
                </a:lnTo>
                <a:lnTo>
                  <a:pt x="23489" y="3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3600" y="7636330"/>
            <a:ext cx="113664" cy="173990"/>
          </a:xfrm>
          <a:custGeom>
            <a:avLst/>
            <a:gdLst/>
            <a:ahLst/>
            <a:cxnLst/>
            <a:rect l="l" t="t" r="r" b="b"/>
            <a:pathLst>
              <a:path w="113664" h="173990">
                <a:moveTo>
                  <a:pt x="58407" y="0"/>
                </a:moveTo>
                <a:lnTo>
                  <a:pt x="37866" y="3246"/>
                </a:lnTo>
                <a:lnTo>
                  <a:pt x="21391" y="12385"/>
                </a:lnTo>
                <a:lnTo>
                  <a:pt x="10438" y="26521"/>
                </a:lnTo>
                <a:lnTo>
                  <a:pt x="6464" y="44754"/>
                </a:lnTo>
                <a:lnTo>
                  <a:pt x="8006" y="55535"/>
                </a:lnTo>
                <a:lnTo>
                  <a:pt x="12795" y="65784"/>
                </a:lnTo>
                <a:lnTo>
                  <a:pt x="21069" y="74963"/>
                </a:lnTo>
                <a:lnTo>
                  <a:pt x="33070" y="82537"/>
                </a:lnTo>
                <a:lnTo>
                  <a:pt x="33350" y="83312"/>
                </a:lnTo>
                <a:lnTo>
                  <a:pt x="19411" y="91075"/>
                </a:lnTo>
                <a:lnTo>
                  <a:pt x="8916" y="101165"/>
                </a:lnTo>
                <a:lnTo>
                  <a:pt x="2301" y="113583"/>
                </a:lnTo>
                <a:lnTo>
                  <a:pt x="0" y="128333"/>
                </a:lnTo>
                <a:lnTo>
                  <a:pt x="3859" y="145820"/>
                </a:lnTo>
                <a:lnTo>
                  <a:pt x="14987" y="160318"/>
                </a:lnTo>
                <a:lnTo>
                  <a:pt x="32709" y="170206"/>
                </a:lnTo>
                <a:lnTo>
                  <a:pt x="56349" y="173863"/>
                </a:lnTo>
                <a:lnTo>
                  <a:pt x="78789" y="170334"/>
                </a:lnTo>
                <a:lnTo>
                  <a:pt x="96915" y="160378"/>
                </a:lnTo>
                <a:lnTo>
                  <a:pt x="99320" y="157314"/>
                </a:lnTo>
                <a:lnTo>
                  <a:pt x="56857" y="157314"/>
                </a:lnTo>
                <a:lnTo>
                  <a:pt x="42450" y="154702"/>
                </a:lnTo>
                <a:lnTo>
                  <a:pt x="31727" y="147674"/>
                </a:lnTo>
                <a:lnTo>
                  <a:pt x="25171" y="137442"/>
                </a:lnTo>
                <a:lnTo>
                  <a:pt x="23266" y="125222"/>
                </a:lnTo>
                <a:lnTo>
                  <a:pt x="25228" y="113843"/>
                </a:lnTo>
                <a:lnTo>
                  <a:pt x="31018" y="104009"/>
                </a:lnTo>
                <a:lnTo>
                  <a:pt x="40491" y="96114"/>
                </a:lnTo>
                <a:lnTo>
                  <a:pt x="53505" y="90551"/>
                </a:lnTo>
                <a:lnTo>
                  <a:pt x="95516" y="90551"/>
                </a:lnTo>
                <a:lnTo>
                  <a:pt x="93721" y="88906"/>
                </a:lnTo>
                <a:lnTo>
                  <a:pt x="79603" y="81495"/>
                </a:lnTo>
                <a:lnTo>
                  <a:pt x="79603" y="80721"/>
                </a:lnTo>
                <a:lnTo>
                  <a:pt x="89773" y="74256"/>
                </a:lnTo>
                <a:lnTo>
                  <a:pt x="59969" y="74256"/>
                </a:lnTo>
                <a:lnTo>
                  <a:pt x="46746" y="69559"/>
                </a:lnTo>
                <a:lnTo>
                  <a:pt x="36680" y="63098"/>
                </a:lnTo>
                <a:lnTo>
                  <a:pt x="30208" y="54427"/>
                </a:lnTo>
                <a:lnTo>
                  <a:pt x="27927" y="43205"/>
                </a:lnTo>
                <a:lnTo>
                  <a:pt x="29835" y="32894"/>
                </a:lnTo>
                <a:lnTo>
                  <a:pt x="35450" y="24326"/>
                </a:lnTo>
                <a:lnTo>
                  <a:pt x="44606" y="18473"/>
                </a:lnTo>
                <a:lnTo>
                  <a:pt x="57137" y="16306"/>
                </a:lnTo>
                <a:lnTo>
                  <a:pt x="97430" y="16306"/>
                </a:lnTo>
                <a:lnTo>
                  <a:pt x="95035" y="12842"/>
                </a:lnTo>
                <a:lnTo>
                  <a:pt x="79771" y="3522"/>
                </a:lnTo>
                <a:lnTo>
                  <a:pt x="58407" y="0"/>
                </a:lnTo>
                <a:close/>
              </a:path>
              <a:path w="113664" h="173990">
                <a:moveTo>
                  <a:pt x="95516" y="90551"/>
                </a:moveTo>
                <a:lnTo>
                  <a:pt x="53505" y="90551"/>
                </a:lnTo>
                <a:lnTo>
                  <a:pt x="68864" y="96150"/>
                </a:lnTo>
                <a:lnTo>
                  <a:pt x="80503" y="103689"/>
                </a:lnTo>
                <a:lnTo>
                  <a:pt x="87882" y="113846"/>
                </a:lnTo>
                <a:lnTo>
                  <a:pt x="90462" y="127304"/>
                </a:lnTo>
                <a:lnTo>
                  <a:pt x="88081" y="139307"/>
                </a:lnTo>
                <a:lnTo>
                  <a:pt x="81313" y="148810"/>
                </a:lnTo>
                <a:lnTo>
                  <a:pt x="70718" y="155063"/>
                </a:lnTo>
                <a:lnTo>
                  <a:pt x="56857" y="157314"/>
                </a:lnTo>
                <a:lnTo>
                  <a:pt x="99320" y="157314"/>
                </a:lnTo>
                <a:lnTo>
                  <a:pt x="109033" y="144941"/>
                </a:lnTo>
                <a:lnTo>
                  <a:pt x="113449" y="124968"/>
                </a:lnTo>
                <a:lnTo>
                  <a:pt x="111103" y="110713"/>
                </a:lnTo>
                <a:lnTo>
                  <a:pt x="104374" y="98669"/>
                </a:lnTo>
                <a:lnTo>
                  <a:pt x="95516" y="90551"/>
                </a:lnTo>
                <a:close/>
              </a:path>
              <a:path w="113664" h="173990">
                <a:moveTo>
                  <a:pt x="97430" y="16306"/>
                </a:moveTo>
                <a:lnTo>
                  <a:pt x="57137" y="16306"/>
                </a:lnTo>
                <a:lnTo>
                  <a:pt x="70180" y="18699"/>
                </a:lnTo>
                <a:lnTo>
                  <a:pt x="78990" y="24972"/>
                </a:lnTo>
                <a:lnTo>
                  <a:pt x="83976" y="33767"/>
                </a:lnTo>
                <a:lnTo>
                  <a:pt x="85547" y="43726"/>
                </a:lnTo>
                <a:lnTo>
                  <a:pt x="83583" y="54245"/>
                </a:lnTo>
                <a:lnTo>
                  <a:pt x="78178" y="62872"/>
                </a:lnTo>
                <a:lnTo>
                  <a:pt x="70063" y="69559"/>
                </a:lnTo>
                <a:lnTo>
                  <a:pt x="59969" y="74256"/>
                </a:lnTo>
                <a:lnTo>
                  <a:pt x="89773" y="74256"/>
                </a:lnTo>
                <a:lnTo>
                  <a:pt x="92646" y="72430"/>
                </a:lnTo>
                <a:lnTo>
                  <a:pt x="101180" y="62709"/>
                </a:lnTo>
                <a:lnTo>
                  <a:pt x="105839" y="52164"/>
                </a:lnTo>
                <a:lnTo>
                  <a:pt x="107251" y="41402"/>
                </a:lnTo>
                <a:lnTo>
                  <a:pt x="104196" y="26092"/>
                </a:lnTo>
                <a:lnTo>
                  <a:pt x="97430" y="16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7200" y="1911946"/>
            <a:ext cx="102171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SMALTO</a:t>
            </a:r>
            <a:r>
              <a:rPr sz="2000" b="1" spc="-100" dirty="0">
                <a:latin typeface="HelveticaLTCYR-Compressed"/>
                <a:cs typeface="HelveticaLTCYR-Compressed"/>
              </a:rPr>
              <a:t> </a:t>
            </a:r>
            <a:r>
              <a:rPr sz="2000" b="1" dirty="0">
                <a:latin typeface="HelveticaLTCYR-Compressed"/>
                <a:cs typeface="HelveticaLTCYR-Compressed"/>
              </a:rPr>
              <a:t>DL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799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6396" y="432003"/>
            <a:ext cx="307975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999" y="1799826"/>
            <a:ext cx="3129280" cy="0"/>
          </a:xfrm>
          <a:custGeom>
            <a:avLst/>
            <a:gdLst/>
            <a:ahLst/>
            <a:cxnLst/>
            <a:rect l="l" t="t" r="r" b="b"/>
            <a:pathLst>
              <a:path w="3129279">
                <a:moveTo>
                  <a:pt x="0" y="0"/>
                </a:moveTo>
                <a:lnTo>
                  <a:pt x="3129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9319" y="8478463"/>
            <a:ext cx="3034030" cy="173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Моделі </a:t>
            </a:r>
            <a:r>
              <a:rPr sz="1000" spc="-10" dirty="0">
                <a:latin typeface="HelveticaLTCYR-Roman"/>
                <a:cs typeface="HelveticaLTCYR-Roman"/>
              </a:rPr>
              <a:t>30, 50, 80, </a:t>
            </a:r>
            <a:r>
              <a:rPr sz="1000" spc="-20" dirty="0">
                <a:latin typeface="HelveticaLTCYR-Roman"/>
                <a:cs typeface="HelveticaLTCYR-Roman"/>
              </a:rPr>
              <a:t>100</a:t>
            </a:r>
            <a:r>
              <a:rPr sz="1000" spc="2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літрів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Регулювання </a:t>
            </a:r>
            <a:r>
              <a:rPr sz="1000" spc="-10" dirty="0">
                <a:latin typeface="HelveticaLTCYR-Roman"/>
                <a:cs typeface="HelveticaLTCYR-Roman"/>
              </a:rPr>
              <a:t>температури від </a:t>
            </a:r>
            <a:r>
              <a:rPr sz="1000" dirty="0">
                <a:latin typeface="HelveticaLTCYR-Roman"/>
                <a:cs typeface="HelveticaLTCYR-Roman"/>
              </a:rPr>
              <a:t>30 </a:t>
            </a:r>
            <a:r>
              <a:rPr sz="1000" spc="-10" dirty="0">
                <a:latin typeface="HelveticaLTCYR-Roman"/>
                <a:cs typeface="HelveticaLTCYR-Roman"/>
              </a:rPr>
              <a:t>до </a:t>
            </a:r>
            <a:r>
              <a:rPr sz="1000" spc="-20" dirty="0">
                <a:latin typeface="HelveticaLTCYR-Roman"/>
                <a:cs typeface="HelveticaLTCYR-Roman"/>
              </a:rPr>
              <a:t>75</a:t>
            </a:r>
            <a:r>
              <a:rPr sz="1000" spc="75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2 </a:t>
            </a:r>
            <a:r>
              <a:rPr sz="1000" spc="-5" dirty="0">
                <a:latin typeface="HelveticaLTCYR-Roman"/>
                <a:cs typeface="HelveticaLTCYR-Roman"/>
              </a:rPr>
              <a:t>ступені потужності </a:t>
            </a:r>
            <a:r>
              <a:rPr sz="1000" spc="-10" dirty="0">
                <a:latin typeface="HelveticaLTCYR-Roman"/>
                <a:cs typeface="HelveticaLTCYR-Roman"/>
              </a:rPr>
              <a:t>нагріву</a:t>
            </a:r>
            <a:r>
              <a:rPr sz="1000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spc="-10" dirty="0">
                <a:latin typeface="HelveticaLTCYR-Roman"/>
                <a:cs typeface="HelveticaLTCYR-Roman"/>
              </a:rPr>
              <a:t>підвищений </a:t>
            </a:r>
            <a:r>
              <a:rPr sz="1000" spc="-5" dirty="0">
                <a:latin typeface="HelveticaLTCYR-Roman"/>
                <a:cs typeface="HelveticaLTCYR-Roman"/>
              </a:rPr>
              <a:t>ресурс  </a:t>
            </a:r>
            <a:r>
              <a:rPr sz="1000" spc="-10" dirty="0">
                <a:latin typeface="HelveticaLTCYR-Roman"/>
                <a:cs typeface="HelveticaLTCYR-Roman"/>
              </a:rPr>
              <a:t>нагрівальних </a:t>
            </a:r>
            <a:r>
              <a:rPr sz="1000" spc="-15" dirty="0">
                <a:latin typeface="HelveticaLTCYR-Roman"/>
                <a:cs typeface="HelveticaLTCYR-Roman"/>
              </a:rPr>
              <a:t>елементів, </a:t>
            </a:r>
            <a:r>
              <a:rPr sz="1000" dirty="0">
                <a:latin typeface="HelveticaLTCYR-Roman"/>
                <a:cs typeface="HelveticaLTCYR-Roman"/>
              </a:rPr>
              <a:t>захист </a:t>
            </a:r>
            <a:r>
              <a:rPr sz="1000" spc="-10" dirty="0">
                <a:latin typeface="HelveticaLTCYR-Roman"/>
                <a:cs typeface="HelveticaLTCYR-Roman"/>
              </a:rPr>
              <a:t>від </a:t>
            </a:r>
            <a:r>
              <a:rPr sz="1000" spc="-20" dirty="0">
                <a:latin typeface="HelveticaLTCYR-Roman"/>
                <a:cs typeface="HelveticaLTCYR-Roman"/>
              </a:rPr>
              <a:t>накипу, </a:t>
            </a:r>
            <a:r>
              <a:rPr sz="1000" spc="-5" dirty="0">
                <a:latin typeface="HelveticaLTCYR-Roman"/>
                <a:cs typeface="HelveticaLTCYR-Roman"/>
              </a:rPr>
              <a:t>обез-  </a:t>
            </a:r>
            <a:r>
              <a:rPr sz="1000" spc="-10" dirty="0">
                <a:latin typeface="HelveticaLTCYR-Roman"/>
                <a:cs typeface="HelveticaLTCYR-Roman"/>
              </a:rPr>
              <a:t>зараження</a:t>
            </a:r>
            <a:r>
              <a:rPr sz="1000" spc="-70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  <a:p>
            <a:pPr marL="120650" marR="46355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ПЗВ </a:t>
            </a: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10" dirty="0">
                <a:latin typeface="HelveticaLTCYR-Roman"/>
                <a:cs typeface="HelveticaLTCYR-Roman"/>
              </a:rPr>
              <a:t>пристрій </a:t>
            </a:r>
            <a:r>
              <a:rPr sz="1000" spc="-5" dirty="0">
                <a:latin typeface="HelveticaLTCYR-Roman"/>
                <a:cs typeface="HelveticaLTCYR-Roman"/>
              </a:rPr>
              <a:t>захисного </a:t>
            </a:r>
            <a:r>
              <a:rPr sz="1000" spc="-10" dirty="0">
                <a:latin typeface="HelveticaLTCYR-Roman"/>
                <a:cs typeface="HelveticaLTCYR-Roman"/>
              </a:rPr>
              <a:t>відключення </a:t>
            </a:r>
            <a:r>
              <a:rPr sz="1000" spc="-30" dirty="0">
                <a:latin typeface="HelveticaLTCYR-Roman"/>
                <a:cs typeface="HelveticaLTCYR-Roman"/>
              </a:rPr>
              <a:t>(в  </a:t>
            </a:r>
            <a:r>
              <a:rPr sz="1000" spc="-10" dirty="0">
                <a:latin typeface="HelveticaLTCYR-Roman"/>
                <a:cs typeface="HelveticaLTCYR-Roman"/>
              </a:rPr>
              <a:t>комплекті)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Індикатор </a:t>
            </a:r>
            <a:r>
              <a:rPr sz="1000" spc="-10" dirty="0">
                <a:latin typeface="HelveticaLTCYR-Roman"/>
                <a:cs typeface="HelveticaLTCYR-Roman"/>
              </a:rPr>
              <a:t>роботи, </a:t>
            </a:r>
            <a:r>
              <a:rPr sz="1000" spc="-15" dirty="0">
                <a:latin typeface="HelveticaLTCYR-Roman"/>
                <a:cs typeface="HelveticaLTCYR-Roman"/>
              </a:rPr>
              <a:t>індикатор</a:t>
            </a:r>
            <a:r>
              <a:rPr sz="1000" spc="2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Ефективна теплоізоляція </a:t>
            </a: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5" dirty="0">
                <a:latin typeface="HelveticaLTCYR-Roman"/>
                <a:cs typeface="HelveticaLTCYR-Roman"/>
              </a:rPr>
              <a:t>20</a:t>
            </a:r>
            <a:r>
              <a:rPr sz="1000" spc="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8499" y="8280367"/>
            <a:ext cx="6536055" cy="0"/>
          </a:xfrm>
          <a:custGeom>
            <a:avLst/>
            <a:gdLst/>
            <a:ahLst/>
            <a:cxnLst/>
            <a:rect l="l" t="t" r="r" b="b"/>
            <a:pathLst>
              <a:path w="6536055">
                <a:moveTo>
                  <a:pt x="0" y="0"/>
                </a:moveTo>
                <a:lnTo>
                  <a:pt x="65354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499" y="10402736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7819" y="8478463"/>
            <a:ext cx="3093085" cy="158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160655" indent="-10795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Захист </a:t>
            </a:r>
            <a:r>
              <a:rPr sz="1000" spc="-10" dirty="0">
                <a:latin typeface="HelveticaLTCYR-Roman"/>
                <a:cs typeface="HelveticaLTCYR-Roman"/>
              </a:rPr>
              <a:t>від </a:t>
            </a:r>
            <a:r>
              <a:rPr sz="1000" spc="-15" dirty="0">
                <a:latin typeface="HelveticaLTCYR-Roman"/>
                <a:cs typeface="HelveticaLTCYR-Roman"/>
              </a:rPr>
              <a:t>корозії: </a:t>
            </a:r>
            <a:r>
              <a:rPr sz="1000" spc="-10" dirty="0">
                <a:latin typeface="HelveticaLTCYR-Roman"/>
                <a:cs typeface="HelveticaLTCYR-Roman"/>
              </a:rPr>
              <a:t>дрібнодисперсне </a:t>
            </a:r>
            <a:r>
              <a:rPr sz="1000" spc="-5" dirty="0">
                <a:latin typeface="HelveticaLTCYR-Roman"/>
                <a:cs typeface="HelveticaLTCYR-Roman"/>
              </a:rPr>
              <a:t>емалеве  покриття </a:t>
            </a:r>
            <a:r>
              <a:rPr sz="1000" dirty="0">
                <a:latin typeface="HelveticaLTCYR-Roman"/>
                <a:cs typeface="HelveticaLTCYR-Roman"/>
              </a:rPr>
              <a:t>- </a:t>
            </a:r>
            <a:r>
              <a:rPr sz="1000" spc="-10" dirty="0">
                <a:latin typeface="HelveticaLTCYR-Roman"/>
                <a:cs typeface="HelveticaLTCYR-Roman"/>
              </a:rPr>
              <a:t>Sapphire </a:t>
            </a:r>
            <a:r>
              <a:rPr sz="1000" spc="-15" dirty="0">
                <a:latin typeface="HelveticaLTCYR-Roman"/>
                <a:cs typeface="HelveticaLTCYR-Roman"/>
              </a:rPr>
              <a:t>Flex </a:t>
            </a:r>
            <a:r>
              <a:rPr sz="1000" spc="-20" dirty="0">
                <a:latin typeface="HelveticaLTCYR-Roman"/>
                <a:cs typeface="HelveticaLTCYR-Roman"/>
              </a:rPr>
              <a:t>Technology </a:t>
            </a:r>
            <a:r>
              <a:rPr sz="1000" spc="-10" dirty="0">
                <a:latin typeface="HelveticaLTCYR-Roman"/>
                <a:cs typeface="HelveticaLTCYR-Roman"/>
              </a:rPr>
              <a:t>(SFT) </a:t>
            </a:r>
            <a:r>
              <a:rPr sz="1000" dirty="0">
                <a:latin typeface="HelveticaLTCYR-Roman"/>
                <a:cs typeface="HelveticaLTCYR-Roman"/>
              </a:rPr>
              <a:t>і </a:t>
            </a:r>
            <a:r>
              <a:rPr sz="1000" spc="-30" dirty="0">
                <a:latin typeface="HelveticaLTCYR-Roman"/>
                <a:cs typeface="HelveticaLTCYR-Roman"/>
              </a:rPr>
              <a:t>маг-  </a:t>
            </a:r>
            <a:r>
              <a:rPr sz="1000" spc="-10" dirty="0">
                <a:latin typeface="HelveticaLTCYR-Roman"/>
                <a:cs typeface="HelveticaLTCYR-Roman"/>
              </a:rPr>
              <a:t>ніевий анод збільшеної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маси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Плаский дизайн </a:t>
            </a:r>
            <a:r>
              <a:rPr sz="1000" dirty="0">
                <a:latin typeface="HelveticaLTCYR-Roman"/>
                <a:cs typeface="HelveticaLTCYR-Roman"/>
              </a:rPr>
              <a:t>з </a:t>
            </a:r>
            <a:r>
              <a:rPr sz="1000" spc="-10" dirty="0">
                <a:latin typeface="HelveticaLTCYR-Roman"/>
                <a:cs typeface="HelveticaLTCYR-Roman"/>
              </a:rPr>
              <a:t>Double </a:t>
            </a:r>
            <a:r>
              <a:rPr sz="1000" spc="-30" dirty="0">
                <a:latin typeface="HelveticaLTCYR-Roman"/>
                <a:cs typeface="HelveticaLTCYR-Roman"/>
              </a:rPr>
              <a:t>Tank </a:t>
            </a:r>
            <a:r>
              <a:rPr sz="1000" spc="-20" dirty="0">
                <a:latin typeface="HelveticaLTCYR-Roman"/>
                <a:cs typeface="HelveticaLTCYR-Roman"/>
              </a:rPr>
              <a:t>(2 </a:t>
            </a:r>
            <a:r>
              <a:rPr sz="1000" spc="-5" dirty="0">
                <a:latin typeface="HelveticaLTCYR-Roman"/>
                <a:cs typeface="HelveticaLTCYR-Roman"/>
              </a:rPr>
              <a:t>внутрішніх</a:t>
            </a:r>
            <a:r>
              <a:rPr sz="1000" spc="90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бака)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0" dirty="0">
                <a:latin typeface="HelveticaLTCYR-Roman"/>
                <a:cs typeface="HelveticaLTCYR-Roman"/>
              </a:rPr>
              <a:t>Універсальний</a:t>
            </a:r>
            <a:r>
              <a:rPr sz="1000" spc="-5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монтаж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Електронне </a:t>
            </a:r>
            <a:r>
              <a:rPr sz="1000" spc="-15" dirty="0">
                <a:latin typeface="HelveticaLTCYR-Roman"/>
                <a:cs typeface="HelveticaLTCYR-Roman"/>
              </a:rPr>
              <a:t>керування, </a:t>
            </a:r>
            <a:r>
              <a:rPr sz="1000" spc="-10" dirty="0">
                <a:latin typeface="HelveticaLTCYR-Roman"/>
                <a:cs typeface="HelveticaLTCYR-Roman"/>
              </a:rPr>
              <a:t>розумний</a:t>
            </a:r>
            <a:r>
              <a:rPr sz="100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дисплей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Просте</a:t>
            </a:r>
            <a:r>
              <a:rPr sz="1000" spc="-60" dirty="0">
                <a:latin typeface="HelveticaLTCYR-Roman"/>
                <a:cs typeface="HelveticaLTCYR-Roman"/>
              </a:rPr>
              <a:t> </a:t>
            </a:r>
            <a:r>
              <a:rPr sz="1000" spc="-15" dirty="0">
                <a:latin typeface="HelveticaLTCYR-Roman"/>
                <a:cs typeface="HelveticaLTCYR-Roman"/>
              </a:rPr>
              <a:t>керування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Клас </a:t>
            </a:r>
            <a:r>
              <a:rPr sz="1000" spc="-5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-60" dirty="0">
                <a:latin typeface="HelveticaLTCYR-Roman"/>
                <a:cs typeface="HelveticaLTCYR-Roman"/>
              </a:rPr>
              <a:t> </a:t>
            </a:r>
            <a:r>
              <a:rPr sz="1000" spc="-3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15" dirty="0">
                <a:latin typeface="HelveticaLTCYR-Roman"/>
                <a:cs typeface="HelveticaLTCYR-Roman"/>
              </a:rPr>
              <a:t>Рекордна </a:t>
            </a:r>
            <a:r>
              <a:rPr sz="1000" spc="-1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- 8</a:t>
            </a:r>
            <a:r>
              <a:rPr sz="1000" spc="-10" dirty="0">
                <a:latin typeface="HelveticaLTCYR-Roman"/>
                <a:cs typeface="HelveticaLTCYR-Roman"/>
              </a:rPr>
              <a:t> 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799" y="4406780"/>
            <a:ext cx="3115945" cy="0"/>
          </a:xfrm>
          <a:custGeom>
            <a:avLst/>
            <a:gdLst/>
            <a:ahLst/>
            <a:cxnLst/>
            <a:rect l="l" t="t" r="r" b="b"/>
            <a:pathLst>
              <a:path w="3115945">
                <a:moveTo>
                  <a:pt x="0" y="0"/>
                </a:moveTo>
                <a:lnTo>
                  <a:pt x="3115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2300" y="4521620"/>
            <a:ext cx="316801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7755" algn="l"/>
                <a:tab pos="2064385" algn="l"/>
              </a:tabLst>
            </a:pPr>
            <a:r>
              <a:rPr sz="1100" spc="-65" dirty="0">
                <a:latin typeface="HelveticaLTCYR-Roman"/>
                <a:cs typeface="HelveticaLTCYR-Roman"/>
              </a:rPr>
              <a:t>Р</a:t>
            </a:r>
            <a:r>
              <a:rPr sz="1100" dirty="0">
                <a:latin typeface="HelveticaLTCYR-Roman"/>
                <a:cs typeface="HelveticaLTCYR-Roman"/>
              </a:rPr>
              <a:t>озширюючи	асортимент	</a:t>
            </a:r>
            <a:r>
              <a:rPr sz="1100" spc="-55" dirty="0">
                <a:latin typeface="HelveticaLTCYR-Roman"/>
                <a:cs typeface="HelveticaLTCYR-Roman"/>
              </a:rPr>
              <a:t>ф</a:t>
            </a:r>
            <a:r>
              <a:rPr sz="1100" dirty="0">
                <a:latin typeface="HelveticaLTCYR-Roman"/>
                <a:cs typeface="HelveticaLTCYR-Roman"/>
              </a:rPr>
              <a:t>ункціональних,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300" y="4674033"/>
            <a:ext cx="316801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HelveticaLTCYR-Roman"/>
                <a:cs typeface="HelveticaLTCYR-Roman"/>
              </a:rPr>
              <a:t>надійних   і   універсальних   </a:t>
            </a:r>
            <a:r>
              <a:rPr sz="1100" spc="-5" dirty="0">
                <a:latin typeface="HelveticaLTCYR-Roman"/>
                <a:cs typeface="HelveticaLTCYR-Roman"/>
              </a:rPr>
              <a:t>водонагрівачів,</a:t>
            </a:r>
            <a:r>
              <a:rPr sz="1100" spc="190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ми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2300" y="4844226"/>
            <a:ext cx="3168015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створили серію </a:t>
            </a:r>
            <a:r>
              <a:rPr sz="1100" spc="-5" dirty="0">
                <a:latin typeface="HelveticaLTCYR-Roman"/>
                <a:cs typeface="HelveticaLTCYR-Roman"/>
              </a:rPr>
              <a:t>Smalto </a:t>
            </a:r>
            <a:r>
              <a:rPr sz="1100" dirty="0">
                <a:latin typeface="HelveticaLTCYR-Roman"/>
                <a:cs typeface="HelveticaLTCYR-Roman"/>
              </a:rPr>
              <a:t>DL з електронним  </a:t>
            </a:r>
            <a:r>
              <a:rPr sz="1100" spc="-5" dirty="0">
                <a:latin typeface="HelveticaLTCYR-Roman"/>
                <a:cs typeface="HelveticaLTCYR-Roman"/>
              </a:rPr>
              <a:t>управлінням, </a:t>
            </a:r>
            <a:r>
              <a:rPr sz="1100" dirty="0">
                <a:latin typeface="HelveticaLTCYR-Roman"/>
                <a:cs typeface="HelveticaLTCYR-Roman"/>
              </a:rPr>
              <a:t>LCD-дисплеєм і </a:t>
            </a:r>
            <a:r>
              <a:rPr sz="1100" spc="-10" dirty="0">
                <a:latin typeface="HelveticaLTCYR-Roman"/>
                <a:cs typeface="HelveticaLTCYR-Roman"/>
              </a:rPr>
              <a:t>можливістю вста-  </a:t>
            </a:r>
            <a:r>
              <a:rPr sz="1100" spc="-5" dirty="0">
                <a:latin typeface="HelveticaLTCYR-Roman"/>
                <a:cs typeface="HelveticaLTCYR-Roman"/>
              </a:rPr>
              <a:t>новлювати </a:t>
            </a:r>
            <a:r>
              <a:rPr sz="1100" spc="-10" dirty="0">
                <a:latin typeface="HelveticaLTCYR-Roman"/>
                <a:cs typeface="HelveticaLTCYR-Roman"/>
              </a:rPr>
              <a:t>температуру </a:t>
            </a:r>
            <a:r>
              <a:rPr sz="1100" dirty="0">
                <a:latin typeface="HelveticaLTCYR-Roman"/>
                <a:cs typeface="HelveticaLTCYR-Roman"/>
              </a:rPr>
              <a:t>з </a:t>
            </a:r>
            <a:r>
              <a:rPr sz="1100" spc="-5" dirty="0">
                <a:latin typeface="HelveticaLTCYR-Roman"/>
                <a:cs typeface="HelveticaLTCYR-Roman"/>
              </a:rPr>
              <a:t>точністю </a:t>
            </a:r>
            <a:r>
              <a:rPr sz="1100" dirty="0">
                <a:latin typeface="HelveticaLTCYR-Roman"/>
                <a:cs typeface="HelveticaLTCYR-Roman"/>
              </a:rPr>
              <a:t>до 1 </a:t>
            </a:r>
            <a:r>
              <a:rPr sz="1100" spc="-40" dirty="0">
                <a:latin typeface="HelveticaLTCYR-Roman"/>
                <a:cs typeface="HelveticaLTCYR-Roman"/>
              </a:rPr>
              <a:t>°С. </a:t>
            </a:r>
            <a:r>
              <a:rPr sz="1100" dirty="0">
                <a:latin typeface="HelveticaLTCYR-Roman"/>
                <a:cs typeface="HelveticaLTCYR-Roman"/>
              </a:rPr>
              <a:t>Ці  </a:t>
            </a:r>
            <a:r>
              <a:rPr sz="1100" spc="-10" dirty="0">
                <a:latin typeface="HelveticaLTCYR-Roman"/>
                <a:cs typeface="HelveticaLTCYR-Roman"/>
              </a:rPr>
              <a:t>моделі можуть </a:t>
            </a:r>
            <a:r>
              <a:rPr sz="1100" spc="-5" dirty="0">
                <a:latin typeface="HelveticaLTCYR-Roman"/>
                <a:cs typeface="HelveticaLTCYR-Roman"/>
              </a:rPr>
              <a:t>підлаштовуватися </a:t>
            </a:r>
            <a:r>
              <a:rPr sz="1100" dirty="0">
                <a:latin typeface="HelveticaLTCYR-Roman"/>
                <a:cs typeface="HelveticaLTCYR-Roman"/>
              </a:rPr>
              <a:t>під стиль і  ритм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вашого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життя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будуть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безперебійно</a:t>
            </a:r>
            <a:r>
              <a:rPr sz="1100" spc="-114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працю-  </a:t>
            </a:r>
            <a:r>
              <a:rPr sz="1100" spc="-10" dirty="0">
                <a:latin typeface="HelveticaLTCYR-Roman"/>
                <a:cs typeface="HelveticaLTCYR-Roman"/>
              </a:rPr>
              <a:t>вати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протягом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spc="-15" dirty="0">
                <a:latin typeface="HelveticaLTCYR-Roman"/>
                <a:cs typeface="HelveticaLTCYR-Roman"/>
              </a:rPr>
              <a:t>багатьох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років.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Як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55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водонагрівачі  </a:t>
            </a:r>
            <a:r>
              <a:rPr sz="1100" spc="-10" dirty="0">
                <a:latin typeface="HelveticaLTCYR-Roman"/>
                <a:cs typeface="HelveticaLTCYR-Roman"/>
              </a:rPr>
              <a:t>Smalto, </a:t>
            </a:r>
            <a:r>
              <a:rPr sz="1100" dirty="0">
                <a:latin typeface="HelveticaLTCYR-Roman"/>
                <a:cs typeface="HelveticaLTCYR-Roman"/>
              </a:rPr>
              <a:t>вони </a:t>
            </a:r>
            <a:r>
              <a:rPr sz="1100" spc="-5" dirty="0">
                <a:latin typeface="HelveticaLTCYR-Roman"/>
                <a:cs typeface="HelveticaLTCYR-Roman"/>
              </a:rPr>
              <a:t>увібрали </a:t>
            </a:r>
            <a:r>
              <a:rPr sz="1100" dirty="0">
                <a:latin typeface="HelveticaLTCYR-Roman"/>
                <a:cs typeface="HelveticaLTCYR-Roman"/>
              </a:rPr>
              <a:t>в себе </a:t>
            </a:r>
            <a:r>
              <a:rPr sz="1100" spc="-5" dirty="0">
                <a:latin typeface="HelveticaLTCYR-Roman"/>
                <a:cs typeface="HelveticaLTCYR-Roman"/>
              </a:rPr>
              <a:t>кращі </a:t>
            </a:r>
            <a:r>
              <a:rPr sz="1100" spc="-10" dirty="0">
                <a:latin typeface="HelveticaLTCYR-Roman"/>
                <a:cs typeface="HelveticaLTCYR-Roman"/>
              </a:rPr>
              <a:t>технології  </a:t>
            </a:r>
            <a:r>
              <a:rPr sz="1100" dirty="0">
                <a:latin typeface="HelveticaLTCYR-Roman"/>
                <a:cs typeface="HelveticaLTCYR-Roman"/>
              </a:rPr>
              <a:t>Zanussi: надійну емаль внутрішніх баків </a:t>
            </a:r>
            <a:r>
              <a:rPr sz="1100" spc="-45" dirty="0">
                <a:latin typeface="HelveticaLTCYR-Roman"/>
                <a:cs typeface="HelveticaLTCYR-Roman"/>
              </a:rPr>
              <a:t>SFT,  </a:t>
            </a:r>
            <a:r>
              <a:rPr sz="1100" spc="-10" dirty="0">
                <a:latin typeface="HelveticaLTCYR-Roman"/>
                <a:cs typeface="HelveticaLTCYR-Roman"/>
              </a:rPr>
              <a:t>можливість </a:t>
            </a:r>
            <a:r>
              <a:rPr sz="1100" dirty="0">
                <a:latin typeface="HelveticaLTCYR-Roman"/>
                <a:cs typeface="HelveticaLTCYR-Roman"/>
              </a:rPr>
              <a:t>вертикальної і </a:t>
            </a:r>
            <a:r>
              <a:rPr sz="1100" spc="-10" dirty="0">
                <a:latin typeface="HelveticaLTCYR-Roman"/>
                <a:cs typeface="HelveticaLTCYR-Roman"/>
              </a:rPr>
              <a:t>горизонтальної </a:t>
            </a:r>
            <a:r>
              <a:rPr sz="1100" spc="-15" dirty="0">
                <a:latin typeface="HelveticaLTCYR-Roman"/>
                <a:cs typeface="HelveticaLTCYR-Roman"/>
              </a:rPr>
              <a:t>уста-  </a:t>
            </a:r>
            <a:r>
              <a:rPr sz="1100" dirty="0">
                <a:latin typeface="HelveticaLTCYR-Roman"/>
                <a:cs typeface="HelveticaLTCYR-Roman"/>
              </a:rPr>
              <a:t>новки, два незалежних нагрівальних</a:t>
            </a:r>
            <a:r>
              <a:rPr sz="1100" spc="-10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елемента.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8500" y="7596543"/>
            <a:ext cx="443865" cy="437515"/>
          </a:xfrm>
          <a:custGeom>
            <a:avLst/>
            <a:gdLst/>
            <a:ahLst/>
            <a:cxnLst/>
            <a:rect l="l" t="t" r="r" b="b"/>
            <a:pathLst>
              <a:path w="443865" h="437515">
                <a:moveTo>
                  <a:pt x="443636" y="437006"/>
                </a:moveTo>
                <a:lnTo>
                  <a:pt x="0" y="437006"/>
                </a:lnTo>
                <a:lnTo>
                  <a:pt x="0" y="0"/>
                </a:lnTo>
                <a:lnTo>
                  <a:pt x="443636" y="0"/>
                </a:lnTo>
                <a:lnTo>
                  <a:pt x="443636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711" y="7638125"/>
            <a:ext cx="138430" cy="353695"/>
          </a:xfrm>
          <a:custGeom>
            <a:avLst/>
            <a:gdLst/>
            <a:ahLst/>
            <a:cxnLst/>
            <a:rect l="l" t="t" r="r" b="b"/>
            <a:pathLst>
              <a:path w="138429" h="353695">
                <a:moveTo>
                  <a:pt x="70040" y="0"/>
                </a:moveTo>
                <a:lnTo>
                  <a:pt x="41756" y="27571"/>
                </a:lnTo>
                <a:lnTo>
                  <a:pt x="41681" y="223126"/>
                </a:lnTo>
                <a:lnTo>
                  <a:pt x="24822" y="233352"/>
                </a:lnTo>
                <a:lnTo>
                  <a:pt x="11644" y="247761"/>
                </a:lnTo>
                <a:lnTo>
                  <a:pt x="3064" y="265460"/>
                </a:lnTo>
                <a:lnTo>
                  <a:pt x="0" y="285559"/>
                </a:lnTo>
                <a:lnTo>
                  <a:pt x="5425" y="312034"/>
                </a:lnTo>
                <a:lnTo>
                  <a:pt x="20223" y="333651"/>
                </a:lnTo>
                <a:lnTo>
                  <a:pt x="42171" y="348224"/>
                </a:lnTo>
                <a:lnTo>
                  <a:pt x="69049" y="353568"/>
                </a:lnTo>
                <a:lnTo>
                  <a:pt x="95941" y="348224"/>
                </a:lnTo>
                <a:lnTo>
                  <a:pt x="99733" y="345706"/>
                </a:lnTo>
                <a:lnTo>
                  <a:pt x="69049" y="345706"/>
                </a:lnTo>
                <a:lnTo>
                  <a:pt x="45297" y="340957"/>
                </a:lnTo>
                <a:lnTo>
                  <a:pt x="25900" y="328077"/>
                </a:lnTo>
                <a:lnTo>
                  <a:pt x="12805" y="308975"/>
                </a:lnTo>
                <a:lnTo>
                  <a:pt x="7962" y="285559"/>
                </a:lnTo>
                <a:lnTo>
                  <a:pt x="10459" y="268698"/>
                </a:lnTo>
                <a:lnTo>
                  <a:pt x="41681" y="232067"/>
                </a:lnTo>
                <a:lnTo>
                  <a:pt x="66116" y="225679"/>
                </a:lnTo>
                <a:lnTo>
                  <a:pt x="67564" y="225374"/>
                </a:lnTo>
                <a:lnTo>
                  <a:pt x="100224" y="225374"/>
                </a:lnTo>
                <a:lnTo>
                  <a:pt x="98386" y="224193"/>
                </a:lnTo>
                <a:lnTo>
                  <a:pt x="98386" y="221170"/>
                </a:lnTo>
                <a:lnTo>
                  <a:pt x="90436" y="221170"/>
                </a:lnTo>
                <a:lnTo>
                  <a:pt x="88574" y="220586"/>
                </a:lnTo>
                <a:lnTo>
                  <a:pt x="49657" y="220586"/>
                </a:lnTo>
                <a:lnTo>
                  <a:pt x="49732" y="27571"/>
                </a:lnTo>
                <a:lnTo>
                  <a:pt x="70040" y="7835"/>
                </a:lnTo>
                <a:lnTo>
                  <a:pt x="89590" y="7835"/>
                </a:lnTo>
                <a:lnTo>
                  <a:pt x="81075" y="2188"/>
                </a:lnTo>
                <a:lnTo>
                  <a:pt x="70040" y="0"/>
                </a:lnTo>
                <a:close/>
              </a:path>
              <a:path w="138429" h="353695">
                <a:moveTo>
                  <a:pt x="100224" y="225374"/>
                </a:moveTo>
                <a:lnTo>
                  <a:pt x="71247" y="225374"/>
                </a:lnTo>
                <a:lnTo>
                  <a:pt x="73304" y="225767"/>
                </a:lnTo>
                <a:lnTo>
                  <a:pt x="75425" y="226021"/>
                </a:lnTo>
                <a:lnTo>
                  <a:pt x="77266" y="226148"/>
                </a:lnTo>
                <a:lnTo>
                  <a:pt x="77762" y="226237"/>
                </a:lnTo>
                <a:lnTo>
                  <a:pt x="121299" y="254657"/>
                </a:lnTo>
                <a:lnTo>
                  <a:pt x="130124" y="285559"/>
                </a:lnTo>
                <a:lnTo>
                  <a:pt x="125294" y="308975"/>
                </a:lnTo>
                <a:lnTo>
                  <a:pt x="112212" y="328077"/>
                </a:lnTo>
                <a:lnTo>
                  <a:pt x="92817" y="340957"/>
                </a:lnTo>
                <a:lnTo>
                  <a:pt x="69049" y="345706"/>
                </a:lnTo>
                <a:lnTo>
                  <a:pt x="99733" y="345706"/>
                </a:lnTo>
                <a:lnTo>
                  <a:pt x="117892" y="333651"/>
                </a:lnTo>
                <a:lnTo>
                  <a:pt x="132688" y="312034"/>
                </a:lnTo>
                <a:lnTo>
                  <a:pt x="138112" y="285559"/>
                </a:lnTo>
                <a:lnTo>
                  <a:pt x="135200" y="266021"/>
                </a:lnTo>
                <a:lnTo>
                  <a:pt x="127036" y="248746"/>
                </a:lnTo>
                <a:lnTo>
                  <a:pt x="114479" y="234537"/>
                </a:lnTo>
                <a:lnTo>
                  <a:pt x="100224" y="225374"/>
                </a:lnTo>
                <a:close/>
              </a:path>
              <a:path w="138429" h="353695">
                <a:moveTo>
                  <a:pt x="89590" y="7835"/>
                </a:moveTo>
                <a:lnTo>
                  <a:pt x="70040" y="7835"/>
                </a:lnTo>
                <a:lnTo>
                  <a:pt x="77970" y="9418"/>
                </a:lnTo>
                <a:lnTo>
                  <a:pt x="84448" y="13730"/>
                </a:lnTo>
                <a:lnTo>
                  <a:pt x="88821" y="20121"/>
                </a:lnTo>
                <a:lnTo>
                  <a:pt x="90360" y="27571"/>
                </a:lnTo>
                <a:lnTo>
                  <a:pt x="90436" y="221170"/>
                </a:lnTo>
                <a:lnTo>
                  <a:pt x="98386" y="221170"/>
                </a:lnTo>
                <a:lnTo>
                  <a:pt x="98311" y="27571"/>
                </a:lnTo>
                <a:lnTo>
                  <a:pt x="96159" y="17043"/>
                </a:lnTo>
                <a:lnTo>
                  <a:pt x="90085" y="8164"/>
                </a:lnTo>
                <a:lnTo>
                  <a:pt x="89590" y="7835"/>
                </a:lnTo>
                <a:close/>
              </a:path>
              <a:path w="138429" h="353695">
                <a:moveTo>
                  <a:pt x="77746" y="217487"/>
                </a:moveTo>
                <a:lnTo>
                  <a:pt x="67564" y="217487"/>
                </a:lnTo>
                <a:lnTo>
                  <a:pt x="66116" y="217754"/>
                </a:lnTo>
                <a:lnTo>
                  <a:pt x="63880" y="217957"/>
                </a:lnTo>
                <a:lnTo>
                  <a:pt x="62369" y="218071"/>
                </a:lnTo>
                <a:lnTo>
                  <a:pt x="58000" y="218592"/>
                </a:lnTo>
                <a:lnTo>
                  <a:pt x="53733" y="219405"/>
                </a:lnTo>
                <a:lnTo>
                  <a:pt x="49657" y="220586"/>
                </a:lnTo>
                <a:lnTo>
                  <a:pt x="88574" y="220586"/>
                </a:lnTo>
                <a:lnTo>
                  <a:pt x="86347" y="219887"/>
                </a:lnTo>
                <a:lnTo>
                  <a:pt x="82092" y="218909"/>
                </a:lnTo>
                <a:lnTo>
                  <a:pt x="77749" y="218313"/>
                </a:lnTo>
                <a:lnTo>
                  <a:pt x="77746" y="217487"/>
                </a:lnTo>
                <a:close/>
              </a:path>
              <a:path w="138429" h="353695">
                <a:moveTo>
                  <a:pt x="77711" y="207873"/>
                </a:moveTo>
                <a:lnTo>
                  <a:pt x="62369" y="207873"/>
                </a:lnTo>
                <a:lnTo>
                  <a:pt x="62369" y="218071"/>
                </a:lnTo>
                <a:lnTo>
                  <a:pt x="64554" y="217830"/>
                </a:lnTo>
                <a:lnTo>
                  <a:pt x="66751" y="217487"/>
                </a:lnTo>
                <a:lnTo>
                  <a:pt x="77746" y="217487"/>
                </a:lnTo>
                <a:lnTo>
                  <a:pt x="77711" y="207873"/>
                </a:lnTo>
                <a:close/>
              </a:path>
              <a:path w="138429" h="353695">
                <a:moveTo>
                  <a:pt x="84823" y="205625"/>
                </a:moveTo>
                <a:lnTo>
                  <a:pt x="54749" y="205625"/>
                </a:lnTo>
                <a:lnTo>
                  <a:pt x="54254" y="206095"/>
                </a:lnTo>
                <a:lnTo>
                  <a:pt x="54254" y="207365"/>
                </a:lnTo>
                <a:lnTo>
                  <a:pt x="54749" y="207873"/>
                </a:lnTo>
                <a:lnTo>
                  <a:pt x="84823" y="207873"/>
                </a:lnTo>
                <a:lnTo>
                  <a:pt x="85318" y="207365"/>
                </a:lnTo>
                <a:lnTo>
                  <a:pt x="85318" y="206095"/>
                </a:lnTo>
                <a:lnTo>
                  <a:pt x="84823" y="205625"/>
                </a:lnTo>
                <a:close/>
              </a:path>
              <a:path w="138429" h="353695">
                <a:moveTo>
                  <a:pt x="77711" y="172783"/>
                </a:moveTo>
                <a:lnTo>
                  <a:pt x="62369" y="172783"/>
                </a:lnTo>
                <a:lnTo>
                  <a:pt x="62369" y="205625"/>
                </a:lnTo>
                <a:lnTo>
                  <a:pt x="77711" y="205625"/>
                </a:lnTo>
                <a:lnTo>
                  <a:pt x="77711" y="172783"/>
                </a:lnTo>
                <a:close/>
              </a:path>
              <a:path w="138429" h="353695">
                <a:moveTo>
                  <a:pt x="84823" y="170535"/>
                </a:moveTo>
                <a:lnTo>
                  <a:pt x="54749" y="170535"/>
                </a:lnTo>
                <a:lnTo>
                  <a:pt x="54254" y="171018"/>
                </a:lnTo>
                <a:lnTo>
                  <a:pt x="54254" y="172275"/>
                </a:lnTo>
                <a:lnTo>
                  <a:pt x="54749" y="172783"/>
                </a:lnTo>
                <a:lnTo>
                  <a:pt x="84823" y="172783"/>
                </a:lnTo>
                <a:lnTo>
                  <a:pt x="85344" y="172275"/>
                </a:lnTo>
                <a:lnTo>
                  <a:pt x="85344" y="171018"/>
                </a:lnTo>
                <a:lnTo>
                  <a:pt x="84823" y="170535"/>
                </a:lnTo>
                <a:close/>
              </a:path>
              <a:path w="138429" h="353695">
                <a:moveTo>
                  <a:pt x="77711" y="137680"/>
                </a:moveTo>
                <a:lnTo>
                  <a:pt x="62369" y="137680"/>
                </a:lnTo>
                <a:lnTo>
                  <a:pt x="62369" y="170535"/>
                </a:lnTo>
                <a:lnTo>
                  <a:pt x="77711" y="170535"/>
                </a:lnTo>
                <a:lnTo>
                  <a:pt x="77711" y="137680"/>
                </a:lnTo>
                <a:close/>
              </a:path>
              <a:path w="138429" h="353695">
                <a:moveTo>
                  <a:pt x="84823" y="135445"/>
                </a:moveTo>
                <a:lnTo>
                  <a:pt x="54787" y="135445"/>
                </a:lnTo>
                <a:lnTo>
                  <a:pt x="54254" y="135928"/>
                </a:lnTo>
                <a:lnTo>
                  <a:pt x="54254" y="137210"/>
                </a:lnTo>
                <a:lnTo>
                  <a:pt x="54787" y="137680"/>
                </a:lnTo>
                <a:lnTo>
                  <a:pt x="84823" y="137680"/>
                </a:lnTo>
                <a:lnTo>
                  <a:pt x="85318" y="137210"/>
                </a:lnTo>
                <a:lnTo>
                  <a:pt x="85318" y="135928"/>
                </a:lnTo>
                <a:lnTo>
                  <a:pt x="84823" y="135445"/>
                </a:lnTo>
                <a:close/>
              </a:path>
              <a:path w="138429" h="353695">
                <a:moveTo>
                  <a:pt x="74256" y="22974"/>
                </a:moveTo>
                <a:lnTo>
                  <a:pt x="65798" y="22974"/>
                </a:lnTo>
                <a:lnTo>
                  <a:pt x="62369" y="26339"/>
                </a:lnTo>
                <a:lnTo>
                  <a:pt x="62369" y="65278"/>
                </a:lnTo>
                <a:lnTo>
                  <a:pt x="54749" y="65278"/>
                </a:lnTo>
                <a:lnTo>
                  <a:pt x="54254" y="65773"/>
                </a:lnTo>
                <a:lnTo>
                  <a:pt x="54254" y="67043"/>
                </a:lnTo>
                <a:lnTo>
                  <a:pt x="54749" y="67500"/>
                </a:lnTo>
                <a:lnTo>
                  <a:pt x="62369" y="67500"/>
                </a:lnTo>
                <a:lnTo>
                  <a:pt x="62369" y="100355"/>
                </a:lnTo>
                <a:lnTo>
                  <a:pt x="54749" y="100355"/>
                </a:lnTo>
                <a:lnTo>
                  <a:pt x="54254" y="100850"/>
                </a:lnTo>
                <a:lnTo>
                  <a:pt x="54254" y="102095"/>
                </a:lnTo>
                <a:lnTo>
                  <a:pt x="54749" y="102590"/>
                </a:lnTo>
                <a:lnTo>
                  <a:pt x="62369" y="102590"/>
                </a:lnTo>
                <a:lnTo>
                  <a:pt x="62369" y="135445"/>
                </a:lnTo>
                <a:lnTo>
                  <a:pt x="77711" y="135445"/>
                </a:lnTo>
                <a:lnTo>
                  <a:pt x="77711" y="126466"/>
                </a:lnTo>
                <a:lnTo>
                  <a:pt x="64655" y="126466"/>
                </a:lnTo>
                <a:lnTo>
                  <a:pt x="64655" y="27571"/>
                </a:lnTo>
                <a:lnTo>
                  <a:pt x="67081" y="25184"/>
                </a:lnTo>
                <a:lnTo>
                  <a:pt x="76491" y="25184"/>
                </a:lnTo>
                <a:lnTo>
                  <a:pt x="74256" y="22974"/>
                </a:lnTo>
                <a:close/>
              </a:path>
              <a:path w="138429" h="353695">
                <a:moveTo>
                  <a:pt x="76491" y="25184"/>
                </a:moveTo>
                <a:lnTo>
                  <a:pt x="72999" y="25184"/>
                </a:lnTo>
                <a:lnTo>
                  <a:pt x="75425" y="27571"/>
                </a:lnTo>
                <a:lnTo>
                  <a:pt x="75425" y="126466"/>
                </a:lnTo>
                <a:lnTo>
                  <a:pt x="77711" y="126466"/>
                </a:lnTo>
                <a:lnTo>
                  <a:pt x="77711" y="102590"/>
                </a:lnTo>
                <a:lnTo>
                  <a:pt x="84810" y="102590"/>
                </a:lnTo>
                <a:lnTo>
                  <a:pt x="85318" y="102095"/>
                </a:lnTo>
                <a:lnTo>
                  <a:pt x="85318" y="100850"/>
                </a:lnTo>
                <a:lnTo>
                  <a:pt x="84810" y="100355"/>
                </a:lnTo>
                <a:lnTo>
                  <a:pt x="77711" y="100355"/>
                </a:lnTo>
                <a:lnTo>
                  <a:pt x="77711" y="67500"/>
                </a:lnTo>
                <a:lnTo>
                  <a:pt x="84810" y="67500"/>
                </a:lnTo>
                <a:lnTo>
                  <a:pt x="85344" y="67043"/>
                </a:lnTo>
                <a:lnTo>
                  <a:pt x="85344" y="65773"/>
                </a:lnTo>
                <a:lnTo>
                  <a:pt x="84810" y="65278"/>
                </a:lnTo>
                <a:lnTo>
                  <a:pt x="77711" y="65278"/>
                </a:lnTo>
                <a:lnTo>
                  <a:pt x="77660" y="26339"/>
                </a:lnTo>
                <a:lnTo>
                  <a:pt x="76491" y="25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017" y="7890447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21450" y="0"/>
                </a:moveTo>
                <a:lnTo>
                  <a:pt x="18922" y="114"/>
                </a:lnTo>
                <a:lnTo>
                  <a:pt x="17424" y="1689"/>
                </a:lnTo>
                <a:lnTo>
                  <a:pt x="1460" y="18796"/>
                </a:lnTo>
                <a:lnTo>
                  <a:pt x="0" y="20421"/>
                </a:lnTo>
                <a:lnTo>
                  <a:pt x="126" y="22898"/>
                </a:lnTo>
                <a:lnTo>
                  <a:pt x="1714" y="24396"/>
                </a:lnTo>
                <a:lnTo>
                  <a:pt x="2489" y="25069"/>
                </a:lnTo>
                <a:lnTo>
                  <a:pt x="3467" y="25412"/>
                </a:lnTo>
                <a:lnTo>
                  <a:pt x="5524" y="25412"/>
                </a:lnTo>
                <a:lnTo>
                  <a:pt x="6603" y="25006"/>
                </a:lnTo>
                <a:lnTo>
                  <a:pt x="23329" y="6997"/>
                </a:lnTo>
                <a:lnTo>
                  <a:pt x="24828" y="5410"/>
                </a:lnTo>
                <a:lnTo>
                  <a:pt x="24701" y="2921"/>
                </a:lnTo>
                <a:lnTo>
                  <a:pt x="23088" y="1447"/>
                </a:lnTo>
                <a:lnTo>
                  <a:pt x="2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347" y="7776141"/>
            <a:ext cx="61594" cy="66040"/>
          </a:xfrm>
          <a:custGeom>
            <a:avLst/>
            <a:gdLst/>
            <a:ahLst/>
            <a:cxnLst/>
            <a:rect l="l" t="t" r="r" b="b"/>
            <a:pathLst>
              <a:path w="61595" h="66040">
                <a:moveTo>
                  <a:pt x="57260" y="11404"/>
                </a:moveTo>
                <a:lnTo>
                  <a:pt x="39128" y="11404"/>
                </a:lnTo>
                <a:lnTo>
                  <a:pt x="42786" y="14046"/>
                </a:lnTo>
                <a:lnTo>
                  <a:pt x="42786" y="24726"/>
                </a:lnTo>
                <a:lnTo>
                  <a:pt x="38646" y="25692"/>
                </a:lnTo>
                <a:lnTo>
                  <a:pt x="27444" y="27127"/>
                </a:lnTo>
                <a:lnTo>
                  <a:pt x="17905" y="28585"/>
                </a:lnTo>
                <a:lnTo>
                  <a:pt x="9055" y="31484"/>
                </a:lnTo>
                <a:lnTo>
                  <a:pt x="2538" y="37130"/>
                </a:lnTo>
                <a:lnTo>
                  <a:pt x="0" y="46824"/>
                </a:lnTo>
                <a:lnTo>
                  <a:pt x="1552" y="54664"/>
                </a:lnTo>
                <a:lnTo>
                  <a:pt x="6010" y="60558"/>
                </a:lnTo>
                <a:lnTo>
                  <a:pt x="13073" y="64268"/>
                </a:lnTo>
                <a:lnTo>
                  <a:pt x="22440" y="65557"/>
                </a:lnTo>
                <a:lnTo>
                  <a:pt x="29997" y="65557"/>
                </a:lnTo>
                <a:lnTo>
                  <a:pt x="37426" y="63030"/>
                </a:lnTo>
                <a:lnTo>
                  <a:pt x="42786" y="57746"/>
                </a:lnTo>
                <a:lnTo>
                  <a:pt x="59248" y="57746"/>
                </a:lnTo>
                <a:lnTo>
                  <a:pt x="59320" y="54381"/>
                </a:lnTo>
                <a:lnTo>
                  <a:pt x="21335" y="54381"/>
                </a:lnTo>
                <a:lnTo>
                  <a:pt x="17805" y="51257"/>
                </a:lnTo>
                <a:lnTo>
                  <a:pt x="17805" y="38531"/>
                </a:lnTo>
                <a:lnTo>
                  <a:pt x="24510" y="37820"/>
                </a:lnTo>
                <a:lnTo>
                  <a:pt x="34861" y="36131"/>
                </a:lnTo>
                <a:lnTo>
                  <a:pt x="38646" y="35890"/>
                </a:lnTo>
                <a:lnTo>
                  <a:pt x="42671" y="33616"/>
                </a:lnTo>
                <a:lnTo>
                  <a:pt x="59359" y="33616"/>
                </a:lnTo>
                <a:lnTo>
                  <a:pt x="59359" y="20167"/>
                </a:lnTo>
                <a:lnTo>
                  <a:pt x="57260" y="11404"/>
                </a:lnTo>
                <a:close/>
              </a:path>
              <a:path w="61595" h="66040">
                <a:moveTo>
                  <a:pt x="59248" y="57746"/>
                </a:moveTo>
                <a:lnTo>
                  <a:pt x="42786" y="57746"/>
                </a:lnTo>
                <a:lnTo>
                  <a:pt x="43035" y="60558"/>
                </a:lnTo>
                <a:lnTo>
                  <a:pt x="43167" y="61468"/>
                </a:lnTo>
                <a:lnTo>
                  <a:pt x="44005" y="63754"/>
                </a:lnTo>
                <a:lnTo>
                  <a:pt x="61556" y="63754"/>
                </a:lnTo>
                <a:lnTo>
                  <a:pt x="59232" y="58470"/>
                </a:lnTo>
                <a:lnTo>
                  <a:pt x="59248" y="57746"/>
                </a:lnTo>
                <a:close/>
              </a:path>
              <a:path w="61595" h="66040">
                <a:moveTo>
                  <a:pt x="59359" y="33616"/>
                </a:moveTo>
                <a:lnTo>
                  <a:pt x="42671" y="33616"/>
                </a:lnTo>
                <a:lnTo>
                  <a:pt x="42671" y="49466"/>
                </a:lnTo>
                <a:lnTo>
                  <a:pt x="36334" y="54381"/>
                </a:lnTo>
                <a:lnTo>
                  <a:pt x="59320" y="54381"/>
                </a:lnTo>
                <a:lnTo>
                  <a:pt x="59359" y="33616"/>
                </a:lnTo>
                <a:close/>
              </a:path>
              <a:path w="61595" h="66040">
                <a:moveTo>
                  <a:pt x="31940" y="0"/>
                </a:moveTo>
                <a:lnTo>
                  <a:pt x="19866" y="1321"/>
                </a:lnTo>
                <a:lnTo>
                  <a:pt x="10936" y="5264"/>
                </a:lnTo>
                <a:lnTo>
                  <a:pt x="5228" y="11797"/>
                </a:lnTo>
                <a:lnTo>
                  <a:pt x="2819" y="20891"/>
                </a:lnTo>
                <a:lnTo>
                  <a:pt x="19024" y="20891"/>
                </a:lnTo>
                <a:lnTo>
                  <a:pt x="20243" y="13804"/>
                </a:lnTo>
                <a:lnTo>
                  <a:pt x="23533" y="11404"/>
                </a:lnTo>
                <a:lnTo>
                  <a:pt x="57260" y="11404"/>
                </a:lnTo>
                <a:lnTo>
                  <a:pt x="56857" y="9724"/>
                </a:lnTo>
                <a:lnTo>
                  <a:pt x="50403" y="3602"/>
                </a:lnTo>
                <a:lnTo>
                  <a:pt x="41571" y="720"/>
                </a:lnTo>
                <a:lnTo>
                  <a:pt x="3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507" y="7777944"/>
            <a:ext cx="59055" cy="64135"/>
          </a:xfrm>
          <a:custGeom>
            <a:avLst/>
            <a:gdLst/>
            <a:ahLst/>
            <a:cxnLst/>
            <a:rect l="l" t="t" r="r" b="b"/>
            <a:pathLst>
              <a:path w="59054" h="64134">
                <a:moveTo>
                  <a:pt x="17424" y="0"/>
                </a:moveTo>
                <a:lnTo>
                  <a:pt x="0" y="0"/>
                </a:lnTo>
                <a:lnTo>
                  <a:pt x="0" y="41655"/>
                </a:lnTo>
                <a:lnTo>
                  <a:pt x="1524" y="51334"/>
                </a:lnTo>
                <a:lnTo>
                  <a:pt x="5894" y="58239"/>
                </a:lnTo>
                <a:lnTo>
                  <a:pt x="12799" y="62376"/>
                </a:lnTo>
                <a:lnTo>
                  <a:pt x="21932" y="63753"/>
                </a:lnTo>
                <a:lnTo>
                  <a:pt x="30949" y="63753"/>
                </a:lnTo>
                <a:lnTo>
                  <a:pt x="37642" y="60032"/>
                </a:lnTo>
                <a:lnTo>
                  <a:pt x="42405" y="53174"/>
                </a:lnTo>
                <a:lnTo>
                  <a:pt x="58864" y="53174"/>
                </a:lnTo>
                <a:lnTo>
                  <a:pt x="58864" y="49466"/>
                </a:lnTo>
                <a:lnTo>
                  <a:pt x="18160" y="49466"/>
                </a:lnTo>
                <a:lnTo>
                  <a:pt x="17424" y="43218"/>
                </a:lnTo>
                <a:lnTo>
                  <a:pt x="17424" y="0"/>
                </a:lnTo>
                <a:close/>
              </a:path>
              <a:path w="59054" h="64134">
                <a:moveTo>
                  <a:pt x="58864" y="53174"/>
                </a:moveTo>
                <a:lnTo>
                  <a:pt x="42405" y="53174"/>
                </a:lnTo>
                <a:lnTo>
                  <a:pt x="42405" y="61950"/>
                </a:lnTo>
                <a:lnTo>
                  <a:pt x="58864" y="61950"/>
                </a:lnTo>
                <a:lnTo>
                  <a:pt x="58864" y="53174"/>
                </a:lnTo>
                <a:close/>
              </a:path>
              <a:path w="59054" h="64134">
                <a:moveTo>
                  <a:pt x="58864" y="0"/>
                </a:moveTo>
                <a:lnTo>
                  <a:pt x="41681" y="0"/>
                </a:lnTo>
                <a:lnTo>
                  <a:pt x="41559" y="41655"/>
                </a:lnTo>
                <a:lnTo>
                  <a:pt x="38887" y="49466"/>
                </a:lnTo>
                <a:lnTo>
                  <a:pt x="58864" y="49466"/>
                </a:lnTo>
                <a:lnTo>
                  <a:pt x="5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2489" y="775921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40" h="81915">
                <a:moveTo>
                  <a:pt x="27673" y="30251"/>
                </a:moveTo>
                <a:lnTo>
                  <a:pt x="10477" y="30251"/>
                </a:lnTo>
                <a:lnTo>
                  <a:pt x="10477" y="62433"/>
                </a:lnTo>
                <a:lnTo>
                  <a:pt x="11434" y="71777"/>
                </a:lnTo>
                <a:lnTo>
                  <a:pt x="14654" y="77585"/>
                </a:lnTo>
                <a:lnTo>
                  <a:pt x="20662" y="80558"/>
                </a:lnTo>
                <a:lnTo>
                  <a:pt x="29984" y="81394"/>
                </a:lnTo>
                <a:lnTo>
                  <a:pt x="35712" y="81280"/>
                </a:lnTo>
                <a:lnTo>
                  <a:pt x="40462" y="80924"/>
                </a:lnTo>
                <a:lnTo>
                  <a:pt x="40462" y="68186"/>
                </a:lnTo>
                <a:lnTo>
                  <a:pt x="27787" y="68186"/>
                </a:lnTo>
                <a:lnTo>
                  <a:pt x="27673" y="30251"/>
                </a:lnTo>
                <a:close/>
              </a:path>
              <a:path w="40640" h="81915">
                <a:moveTo>
                  <a:pt x="40462" y="67945"/>
                </a:moveTo>
                <a:lnTo>
                  <a:pt x="38392" y="68186"/>
                </a:lnTo>
                <a:lnTo>
                  <a:pt x="40462" y="68186"/>
                </a:lnTo>
                <a:lnTo>
                  <a:pt x="40462" y="67945"/>
                </a:lnTo>
                <a:close/>
              </a:path>
              <a:path w="40640" h="81915">
                <a:moveTo>
                  <a:pt x="40462" y="18719"/>
                </a:moveTo>
                <a:lnTo>
                  <a:pt x="0" y="18719"/>
                </a:lnTo>
                <a:lnTo>
                  <a:pt x="0" y="30251"/>
                </a:lnTo>
                <a:lnTo>
                  <a:pt x="40462" y="30251"/>
                </a:lnTo>
                <a:lnTo>
                  <a:pt x="40462" y="18719"/>
                </a:lnTo>
                <a:close/>
              </a:path>
              <a:path w="40640" h="81915">
                <a:moveTo>
                  <a:pt x="27673" y="0"/>
                </a:moveTo>
                <a:lnTo>
                  <a:pt x="10477" y="0"/>
                </a:lnTo>
                <a:lnTo>
                  <a:pt x="10477" y="18719"/>
                </a:lnTo>
                <a:lnTo>
                  <a:pt x="27673" y="18719"/>
                </a:lnTo>
                <a:lnTo>
                  <a:pt x="27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291" y="7776143"/>
            <a:ext cx="65405" cy="66040"/>
          </a:xfrm>
          <a:custGeom>
            <a:avLst/>
            <a:gdLst/>
            <a:ahLst/>
            <a:cxnLst/>
            <a:rect l="l" t="t" r="r" b="b"/>
            <a:pathLst>
              <a:path w="65405" h="66040">
                <a:moveTo>
                  <a:pt x="32791" y="0"/>
                </a:moveTo>
                <a:lnTo>
                  <a:pt x="19336" y="2351"/>
                </a:lnTo>
                <a:lnTo>
                  <a:pt x="8990" y="9001"/>
                </a:lnTo>
                <a:lnTo>
                  <a:pt x="2346" y="19341"/>
                </a:lnTo>
                <a:lnTo>
                  <a:pt x="0" y="32765"/>
                </a:lnTo>
                <a:lnTo>
                  <a:pt x="2324" y="46265"/>
                </a:lnTo>
                <a:lnTo>
                  <a:pt x="8910" y="56648"/>
                </a:lnTo>
                <a:lnTo>
                  <a:pt x="19175" y="63316"/>
                </a:lnTo>
                <a:lnTo>
                  <a:pt x="32537" y="65671"/>
                </a:lnTo>
                <a:lnTo>
                  <a:pt x="45883" y="63334"/>
                </a:lnTo>
                <a:lnTo>
                  <a:pt x="56113" y="56695"/>
                </a:lnTo>
                <a:lnTo>
                  <a:pt x="58560" y="52819"/>
                </a:lnTo>
                <a:lnTo>
                  <a:pt x="22910" y="52819"/>
                </a:lnTo>
                <a:lnTo>
                  <a:pt x="17310" y="45504"/>
                </a:lnTo>
                <a:lnTo>
                  <a:pt x="17398" y="20294"/>
                </a:lnTo>
                <a:lnTo>
                  <a:pt x="23050" y="12979"/>
                </a:lnTo>
                <a:lnTo>
                  <a:pt x="58654" y="12979"/>
                </a:lnTo>
                <a:lnTo>
                  <a:pt x="56145" y="9001"/>
                </a:lnTo>
                <a:lnTo>
                  <a:pt x="45990" y="2351"/>
                </a:lnTo>
                <a:lnTo>
                  <a:pt x="32791" y="0"/>
                </a:lnTo>
                <a:close/>
              </a:path>
              <a:path w="65405" h="66040">
                <a:moveTo>
                  <a:pt x="58654" y="12979"/>
                </a:moveTo>
                <a:lnTo>
                  <a:pt x="41948" y="12979"/>
                </a:lnTo>
                <a:lnTo>
                  <a:pt x="47650" y="20294"/>
                </a:lnTo>
                <a:lnTo>
                  <a:pt x="47554" y="45504"/>
                </a:lnTo>
                <a:lnTo>
                  <a:pt x="42049" y="52819"/>
                </a:lnTo>
                <a:lnTo>
                  <a:pt x="58560" y="52819"/>
                </a:lnTo>
                <a:lnTo>
                  <a:pt x="62664" y="46319"/>
                </a:lnTo>
                <a:lnTo>
                  <a:pt x="64973" y="32765"/>
                </a:lnTo>
                <a:lnTo>
                  <a:pt x="62668" y="19341"/>
                </a:lnTo>
                <a:lnTo>
                  <a:pt x="58654" y="1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1895" y="7596543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5" h="437515">
                <a:moveTo>
                  <a:pt x="0" y="437006"/>
                </a:moveTo>
                <a:lnTo>
                  <a:pt x="437502" y="437006"/>
                </a:lnTo>
                <a:lnTo>
                  <a:pt x="437502" y="0"/>
                </a:lnTo>
                <a:lnTo>
                  <a:pt x="0" y="0"/>
                </a:lnTo>
                <a:lnTo>
                  <a:pt x="0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3900" y="7648511"/>
            <a:ext cx="158115" cy="333375"/>
          </a:xfrm>
          <a:custGeom>
            <a:avLst/>
            <a:gdLst/>
            <a:ahLst/>
            <a:cxnLst/>
            <a:rect l="l" t="t" r="r" b="b"/>
            <a:pathLst>
              <a:path w="158115" h="333375">
                <a:moveTo>
                  <a:pt x="138671" y="0"/>
                </a:moveTo>
                <a:lnTo>
                  <a:pt x="19215" y="0"/>
                </a:lnTo>
                <a:lnTo>
                  <a:pt x="11744" y="1510"/>
                </a:lnTo>
                <a:lnTo>
                  <a:pt x="5635" y="5627"/>
                </a:lnTo>
                <a:lnTo>
                  <a:pt x="1512" y="11728"/>
                </a:lnTo>
                <a:lnTo>
                  <a:pt x="0" y="19189"/>
                </a:lnTo>
                <a:lnTo>
                  <a:pt x="0" y="313880"/>
                </a:lnTo>
                <a:lnTo>
                  <a:pt x="1512" y="321341"/>
                </a:lnTo>
                <a:lnTo>
                  <a:pt x="5635" y="327442"/>
                </a:lnTo>
                <a:lnTo>
                  <a:pt x="11744" y="331559"/>
                </a:lnTo>
                <a:lnTo>
                  <a:pt x="19215" y="333070"/>
                </a:lnTo>
                <a:lnTo>
                  <a:pt x="138671" y="333070"/>
                </a:lnTo>
                <a:lnTo>
                  <a:pt x="146142" y="331559"/>
                </a:lnTo>
                <a:lnTo>
                  <a:pt x="152041" y="327583"/>
                </a:lnTo>
                <a:lnTo>
                  <a:pt x="11645" y="327583"/>
                </a:lnTo>
                <a:lnTo>
                  <a:pt x="5486" y="321436"/>
                </a:lnTo>
                <a:lnTo>
                  <a:pt x="5486" y="11633"/>
                </a:lnTo>
                <a:lnTo>
                  <a:pt x="11645" y="5473"/>
                </a:lnTo>
                <a:lnTo>
                  <a:pt x="152022" y="5473"/>
                </a:lnTo>
                <a:lnTo>
                  <a:pt x="146142" y="1510"/>
                </a:lnTo>
                <a:lnTo>
                  <a:pt x="138671" y="0"/>
                </a:lnTo>
                <a:close/>
              </a:path>
              <a:path w="158115" h="333375">
                <a:moveTo>
                  <a:pt x="152022" y="5473"/>
                </a:moveTo>
                <a:lnTo>
                  <a:pt x="146215" y="5473"/>
                </a:lnTo>
                <a:lnTo>
                  <a:pt x="152387" y="11633"/>
                </a:lnTo>
                <a:lnTo>
                  <a:pt x="152387" y="321436"/>
                </a:lnTo>
                <a:lnTo>
                  <a:pt x="146215" y="327583"/>
                </a:lnTo>
                <a:lnTo>
                  <a:pt x="152041" y="327583"/>
                </a:lnTo>
                <a:lnTo>
                  <a:pt x="152250" y="327442"/>
                </a:lnTo>
                <a:lnTo>
                  <a:pt x="156373" y="321341"/>
                </a:lnTo>
                <a:lnTo>
                  <a:pt x="157886" y="313880"/>
                </a:lnTo>
                <a:lnTo>
                  <a:pt x="157886" y="19189"/>
                </a:lnTo>
                <a:lnTo>
                  <a:pt x="156373" y="11728"/>
                </a:lnTo>
                <a:lnTo>
                  <a:pt x="152250" y="5627"/>
                </a:lnTo>
                <a:lnTo>
                  <a:pt x="152022" y="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3939" y="7823886"/>
            <a:ext cx="334010" cy="158115"/>
          </a:xfrm>
          <a:custGeom>
            <a:avLst/>
            <a:gdLst/>
            <a:ahLst/>
            <a:cxnLst/>
            <a:rect l="l" t="t" r="r" b="b"/>
            <a:pathLst>
              <a:path w="334009" h="158115">
                <a:moveTo>
                  <a:pt x="306197" y="152209"/>
                </a:moveTo>
                <a:lnTo>
                  <a:pt x="289725" y="152209"/>
                </a:lnTo>
                <a:lnTo>
                  <a:pt x="289725" y="157695"/>
                </a:lnTo>
                <a:lnTo>
                  <a:pt x="306197" y="157695"/>
                </a:lnTo>
                <a:lnTo>
                  <a:pt x="306197" y="152209"/>
                </a:lnTo>
                <a:close/>
              </a:path>
              <a:path w="334009" h="158115">
                <a:moveTo>
                  <a:pt x="273265" y="152209"/>
                </a:moveTo>
                <a:lnTo>
                  <a:pt x="256794" y="152209"/>
                </a:lnTo>
                <a:lnTo>
                  <a:pt x="256794" y="157695"/>
                </a:lnTo>
                <a:lnTo>
                  <a:pt x="273265" y="157695"/>
                </a:lnTo>
                <a:lnTo>
                  <a:pt x="273265" y="152209"/>
                </a:lnTo>
                <a:close/>
              </a:path>
              <a:path w="334009" h="158115">
                <a:moveTo>
                  <a:pt x="240322" y="152209"/>
                </a:moveTo>
                <a:lnTo>
                  <a:pt x="223862" y="152209"/>
                </a:lnTo>
                <a:lnTo>
                  <a:pt x="223862" y="157695"/>
                </a:lnTo>
                <a:lnTo>
                  <a:pt x="240322" y="157695"/>
                </a:lnTo>
                <a:lnTo>
                  <a:pt x="240322" y="152209"/>
                </a:lnTo>
                <a:close/>
              </a:path>
              <a:path w="334009" h="158115">
                <a:moveTo>
                  <a:pt x="207390" y="152209"/>
                </a:moveTo>
                <a:lnTo>
                  <a:pt x="190931" y="152209"/>
                </a:lnTo>
                <a:lnTo>
                  <a:pt x="190931" y="157695"/>
                </a:lnTo>
                <a:lnTo>
                  <a:pt x="207390" y="157695"/>
                </a:lnTo>
                <a:lnTo>
                  <a:pt x="207390" y="152209"/>
                </a:lnTo>
                <a:close/>
              </a:path>
              <a:path w="334009" h="158115">
                <a:moveTo>
                  <a:pt x="174459" y="152209"/>
                </a:moveTo>
                <a:lnTo>
                  <a:pt x="157987" y="152209"/>
                </a:lnTo>
                <a:lnTo>
                  <a:pt x="157987" y="157695"/>
                </a:lnTo>
                <a:lnTo>
                  <a:pt x="174459" y="157695"/>
                </a:lnTo>
                <a:lnTo>
                  <a:pt x="174459" y="152209"/>
                </a:lnTo>
                <a:close/>
              </a:path>
              <a:path w="334009" h="158115">
                <a:moveTo>
                  <a:pt x="141528" y="152209"/>
                </a:moveTo>
                <a:lnTo>
                  <a:pt x="125069" y="152209"/>
                </a:lnTo>
                <a:lnTo>
                  <a:pt x="125069" y="157695"/>
                </a:lnTo>
                <a:lnTo>
                  <a:pt x="141528" y="157695"/>
                </a:lnTo>
                <a:lnTo>
                  <a:pt x="141528" y="152209"/>
                </a:lnTo>
                <a:close/>
              </a:path>
              <a:path w="334009" h="158115">
                <a:moveTo>
                  <a:pt x="108597" y="152209"/>
                </a:moveTo>
                <a:lnTo>
                  <a:pt x="92125" y="152209"/>
                </a:lnTo>
                <a:lnTo>
                  <a:pt x="92125" y="157695"/>
                </a:lnTo>
                <a:lnTo>
                  <a:pt x="108597" y="157695"/>
                </a:lnTo>
                <a:lnTo>
                  <a:pt x="108597" y="152209"/>
                </a:lnTo>
                <a:close/>
              </a:path>
              <a:path w="334009" h="158115">
                <a:moveTo>
                  <a:pt x="75666" y="152209"/>
                </a:moveTo>
                <a:lnTo>
                  <a:pt x="59207" y="152209"/>
                </a:lnTo>
                <a:lnTo>
                  <a:pt x="59207" y="157695"/>
                </a:lnTo>
                <a:lnTo>
                  <a:pt x="75666" y="157695"/>
                </a:lnTo>
                <a:lnTo>
                  <a:pt x="75666" y="152209"/>
                </a:lnTo>
                <a:close/>
              </a:path>
              <a:path w="334009" h="158115">
                <a:moveTo>
                  <a:pt x="42735" y="152209"/>
                </a:moveTo>
                <a:lnTo>
                  <a:pt x="26276" y="152209"/>
                </a:lnTo>
                <a:lnTo>
                  <a:pt x="26276" y="157695"/>
                </a:lnTo>
                <a:lnTo>
                  <a:pt x="42735" y="157695"/>
                </a:lnTo>
                <a:lnTo>
                  <a:pt x="42735" y="152209"/>
                </a:lnTo>
                <a:close/>
              </a:path>
              <a:path w="334009" h="158115">
                <a:moveTo>
                  <a:pt x="327926" y="139331"/>
                </a:moveTo>
                <a:lnTo>
                  <a:pt x="327659" y="144005"/>
                </a:lnTo>
                <a:lnTo>
                  <a:pt x="325043" y="148158"/>
                </a:lnTo>
                <a:lnTo>
                  <a:pt x="320954" y="150456"/>
                </a:lnTo>
                <a:lnTo>
                  <a:pt x="323634" y="155244"/>
                </a:lnTo>
                <a:lnTo>
                  <a:pt x="329374" y="152019"/>
                </a:lnTo>
                <a:lnTo>
                  <a:pt x="333032" y="146189"/>
                </a:lnTo>
                <a:lnTo>
                  <a:pt x="333413" y="139649"/>
                </a:lnTo>
                <a:lnTo>
                  <a:pt x="327926" y="139331"/>
                </a:lnTo>
                <a:close/>
              </a:path>
              <a:path w="334009" h="158115">
                <a:moveTo>
                  <a:pt x="5486" y="128206"/>
                </a:moveTo>
                <a:lnTo>
                  <a:pt x="0" y="128206"/>
                </a:lnTo>
                <a:lnTo>
                  <a:pt x="0" y="145059"/>
                </a:lnTo>
                <a:lnTo>
                  <a:pt x="3276" y="151104"/>
                </a:lnTo>
                <a:lnTo>
                  <a:pt x="8826" y="154647"/>
                </a:lnTo>
                <a:lnTo>
                  <a:pt x="11785" y="150037"/>
                </a:lnTo>
                <a:lnTo>
                  <a:pt x="7835" y="147497"/>
                </a:lnTo>
                <a:lnTo>
                  <a:pt x="5486" y="143179"/>
                </a:lnTo>
                <a:lnTo>
                  <a:pt x="5486" y="128206"/>
                </a:lnTo>
                <a:close/>
              </a:path>
              <a:path w="334009" h="158115">
                <a:moveTo>
                  <a:pt x="333438" y="106591"/>
                </a:moveTo>
                <a:lnTo>
                  <a:pt x="327952" y="106591"/>
                </a:lnTo>
                <a:lnTo>
                  <a:pt x="327952" y="123037"/>
                </a:lnTo>
                <a:lnTo>
                  <a:pt x="333438" y="123037"/>
                </a:lnTo>
                <a:lnTo>
                  <a:pt x="333438" y="106591"/>
                </a:lnTo>
                <a:close/>
              </a:path>
              <a:path w="334009" h="158115">
                <a:moveTo>
                  <a:pt x="5486" y="95288"/>
                </a:moveTo>
                <a:lnTo>
                  <a:pt x="0" y="95288"/>
                </a:lnTo>
                <a:lnTo>
                  <a:pt x="0" y="111747"/>
                </a:lnTo>
                <a:lnTo>
                  <a:pt x="5486" y="111747"/>
                </a:lnTo>
                <a:lnTo>
                  <a:pt x="5486" y="95288"/>
                </a:lnTo>
                <a:close/>
              </a:path>
              <a:path w="334009" h="158115">
                <a:moveTo>
                  <a:pt x="333438" y="73698"/>
                </a:moveTo>
                <a:lnTo>
                  <a:pt x="327952" y="73698"/>
                </a:lnTo>
                <a:lnTo>
                  <a:pt x="327952" y="90144"/>
                </a:lnTo>
                <a:lnTo>
                  <a:pt x="333438" y="90144"/>
                </a:lnTo>
                <a:lnTo>
                  <a:pt x="333438" y="73698"/>
                </a:lnTo>
                <a:close/>
              </a:path>
              <a:path w="334009" h="158115">
                <a:moveTo>
                  <a:pt x="5486" y="62407"/>
                </a:moveTo>
                <a:lnTo>
                  <a:pt x="0" y="62407"/>
                </a:lnTo>
                <a:lnTo>
                  <a:pt x="0" y="78841"/>
                </a:lnTo>
                <a:lnTo>
                  <a:pt x="5486" y="78841"/>
                </a:lnTo>
                <a:lnTo>
                  <a:pt x="5486" y="62407"/>
                </a:lnTo>
                <a:close/>
              </a:path>
              <a:path w="334009" h="158115">
                <a:moveTo>
                  <a:pt x="333438" y="40805"/>
                </a:moveTo>
                <a:lnTo>
                  <a:pt x="327952" y="40805"/>
                </a:lnTo>
                <a:lnTo>
                  <a:pt x="327952" y="57238"/>
                </a:lnTo>
                <a:lnTo>
                  <a:pt x="333438" y="57238"/>
                </a:lnTo>
                <a:lnTo>
                  <a:pt x="333438" y="40805"/>
                </a:lnTo>
                <a:close/>
              </a:path>
              <a:path w="334009" h="158115">
                <a:moveTo>
                  <a:pt x="5486" y="29502"/>
                </a:moveTo>
                <a:lnTo>
                  <a:pt x="0" y="29502"/>
                </a:lnTo>
                <a:lnTo>
                  <a:pt x="0" y="45948"/>
                </a:lnTo>
                <a:lnTo>
                  <a:pt x="5486" y="45948"/>
                </a:lnTo>
                <a:lnTo>
                  <a:pt x="5486" y="29502"/>
                </a:lnTo>
                <a:close/>
              </a:path>
              <a:path w="334009" h="158115">
                <a:moveTo>
                  <a:pt x="329095" y="7035"/>
                </a:moveTo>
                <a:lnTo>
                  <a:pt x="324853" y="10515"/>
                </a:lnTo>
                <a:lnTo>
                  <a:pt x="326847" y="12954"/>
                </a:lnTo>
                <a:lnTo>
                  <a:pt x="327964" y="16040"/>
                </a:lnTo>
                <a:lnTo>
                  <a:pt x="327964" y="24345"/>
                </a:lnTo>
                <a:lnTo>
                  <a:pt x="333438" y="24345"/>
                </a:lnTo>
                <a:lnTo>
                  <a:pt x="333438" y="14770"/>
                </a:lnTo>
                <a:lnTo>
                  <a:pt x="331889" y="10452"/>
                </a:lnTo>
                <a:lnTo>
                  <a:pt x="329095" y="7035"/>
                </a:lnTo>
                <a:close/>
              </a:path>
              <a:path w="334009" h="158115">
                <a:moveTo>
                  <a:pt x="15430" y="393"/>
                </a:moveTo>
                <a:lnTo>
                  <a:pt x="8978" y="1663"/>
                </a:lnTo>
                <a:lnTo>
                  <a:pt x="3708" y="6083"/>
                </a:lnTo>
                <a:lnTo>
                  <a:pt x="1320" y="12204"/>
                </a:lnTo>
                <a:lnTo>
                  <a:pt x="6426" y="14211"/>
                </a:lnTo>
                <a:lnTo>
                  <a:pt x="8128" y="9893"/>
                </a:lnTo>
                <a:lnTo>
                  <a:pt x="11976" y="6667"/>
                </a:lnTo>
                <a:lnTo>
                  <a:pt x="16497" y="5753"/>
                </a:lnTo>
                <a:lnTo>
                  <a:pt x="15430" y="393"/>
                </a:lnTo>
                <a:close/>
              </a:path>
              <a:path w="334009" h="158115">
                <a:moveTo>
                  <a:pt x="312343" y="0"/>
                </a:moveTo>
                <a:lnTo>
                  <a:pt x="295859" y="0"/>
                </a:lnTo>
                <a:lnTo>
                  <a:pt x="295859" y="5499"/>
                </a:lnTo>
                <a:lnTo>
                  <a:pt x="312343" y="5499"/>
                </a:lnTo>
                <a:lnTo>
                  <a:pt x="312343" y="0"/>
                </a:lnTo>
                <a:close/>
              </a:path>
              <a:path w="334009" h="158115">
                <a:moveTo>
                  <a:pt x="279387" y="0"/>
                </a:moveTo>
                <a:lnTo>
                  <a:pt x="262928" y="0"/>
                </a:lnTo>
                <a:lnTo>
                  <a:pt x="262928" y="5499"/>
                </a:lnTo>
                <a:lnTo>
                  <a:pt x="279387" y="5499"/>
                </a:lnTo>
                <a:lnTo>
                  <a:pt x="279387" y="0"/>
                </a:lnTo>
                <a:close/>
              </a:path>
              <a:path w="334009" h="158115">
                <a:moveTo>
                  <a:pt x="246468" y="0"/>
                </a:moveTo>
                <a:lnTo>
                  <a:pt x="229997" y="0"/>
                </a:lnTo>
                <a:lnTo>
                  <a:pt x="229997" y="5499"/>
                </a:lnTo>
                <a:lnTo>
                  <a:pt x="246468" y="5499"/>
                </a:lnTo>
                <a:lnTo>
                  <a:pt x="246468" y="0"/>
                </a:lnTo>
                <a:close/>
              </a:path>
              <a:path w="334009" h="158115">
                <a:moveTo>
                  <a:pt x="213537" y="0"/>
                </a:moveTo>
                <a:lnTo>
                  <a:pt x="197078" y="0"/>
                </a:lnTo>
                <a:lnTo>
                  <a:pt x="197078" y="5499"/>
                </a:lnTo>
                <a:lnTo>
                  <a:pt x="213537" y="5499"/>
                </a:lnTo>
                <a:lnTo>
                  <a:pt x="213537" y="0"/>
                </a:lnTo>
                <a:close/>
              </a:path>
              <a:path w="334009" h="158115">
                <a:moveTo>
                  <a:pt x="180606" y="0"/>
                </a:moveTo>
                <a:lnTo>
                  <a:pt x="164147" y="0"/>
                </a:lnTo>
                <a:lnTo>
                  <a:pt x="164147" y="5499"/>
                </a:lnTo>
                <a:lnTo>
                  <a:pt x="180606" y="5499"/>
                </a:lnTo>
                <a:lnTo>
                  <a:pt x="180606" y="0"/>
                </a:lnTo>
                <a:close/>
              </a:path>
              <a:path w="334009" h="158115">
                <a:moveTo>
                  <a:pt x="147675" y="0"/>
                </a:moveTo>
                <a:lnTo>
                  <a:pt x="131203" y="0"/>
                </a:lnTo>
                <a:lnTo>
                  <a:pt x="131203" y="5499"/>
                </a:lnTo>
                <a:lnTo>
                  <a:pt x="147675" y="5499"/>
                </a:lnTo>
                <a:lnTo>
                  <a:pt x="147675" y="0"/>
                </a:lnTo>
                <a:close/>
              </a:path>
              <a:path w="334009" h="158115">
                <a:moveTo>
                  <a:pt x="114744" y="0"/>
                </a:moveTo>
                <a:lnTo>
                  <a:pt x="98272" y="0"/>
                </a:lnTo>
                <a:lnTo>
                  <a:pt x="98272" y="5499"/>
                </a:lnTo>
                <a:lnTo>
                  <a:pt x="114744" y="5499"/>
                </a:lnTo>
                <a:lnTo>
                  <a:pt x="114744" y="0"/>
                </a:lnTo>
                <a:close/>
              </a:path>
              <a:path w="334009" h="158115">
                <a:moveTo>
                  <a:pt x="81813" y="0"/>
                </a:moveTo>
                <a:lnTo>
                  <a:pt x="65341" y="0"/>
                </a:lnTo>
                <a:lnTo>
                  <a:pt x="65341" y="5499"/>
                </a:lnTo>
                <a:lnTo>
                  <a:pt x="81813" y="5499"/>
                </a:lnTo>
                <a:lnTo>
                  <a:pt x="81813" y="0"/>
                </a:lnTo>
                <a:close/>
              </a:path>
              <a:path w="334009" h="158115">
                <a:moveTo>
                  <a:pt x="48869" y="0"/>
                </a:moveTo>
                <a:lnTo>
                  <a:pt x="32397" y="0"/>
                </a:lnTo>
                <a:lnTo>
                  <a:pt x="32397" y="5499"/>
                </a:lnTo>
                <a:lnTo>
                  <a:pt x="48869" y="5499"/>
                </a:lnTo>
                <a:lnTo>
                  <a:pt x="48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996" y="7860227"/>
            <a:ext cx="85725" cy="102870"/>
          </a:xfrm>
          <a:custGeom>
            <a:avLst/>
            <a:gdLst/>
            <a:ahLst/>
            <a:cxnLst/>
            <a:rect l="l" t="t" r="r" b="b"/>
            <a:pathLst>
              <a:path w="85725" h="102870">
                <a:moveTo>
                  <a:pt x="48717" y="0"/>
                </a:moveTo>
                <a:lnTo>
                  <a:pt x="16081" y="24685"/>
                </a:lnTo>
                <a:lnTo>
                  <a:pt x="6084" y="71764"/>
                </a:lnTo>
                <a:lnTo>
                  <a:pt x="0" y="102793"/>
                </a:lnTo>
                <a:lnTo>
                  <a:pt x="85724" y="102793"/>
                </a:lnTo>
                <a:lnTo>
                  <a:pt x="85107" y="100063"/>
                </a:lnTo>
                <a:lnTo>
                  <a:pt x="3327" y="100063"/>
                </a:lnTo>
                <a:lnTo>
                  <a:pt x="6686" y="82931"/>
                </a:lnTo>
                <a:lnTo>
                  <a:pt x="15839" y="36922"/>
                </a:lnTo>
                <a:lnTo>
                  <a:pt x="37414" y="2781"/>
                </a:lnTo>
                <a:lnTo>
                  <a:pt x="54378" y="2730"/>
                </a:lnTo>
                <a:lnTo>
                  <a:pt x="53505" y="1651"/>
                </a:lnTo>
                <a:lnTo>
                  <a:pt x="48717" y="0"/>
                </a:lnTo>
                <a:close/>
              </a:path>
              <a:path w="85725" h="102870">
                <a:moveTo>
                  <a:pt x="54378" y="2730"/>
                </a:moveTo>
                <a:lnTo>
                  <a:pt x="47993" y="2730"/>
                </a:lnTo>
                <a:lnTo>
                  <a:pt x="52031" y="4191"/>
                </a:lnTo>
                <a:lnTo>
                  <a:pt x="58712" y="12446"/>
                </a:lnTo>
                <a:lnTo>
                  <a:pt x="71285" y="51816"/>
                </a:lnTo>
                <a:lnTo>
                  <a:pt x="75245" y="69029"/>
                </a:lnTo>
                <a:lnTo>
                  <a:pt x="78260" y="82237"/>
                </a:lnTo>
                <a:lnTo>
                  <a:pt x="82295" y="100063"/>
                </a:lnTo>
                <a:lnTo>
                  <a:pt x="85107" y="100063"/>
                </a:lnTo>
                <a:lnTo>
                  <a:pt x="81462" y="83958"/>
                </a:lnTo>
                <a:lnTo>
                  <a:pt x="74599" y="53975"/>
                </a:lnTo>
                <a:lnTo>
                  <a:pt x="70357" y="35178"/>
                </a:lnTo>
                <a:lnTo>
                  <a:pt x="67768" y="25506"/>
                </a:lnTo>
                <a:lnTo>
                  <a:pt x="64687" y="17174"/>
                </a:lnTo>
                <a:lnTo>
                  <a:pt x="60832" y="10706"/>
                </a:lnTo>
                <a:lnTo>
                  <a:pt x="54378" y="2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6051" y="7860012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0" y="8547"/>
                </a:moveTo>
                <a:lnTo>
                  <a:pt x="0" y="0"/>
                </a:lnTo>
                <a:lnTo>
                  <a:pt x="1498" y="279"/>
                </a:lnTo>
                <a:lnTo>
                  <a:pt x="4038" y="800"/>
                </a:lnTo>
                <a:lnTo>
                  <a:pt x="8115" y="161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0278" y="7865498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69" h="7620">
                <a:moveTo>
                  <a:pt x="0" y="0"/>
                </a:moveTo>
                <a:lnTo>
                  <a:pt x="6832" y="1320"/>
                </a:lnTo>
                <a:lnTo>
                  <a:pt x="14579" y="2819"/>
                </a:lnTo>
                <a:lnTo>
                  <a:pt x="22364" y="4356"/>
                </a:lnTo>
                <a:lnTo>
                  <a:pt x="24384" y="4749"/>
                </a:lnTo>
                <a:lnTo>
                  <a:pt x="26390" y="5143"/>
                </a:lnTo>
                <a:lnTo>
                  <a:pt x="28409" y="5524"/>
                </a:lnTo>
                <a:lnTo>
                  <a:pt x="31940" y="6197"/>
                </a:lnTo>
                <a:lnTo>
                  <a:pt x="35420" y="6870"/>
                </a:lnTo>
                <a:lnTo>
                  <a:pt x="38798" y="75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7885" y="7878770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4">
                <a:moveTo>
                  <a:pt x="1562" y="0"/>
                </a:moveTo>
                <a:lnTo>
                  <a:pt x="5219" y="1549"/>
                </a:lnTo>
                <a:lnTo>
                  <a:pt x="8293" y="3352"/>
                </a:lnTo>
                <a:lnTo>
                  <a:pt x="10515" y="5549"/>
                </a:lnTo>
                <a:lnTo>
                  <a:pt x="17449" y="12344"/>
                </a:lnTo>
                <a:lnTo>
                  <a:pt x="18427" y="17627"/>
                </a:lnTo>
                <a:lnTo>
                  <a:pt x="18453" y="21894"/>
                </a:lnTo>
                <a:lnTo>
                  <a:pt x="18453" y="22339"/>
                </a:lnTo>
                <a:lnTo>
                  <a:pt x="18453" y="28892"/>
                </a:lnTo>
                <a:lnTo>
                  <a:pt x="16840" y="33489"/>
                </a:lnTo>
                <a:lnTo>
                  <a:pt x="7950" y="40563"/>
                </a:lnTo>
                <a:lnTo>
                  <a:pt x="5816" y="42252"/>
                </a:lnTo>
                <a:lnTo>
                  <a:pt x="3124" y="43688"/>
                </a:lnTo>
                <a:lnTo>
                  <a:pt x="0" y="4495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05556" y="7928833"/>
            <a:ext cx="25400" cy="5715"/>
          </a:xfrm>
          <a:custGeom>
            <a:avLst/>
            <a:gdLst/>
            <a:ahLst/>
            <a:cxnLst/>
            <a:rect l="l" t="t" r="r" b="b"/>
            <a:pathLst>
              <a:path w="25400" h="5715">
                <a:moveTo>
                  <a:pt x="24853" y="0"/>
                </a:moveTo>
                <a:lnTo>
                  <a:pt x="21958" y="673"/>
                </a:lnTo>
                <a:lnTo>
                  <a:pt x="18973" y="1320"/>
                </a:lnTo>
                <a:lnTo>
                  <a:pt x="15963" y="1968"/>
                </a:lnTo>
                <a:lnTo>
                  <a:pt x="13271" y="2540"/>
                </a:lnTo>
                <a:lnTo>
                  <a:pt x="10528" y="3162"/>
                </a:lnTo>
                <a:lnTo>
                  <a:pt x="7810" y="3759"/>
                </a:lnTo>
                <a:lnTo>
                  <a:pt x="5194" y="4343"/>
                </a:lnTo>
                <a:lnTo>
                  <a:pt x="2578" y="4940"/>
                </a:lnTo>
                <a:lnTo>
                  <a:pt x="0" y="552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2112" y="793786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5" h="1904">
                <a:moveTo>
                  <a:pt x="7810" y="0"/>
                </a:moveTo>
                <a:lnTo>
                  <a:pt x="5041" y="622"/>
                </a:lnTo>
                <a:lnTo>
                  <a:pt x="2413" y="1206"/>
                </a:lnTo>
                <a:lnTo>
                  <a:pt x="0" y="173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6054" y="7935047"/>
            <a:ext cx="8255" cy="8890"/>
          </a:xfrm>
          <a:custGeom>
            <a:avLst/>
            <a:gdLst/>
            <a:ahLst/>
            <a:cxnLst/>
            <a:rect l="l" t="t" r="r" b="b"/>
            <a:pathLst>
              <a:path w="8255" h="8890">
                <a:moveTo>
                  <a:pt x="8000" y="6680"/>
                </a:moveTo>
                <a:lnTo>
                  <a:pt x="4927" y="7404"/>
                </a:lnTo>
                <a:lnTo>
                  <a:pt x="2717" y="7924"/>
                </a:lnTo>
                <a:lnTo>
                  <a:pt x="1701" y="8153"/>
                </a:lnTo>
                <a:lnTo>
                  <a:pt x="0" y="8559"/>
                </a:lnTo>
                <a:lnTo>
                  <a:pt x="0" y="6934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5763" y="7879462"/>
            <a:ext cx="0" cy="34290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3807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3612" y="7882108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2903" y="0"/>
                </a:moveTo>
                <a:lnTo>
                  <a:pt x="3746" y="0"/>
                </a:lnTo>
                <a:lnTo>
                  <a:pt x="0" y="3721"/>
                </a:lnTo>
                <a:lnTo>
                  <a:pt x="0" y="12877"/>
                </a:lnTo>
                <a:lnTo>
                  <a:pt x="3746" y="16598"/>
                </a:lnTo>
                <a:lnTo>
                  <a:pt x="12903" y="16598"/>
                </a:lnTo>
                <a:lnTo>
                  <a:pt x="15646" y="13855"/>
                </a:lnTo>
                <a:lnTo>
                  <a:pt x="5245" y="13855"/>
                </a:lnTo>
                <a:lnTo>
                  <a:pt x="2755" y="11379"/>
                </a:lnTo>
                <a:lnTo>
                  <a:pt x="2755" y="5219"/>
                </a:lnTo>
                <a:lnTo>
                  <a:pt x="5245" y="2730"/>
                </a:lnTo>
                <a:lnTo>
                  <a:pt x="15633" y="2730"/>
                </a:lnTo>
                <a:lnTo>
                  <a:pt x="12903" y="0"/>
                </a:lnTo>
                <a:close/>
              </a:path>
              <a:path w="17144" h="17145">
                <a:moveTo>
                  <a:pt x="15633" y="2730"/>
                </a:moveTo>
                <a:lnTo>
                  <a:pt x="11391" y="2730"/>
                </a:lnTo>
                <a:lnTo>
                  <a:pt x="13893" y="5219"/>
                </a:lnTo>
                <a:lnTo>
                  <a:pt x="13893" y="11379"/>
                </a:lnTo>
                <a:lnTo>
                  <a:pt x="11391" y="13855"/>
                </a:lnTo>
                <a:lnTo>
                  <a:pt x="15646" y="13855"/>
                </a:lnTo>
                <a:lnTo>
                  <a:pt x="16624" y="12877"/>
                </a:lnTo>
                <a:lnTo>
                  <a:pt x="16624" y="3721"/>
                </a:lnTo>
                <a:lnTo>
                  <a:pt x="15633" y="2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10721" y="792900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16560" y="0"/>
                </a:moveTo>
                <a:lnTo>
                  <a:pt x="4775" y="0"/>
                </a:lnTo>
                <a:lnTo>
                  <a:pt x="0" y="4775"/>
                </a:lnTo>
                <a:lnTo>
                  <a:pt x="0" y="16535"/>
                </a:lnTo>
                <a:lnTo>
                  <a:pt x="4775" y="21323"/>
                </a:lnTo>
                <a:lnTo>
                  <a:pt x="16560" y="21323"/>
                </a:lnTo>
                <a:lnTo>
                  <a:pt x="19296" y="18580"/>
                </a:lnTo>
                <a:lnTo>
                  <a:pt x="6311" y="18580"/>
                </a:lnTo>
                <a:lnTo>
                  <a:pt x="2755" y="15024"/>
                </a:lnTo>
                <a:lnTo>
                  <a:pt x="2755" y="6286"/>
                </a:lnTo>
                <a:lnTo>
                  <a:pt x="6311" y="2743"/>
                </a:lnTo>
                <a:lnTo>
                  <a:pt x="19303" y="2743"/>
                </a:lnTo>
                <a:lnTo>
                  <a:pt x="16560" y="0"/>
                </a:lnTo>
                <a:close/>
              </a:path>
              <a:path w="21590" h="21590">
                <a:moveTo>
                  <a:pt x="19303" y="2743"/>
                </a:moveTo>
                <a:lnTo>
                  <a:pt x="15036" y="2743"/>
                </a:lnTo>
                <a:lnTo>
                  <a:pt x="18605" y="6286"/>
                </a:lnTo>
                <a:lnTo>
                  <a:pt x="18605" y="15024"/>
                </a:lnTo>
                <a:lnTo>
                  <a:pt x="15036" y="18580"/>
                </a:lnTo>
                <a:lnTo>
                  <a:pt x="19296" y="18580"/>
                </a:lnTo>
                <a:lnTo>
                  <a:pt x="21335" y="16535"/>
                </a:lnTo>
                <a:lnTo>
                  <a:pt x="21335" y="4775"/>
                </a:lnTo>
                <a:lnTo>
                  <a:pt x="19303" y="2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6283" y="7923172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4" h="3175">
                <a:moveTo>
                  <a:pt x="12841" y="1866"/>
                </a:moveTo>
                <a:lnTo>
                  <a:pt x="9969" y="1866"/>
                </a:lnTo>
                <a:lnTo>
                  <a:pt x="12242" y="3124"/>
                </a:lnTo>
                <a:lnTo>
                  <a:pt x="12841" y="1866"/>
                </a:lnTo>
                <a:close/>
              </a:path>
              <a:path w="13334" h="3175">
                <a:moveTo>
                  <a:pt x="10337" y="0"/>
                </a:moveTo>
                <a:lnTo>
                  <a:pt x="50" y="114"/>
                </a:lnTo>
                <a:lnTo>
                  <a:pt x="0" y="1930"/>
                </a:lnTo>
                <a:lnTo>
                  <a:pt x="12841" y="1866"/>
                </a:lnTo>
                <a:lnTo>
                  <a:pt x="13017" y="1498"/>
                </a:lnTo>
                <a:lnTo>
                  <a:pt x="10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31235" y="7926168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5" h="10159">
                <a:moveTo>
                  <a:pt x="914" y="0"/>
                </a:moveTo>
                <a:lnTo>
                  <a:pt x="0" y="1600"/>
                </a:lnTo>
                <a:lnTo>
                  <a:pt x="1600" y="2527"/>
                </a:lnTo>
                <a:lnTo>
                  <a:pt x="4953" y="6718"/>
                </a:lnTo>
                <a:lnTo>
                  <a:pt x="6019" y="9829"/>
                </a:lnTo>
                <a:lnTo>
                  <a:pt x="7747" y="9232"/>
                </a:lnTo>
                <a:lnTo>
                  <a:pt x="6578" y="5829"/>
                </a:lnTo>
                <a:lnTo>
                  <a:pt x="2768" y="1079"/>
                </a:lnTo>
                <a:lnTo>
                  <a:pt x="965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4649" y="7938132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4864" y="0"/>
                </a:moveTo>
                <a:lnTo>
                  <a:pt x="3047" y="215"/>
                </a:lnTo>
                <a:lnTo>
                  <a:pt x="3251" y="2057"/>
                </a:lnTo>
                <a:lnTo>
                  <a:pt x="1854" y="7251"/>
                </a:lnTo>
                <a:lnTo>
                  <a:pt x="0" y="9944"/>
                </a:lnTo>
                <a:lnTo>
                  <a:pt x="1498" y="10998"/>
                </a:lnTo>
                <a:lnTo>
                  <a:pt x="1574" y="10858"/>
                </a:lnTo>
                <a:lnTo>
                  <a:pt x="3530" y="8026"/>
                </a:lnTo>
                <a:lnTo>
                  <a:pt x="5105" y="2146"/>
                </a:lnTo>
                <a:lnTo>
                  <a:pt x="4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4360" y="7949634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4" h="6984">
                <a:moveTo>
                  <a:pt x="8775" y="0"/>
                </a:moveTo>
                <a:lnTo>
                  <a:pt x="7708" y="1485"/>
                </a:lnTo>
                <a:lnTo>
                  <a:pt x="3200" y="4432"/>
                </a:lnTo>
                <a:lnTo>
                  <a:pt x="0" y="5207"/>
                </a:lnTo>
                <a:lnTo>
                  <a:pt x="431" y="6985"/>
                </a:lnTo>
                <a:lnTo>
                  <a:pt x="3937" y="6134"/>
                </a:lnTo>
                <a:lnTo>
                  <a:pt x="9029" y="2794"/>
                </a:lnTo>
                <a:lnTo>
                  <a:pt x="10287" y="1028"/>
                </a:lnTo>
                <a:lnTo>
                  <a:pt x="8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1768" y="7951513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4" h="5715">
                <a:moveTo>
                  <a:pt x="1219" y="0"/>
                </a:moveTo>
                <a:lnTo>
                  <a:pt x="0" y="1244"/>
                </a:lnTo>
                <a:lnTo>
                  <a:pt x="1777" y="3263"/>
                </a:lnTo>
                <a:lnTo>
                  <a:pt x="6337" y="5257"/>
                </a:lnTo>
                <a:lnTo>
                  <a:pt x="8051" y="5461"/>
                </a:lnTo>
                <a:lnTo>
                  <a:pt x="10071" y="5461"/>
                </a:lnTo>
                <a:lnTo>
                  <a:pt x="10642" y="5321"/>
                </a:lnTo>
                <a:lnTo>
                  <a:pt x="10358" y="4038"/>
                </a:lnTo>
                <a:lnTo>
                  <a:pt x="8077" y="4038"/>
                </a:lnTo>
                <a:lnTo>
                  <a:pt x="4914" y="2654"/>
                </a:lnTo>
                <a:lnTo>
                  <a:pt x="2730" y="1727"/>
                </a:lnTo>
                <a:lnTo>
                  <a:pt x="1219" y="0"/>
                </a:lnTo>
                <a:close/>
              </a:path>
              <a:path w="10794" h="5715">
                <a:moveTo>
                  <a:pt x="10248" y="3543"/>
                </a:moveTo>
                <a:lnTo>
                  <a:pt x="8077" y="4038"/>
                </a:lnTo>
                <a:lnTo>
                  <a:pt x="10358" y="4038"/>
                </a:lnTo>
                <a:lnTo>
                  <a:pt x="10248" y="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101" y="787671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75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0101" y="790641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75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29156" y="7596543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4" h="443865">
                <a:moveTo>
                  <a:pt x="443636" y="443623"/>
                </a:moveTo>
                <a:lnTo>
                  <a:pt x="0" y="443623"/>
                </a:lnTo>
                <a:lnTo>
                  <a:pt x="0" y="0"/>
                </a:lnTo>
                <a:lnTo>
                  <a:pt x="443636" y="0"/>
                </a:lnTo>
                <a:lnTo>
                  <a:pt x="443636" y="443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52692" y="7625536"/>
            <a:ext cx="211454" cy="385445"/>
          </a:xfrm>
          <a:custGeom>
            <a:avLst/>
            <a:gdLst/>
            <a:ahLst/>
            <a:cxnLst/>
            <a:rect l="l" t="t" r="r" b="b"/>
            <a:pathLst>
              <a:path w="211455" h="385445">
                <a:moveTo>
                  <a:pt x="67003" y="380470"/>
                </a:moveTo>
                <a:lnTo>
                  <a:pt x="73294" y="381513"/>
                </a:lnTo>
                <a:lnTo>
                  <a:pt x="117374" y="385383"/>
                </a:lnTo>
                <a:lnTo>
                  <a:pt x="151049" y="382192"/>
                </a:lnTo>
                <a:lnTo>
                  <a:pt x="83603" y="382192"/>
                </a:lnTo>
                <a:lnTo>
                  <a:pt x="67003" y="380470"/>
                </a:lnTo>
                <a:close/>
              </a:path>
              <a:path w="211455" h="385445">
                <a:moveTo>
                  <a:pt x="166001" y="379540"/>
                </a:moveTo>
                <a:lnTo>
                  <a:pt x="150466" y="381228"/>
                </a:lnTo>
                <a:lnTo>
                  <a:pt x="83603" y="382192"/>
                </a:lnTo>
                <a:lnTo>
                  <a:pt x="151049" y="382192"/>
                </a:lnTo>
                <a:lnTo>
                  <a:pt x="155704" y="381751"/>
                </a:lnTo>
                <a:lnTo>
                  <a:pt x="166001" y="379540"/>
                </a:lnTo>
                <a:close/>
              </a:path>
              <a:path w="211455" h="385445">
                <a:moveTo>
                  <a:pt x="45069" y="6198"/>
                </a:moveTo>
                <a:lnTo>
                  <a:pt x="15380" y="9831"/>
                </a:lnTo>
                <a:lnTo>
                  <a:pt x="0" y="13003"/>
                </a:lnTo>
                <a:lnTo>
                  <a:pt x="0" y="373518"/>
                </a:lnTo>
                <a:lnTo>
                  <a:pt x="67003" y="380470"/>
                </a:lnTo>
                <a:lnTo>
                  <a:pt x="4445" y="370089"/>
                </a:lnTo>
                <a:lnTo>
                  <a:pt x="3987" y="16800"/>
                </a:lnTo>
                <a:lnTo>
                  <a:pt x="45069" y="6198"/>
                </a:lnTo>
                <a:close/>
              </a:path>
              <a:path w="211455" h="385445">
                <a:moveTo>
                  <a:pt x="141763" y="5325"/>
                </a:moveTo>
                <a:lnTo>
                  <a:pt x="206565" y="16660"/>
                </a:lnTo>
                <a:lnTo>
                  <a:pt x="207302" y="370673"/>
                </a:lnTo>
                <a:lnTo>
                  <a:pt x="166001" y="379540"/>
                </a:lnTo>
                <a:lnTo>
                  <a:pt x="194817" y="376409"/>
                </a:lnTo>
                <a:lnTo>
                  <a:pt x="210883" y="373518"/>
                </a:lnTo>
                <a:lnTo>
                  <a:pt x="210883" y="13003"/>
                </a:lnTo>
                <a:lnTo>
                  <a:pt x="141763" y="5325"/>
                </a:lnTo>
                <a:close/>
              </a:path>
              <a:path w="211455" h="385445">
                <a:moveTo>
                  <a:pt x="90136" y="0"/>
                </a:moveTo>
                <a:lnTo>
                  <a:pt x="52773" y="4211"/>
                </a:lnTo>
                <a:lnTo>
                  <a:pt x="45069" y="6198"/>
                </a:lnTo>
                <a:lnTo>
                  <a:pt x="58588" y="4545"/>
                </a:lnTo>
                <a:lnTo>
                  <a:pt x="125222" y="3487"/>
                </a:lnTo>
                <a:lnTo>
                  <a:pt x="127860" y="3487"/>
                </a:lnTo>
                <a:lnTo>
                  <a:pt x="90136" y="0"/>
                </a:lnTo>
                <a:close/>
              </a:path>
              <a:path w="211455" h="385445">
                <a:moveTo>
                  <a:pt x="127860" y="3487"/>
                </a:moveTo>
                <a:lnTo>
                  <a:pt x="125222" y="3487"/>
                </a:lnTo>
                <a:lnTo>
                  <a:pt x="141763" y="5325"/>
                </a:lnTo>
                <a:lnTo>
                  <a:pt x="135070" y="4154"/>
                </a:lnTo>
                <a:lnTo>
                  <a:pt x="127860" y="3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55961" y="7648526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7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55961" y="7988544"/>
            <a:ext cx="207010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78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41385" y="7899603"/>
            <a:ext cx="36195" cy="67945"/>
          </a:xfrm>
          <a:custGeom>
            <a:avLst/>
            <a:gdLst/>
            <a:ahLst/>
            <a:cxnLst/>
            <a:rect l="l" t="t" r="r" b="b"/>
            <a:pathLst>
              <a:path w="36194" h="67945">
                <a:moveTo>
                  <a:pt x="35953" y="67729"/>
                </a:moveTo>
                <a:lnTo>
                  <a:pt x="0" y="67729"/>
                </a:lnTo>
                <a:lnTo>
                  <a:pt x="0" y="0"/>
                </a:lnTo>
                <a:lnTo>
                  <a:pt x="35953" y="0"/>
                </a:lnTo>
                <a:lnTo>
                  <a:pt x="35953" y="6772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40837" y="7947352"/>
            <a:ext cx="37465" cy="20955"/>
          </a:xfrm>
          <a:custGeom>
            <a:avLst/>
            <a:gdLst/>
            <a:ahLst/>
            <a:cxnLst/>
            <a:rect l="l" t="t" r="r" b="b"/>
            <a:pathLst>
              <a:path w="37464" h="20954">
                <a:moveTo>
                  <a:pt x="88" y="63"/>
                </a:moveTo>
                <a:lnTo>
                  <a:pt x="0" y="20510"/>
                </a:lnTo>
                <a:lnTo>
                  <a:pt x="37033" y="20510"/>
                </a:lnTo>
                <a:lnTo>
                  <a:pt x="37033" y="4553"/>
                </a:lnTo>
                <a:lnTo>
                  <a:pt x="22881" y="4553"/>
                </a:lnTo>
                <a:lnTo>
                  <a:pt x="11137" y="4054"/>
                </a:lnTo>
                <a:lnTo>
                  <a:pt x="3080" y="1560"/>
                </a:lnTo>
                <a:lnTo>
                  <a:pt x="88" y="63"/>
                </a:lnTo>
                <a:close/>
              </a:path>
              <a:path w="37464" h="20954">
                <a:moveTo>
                  <a:pt x="37033" y="0"/>
                </a:moveTo>
                <a:lnTo>
                  <a:pt x="22881" y="4553"/>
                </a:lnTo>
                <a:lnTo>
                  <a:pt x="37033" y="4553"/>
                </a:lnTo>
                <a:lnTo>
                  <a:pt x="37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1390" y="793062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15951" y="7988"/>
                </a:moveTo>
                <a:lnTo>
                  <a:pt x="15951" y="12395"/>
                </a:lnTo>
                <a:lnTo>
                  <a:pt x="12382" y="15976"/>
                </a:lnTo>
                <a:lnTo>
                  <a:pt x="7988" y="15976"/>
                </a:lnTo>
                <a:lnTo>
                  <a:pt x="3556" y="15976"/>
                </a:lnTo>
                <a:lnTo>
                  <a:pt x="0" y="12395"/>
                </a:lnTo>
                <a:lnTo>
                  <a:pt x="0" y="7988"/>
                </a:lnTo>
                <a:lnTo>
                  <a:pt x="0" y="3581"/>
                </a:lnTo>
                <a:lnTo>
                  <a:pt x="3556" y="0"/>
                </a:lnTo>
                <a:lnTo>
                  <a:pt x="7988" y="0"/>
                </a:lnTo>
                <a:lnTo>
                  <a:pt x="12382" y="0"/>
                </a:lnTo>
                <a:lnTo>
                  <a:pt x="15951" y="3581"/>
                </a:lnTo>
                <a:lnTo>
                  <a:pt x="15951" y="798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5668" y="7656876"/>
            <a:ext cx="81280" cy="80010"/>
          </a:xfrm>
          <a:custGeom>
            <a:avLst/>
            <a:gdLst/>
            <a:ahLst/>
            <a:cxnLst/>
            <a:rect l="l" t="t" r="r" b="b"/>
            <a:pathLst>
              <a:path w="81280" h="80009">
                <a:moveTo>
                  <a:pt x="28473" y="37820"/>
                </a:moveTo>
                <a:lnTo>
                  <a:pt x="32791" y="35064"/>
                </a:lnTo>
                <a:lnTo>
                  <a:pt x="31254" y="30137"/>
                </a:lnTo>
                <a:lnTo>
                  <a:pt x="23253" y="5219"/>
                </a:lnTo>
                <a:lnTo>
                  <a:pt x="23583" y="0"/>
                </a:lnTo>
                <a:lnTo>
                  <a:pt x="27406" y="5219"/>
                </a:lnTo>
                <a:lnTo>
                  <a:pt x="42011" y="27978"/>
                </a:lnTo>
                <a:lnTo>
                  <a:pt x="43548" y="31369"/>
                </a:lnTo>
                <a:lnTo>
                  <a:pt x="48463" y="30137"/>
                </a:lnTo>
                <a:lnTo>
                  <a:pt x="73672" y="22758"/>
                </a:lnTo>
                <a:lnTo>
                  <a:pt x="80721" y="22440"/>
                </a:lnTo>
                <a:lnTo>
                  <a:pt x="73672" y="27368"/>
                </a:lnTo>
                <a:lnTo>
                  <a:pt x="50025" y="40284"/>
                </a:lnTo>
                <a:lnTo>
                  <a:pt x="47129" y="41719"/>
                </a:lnTo>
                <a:lnTo>
                  <a:pt x="48564" y="45008"/>
                </a:lnTo>
                <a:lnTo>
                  <a:pt x="56349" y="71475"/>
                </a:lnTo>
                <a:lnTo>
                  <a:pt x="58407" y="79667"/>
                </a:lnTo>
                <a:lnTo>
                  <a:pt x="52247" y="72898"/>
                </a:lnTo>
                <a:lnTo>
                  <a:pt x="38531" y="49936"/>
                </a:lnTo>
                <a:lnTo>
                  <a:pt x="38112" y="45834"/>
                </a:lnTo>
                <a:lnTo>
                  <a:pt x="31749" y="47675"/>
                </a:lnTo>
                <a:lnTo>
                  <a:pt x="8191" y="54648"/>
                </a:lnTo>
                <a:lnTo>
                  <a:pt x="0" y="55054"/>
                </a:lnTo>
                <a:lnTo>
                  <a:pt x="7378" y="50546"/>
                </a:lnTo>
                <a:lnTo>
                  <a:pt x="28473" y="378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48698" y="7924300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5" h="45720">
                <a:moveTo>
                  <a:pt x="16179" y="21501"/>
                </a:moveTo>
                <a:lnTo>
                  <a:pt x="18643" y="19926"/>
                </a:lnTo>
                <a:lnTo>
                  <a:pt x="17767" y="17119"/>
                </a:lnTo>
                <a:lnTo>
                  <a:pt x="13220" y="2971"/>
                </a:lnTo>
                <a:lnTo>
                  <a:pt x="13398" y="0"/>
                </a:lnTo>
                <a:lnTo>
                  <a:pt x="15582" y="2971"/>
                </a:lnTo>
                <a:lnTo>
                  <a:pt x="23876" y="15913"/>
                </a:lnTo>
                <a:lnTo>
                  <a:pt x="24752" y="17830"/>
                </a:lnTo>
                <a:lnTo>
                  <a:pt x="27533" y="17119"/>
                </a:lnTo>
                <a:lnTo>
                  <a:pt x="41871" y="12928"/>
                </a:lnTo>
                <a:lnTo>
                  <a:pt x="45885" y="12763"/>
                </a:lnTo>
                <a:lnTo>
                  <a:pt x="41871" y="15557"/>
                </a:lnTo>
                <a:lnTo>
                  <a:pt x="28422" y="22898"/>
                </a:lnTo>
                <a:lnTo>
                  <a:pt x="26784" y="23710"/>
                </a:lnTo>
                <a:lnTo>
                  <a:pt x="27597" y="25577"/>
                </a:lnTo>
                <a:lnTo>
                  <a:pt x="32029" y="40614"/>
                </a:lnTo>
                <a:lnTo>
                  <a:pt x="33197" y="45275"/>
                </a:lnTo>
                <a:lnTo>
                  <a:pt x="29692" y="41427"/>
                </a:lnTo>
                <a:lnTo>
                  <a:pt x="21894" y="28384"/>
                </a:lnTo>
                <a:lnTo>
                  <a:pt x="21666" y="26047"/>
                </a:lnTo>
                <a:lnTo>
                  <a:pt x="18046" y="27089"/>
                </a:lnTo>
                <a:lnTo>
                  <a:pt x="4648" y="31051"/>
                </a:lnTo>
                <a:lnTo>
                  <a:pt x="0" y="31292"/>
                </a:lnTo>
                <a:lnTo>
                  <a:pt x="4178" y="28727"/>
                </a:lnTo>
                <a:lnTo>
                  <a:pt x="16179" y="2150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72551" y="7596543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502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7502" y="0"/>
                </a:lnTo>
                <a:lnTo>
                  <a:pt x="437502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072551" y="7596543"/>
            <a:ext cx="43751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59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00977" y="78010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00977" y="781684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00977" y="783260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00977" y="784836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00977" y="78641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00977" y="767560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0977" y="769133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0977" y="77070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5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00977" y="772278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00977" y="773848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00977" y="775417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00977" y="776987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00977" y="778543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00100" y="780479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00100" y="782053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00100" y="783628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00100" y="785203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0100" y="786774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5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00098" y="775781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00098" y="777350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00098" y="778921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2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98425" y="7649103"/>
            <a:ext cx="85090" cy="233045"/>
          </a:xfrm>
          <a:custGeom>
            <a:avLst/>
            <a:gdLst/>
            <a:ahLst/>
            <a:cxnLst/>
            <a:rect l="l" t="t" r="r" b="b"/>
            <a:pathLst>
              <a:path w="85089" h="233045">
                <a:moveTo>
                  <a:pt x="80086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226999"/>
                </a:lnTo>
                <a:lnTo>
                  <a:pt x="4927" y="232587"/>
                </a:lnTo>
                <a:lnTo>
                  <a:pt x="80086" y="232587"/>
                </a:lnTo>
                <a:lnTo>
                  <a:pt x="84811" y="227215"/>
                </a:lnTo>
                <a:lnTo>
                  <a:pt x="7886" y="227215"/>
                </a:lnTo>
                <a:lnTo>
                  <a:pt x="5372" y="224027"/>
                </a:lnTo>
                <a:lnTo>
                  <a:pt x="5372" y="8547"/>
                </a:lnTo>
                <a:lnTo>
                  <a:pt x="7886" y="5372"/>
                </a:lnTo>
                <a:lnTo>
                  <a:pt x="84821" y="5372"/>
                </a:lnTo>
                <a:lnTo>
                  <a:pt x="80086" y="0"/>
                </a:lnTo>
                <a:close/>
              </a:path>
              <a:path w="85089" h="233045">
                <a:moveTo>
                  <a:pt x="84821" y="5372"/>
                </a:moveTo>
                <a:lnTo>
                  <a:pt x="77114" y="5372"/>
                </a:lnTo>
                <a:lnTo>
                  <a:pt x="79629" y="8547"/>
                </a:lnTo>
                <a:lnTo>
                  <a:pt x="79629" y="224027"/>
                </a:lnTo>
                <a:lnTo>
                  <a:pt x="77114" y="227215"/>
                </a:lnTo>
                <a:lnTo>
                  <a:pt x="84811" y="227215"/>
                </a:lnTo>
                <a:lnTo>
                  <a:pt x="85001" y="226999"/>
                </a:lnTo>
                <a:lnTo>
                  <a:pt x="85001" y="5575"/>
                </a:lnTo>
                <a:lnTo>
                  <a:pt x="84821" y="5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97724" y="7743742"/>
            <a:ext cx="85090" cy="138430"/>
          </a:xfrm>
          <a:custGeom>
            <a:avLst/>
            <a:gdLst/>
            <a:ahLst/>
            <a:cxnLst/>
            <a:rect l="l" t="t" r="r" b="b"/>
            <a:pathLst>
              <a:path w="85089" h="138429">
                <a:moveTo>
                  <a:pt x="80073" y="0"/>
                </a:moveTo>
                <a:lnTo>
                  <a:pt x="4927" y="0"/>
                </a:lnTo>
                <a:lnTo>
                  <a:pt x="0" y="5575"/>
                </a:lnTo>
                <a:lnTo>
                  <a:pt x="0" y="132359"/>
                </a:lnTo>
                <a:lnTo>
                  <a:pt x="4927" y="137947"/>
                </a:lnTo>
                <a:lnTo>
                  <a:pt x="80073" y="137947"/>
                </a:lnTo>
                <a:lnTo>
                  <a:pt x="84810" y="132575"/>
                </a:lnTo>
                <a:lnTo>
                  <a:pt x="7886" y="132575"/>
                </a:lnTo>
                <a:lnTo>
                  <a:pt x="5372" y="129387"/>
                </a:lnTo>
                <a:lnTo>
                  <a:pt x="5372" y="8534"/>
                </a:lnTo>
                <a:lnTo>
                  <a:pt x="7886" y="5359"/>
                </a:lnTo>
                <a:lnTo>
                  <a:pt x="84810" y="5359"/>
                </a:lnTo>
                <a:lnTo>
                  <a:pt x="80073" y="0"/>
                </a:lnTo>
                <a:close/>
              </a:path>
              <a:path w="85089" h="138429">
                <a:moveTo>
                  <a:pt x="84810" y="5359"/>
                </a:moveTo>
                <a:lnTo>
                  <a:pt x="77127" y="5359"/>
                </a:lnTo>
                <a:lnTo>
                  <a:pt x="79641" y="8534"/>
                </a:lnTo>
                <a:lnTo>
                  <a:pt x="79641" y="129387"/>
                </a:lnTo>
                <a:lnTo>
                  <a:pt x="77127" y="132575"/>
                </a:lnTo>
                <a:lnTo>
                  <a:pt x="84810" y="132575"/>
                </a:lnTo>
                <a:lnTo>
                  <a:pt x="85001" y="132359"/>
                </a:lnTo>
                <a:lnTo>
                  <a:pt x="85001" y="5575"/>
                </a:lnTo>
                <a:lnTo>
                  <a:pt x="84810" y="5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2885" y="7596543"/>
            <a:ext cx="437502" cy="437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53206" y="7596543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4" h="437515">
                <a:moveTo>
                  <a:pt x="437502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7502" y="0"/>
                </a:lnTo>
                <a:lnTo>
                  <a:pt x="437502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01037" y="77396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01037" y="777086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15"/>
                </a:lnTo>
                <a:lnTo>
                  <a:pt x="5816" y="25857"/>
                </a:lnTo>
                <a:lnTo>
                  <a:pt x="20053" y="25857"/>
                </a:lnTo>
                <a:lnTo>
                  <a:pt x="25882" y="20015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01037" y="780210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57"/>
                </a:lnTo>
                <a:lnTo>
                  <a:pt x="20053" y="25857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01037" y="78333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01037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32337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27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040"/>
                </a:lnTo>
                <a:lnTo>
                  <a:pt x="5803" y="25882"/>
                </a:lnTo>
                <a:lnTo>
                  <a:pt x="20027" y="25882"/>
                </a:lnTo>
                <a:lnTo>
                  <a:pt x="25831" y="20040"/>
                </a:lnTo>
                <a:lnTo>
                  <a:pt x="25831" y="5816"/>
                </a:lnTo>
                <a:lnTo>
                  <a:pt x="20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63562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65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20040"/>
                </a:lnTo>
                <a:lnTo>
                  <a:pt x="5829" y="25882"/>
                </a:lnTo>
                <a:lnTo>
                  <a:pt x="20065" y="25882"/>
                </a:lnTo>
                <a:lnTo>
                  <a:pt x="25895" y="20040"/>
                </a:lnTo>
                <a:lnTo>
                  <a:pt x="25895" y="5816"/>
                </a:lnTo>
                <a:lnTo>
                  <a:pt x="20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09824" y="777086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15"/>
                </a:lnTo>
                <a:lnTo>
                  <a:pt x="5816" y="25857"/>
                </a:lnTo>
                <a:lnTo>
                  <a:pt x="20040" y="25857"/>
                </a:lnTo>
                <a:lnTo>
                  <a:pt x="25844" y="20015"/>
                </a:lnTo>
                <a:lnTo>
                  <a:pt x="25844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09824" y="780210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57"/>
                </a:lnTo>
                <a:lnTo>
                  <a:pt x="20040" y="25857"/>
                </a:lnTo>
                <a:lnTo>
                  <a:pt x="25844" y="20040"/>
                </a:lnTo>
                <a:lnTo>
                  <a:pt x="25844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09824" y="78333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40" y="25882"/>
                </a:lnTo>
                <a:lnTo>
                  <a:pt x="25844" y="20040"/>
                </a:lnTo>
                <a:lnTo>
                  <a:pt x="25844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41072" y="77396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41072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72349" y="77396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040"/>
                </a:lnTo>
                <a:lnTo>
                  <a:pt x="5803" y="25882"/>
                </a:lnTo>
                <a:lnTo>
                  <a:pt x="20053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72349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040"/>
                </a:lnTo>
                <a:lnTo>
                  <a:pt x="5803" y="25882"/>
                </a:lnTo>
                <a:lnTo>
                  <a:pt x="20053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30823" y="77396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20040"/>
                </a:lnTo>
                <a:lnTo>
                  <a:pt x="5829" y="25882"/>
                </a:lnTo>
                <a:lnTo>
                  <a:pt x="20040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30823" y="777086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20015"/>
                </a:lnTo>
                <a:lnTo>
                  <a:pt x="5829" y="25857"/>
                </a:lnTo>
                <a:lnTo>
                  <a:pt x="20040" y="25857"/>
                </a:lnTo>
                <a:lnTo>
                  <a:pt x="25857" y="20015"/>
                </a:lnTo>
                <a:lnTo>
                  <a:pt x="25857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30823" y="780210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20040"/>
                </a:lnTo>
                <a:lnTo>
                  <a:pt x="5829" y="25857"/>
                </a:lnTo>
                <a:lnTo>
                  <a:pt x="20040" y="25857"/>
                </a:lnTo>
                <a:lnTo>
                  <a:pt x="25857" y="20040"/>
                </a:lnTo>
                <a:lnTo>
                  <a:pt x="25857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30823" y="78333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20040"/>
                </a:lnTo>
                <a:lnTo>
                  <a:pt x="5829" y="25882"/>
                </a:lnTo>
                <a:lnTo>
                  <a:pt x="20040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30823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40" y="0"/>
                </a:moveTo>
                <a:lnTo>
                  <a:pt x="5829" y="0"/>
                </a:lnTo>
                <a:lnTo>
                  <a:pt x="0" y="5816"/>
                </a:lnTo>
                <a:lnTo>
                  <a:pt x="0" y="20040"/>
                </a:lnTo>
                <a:lnTo>
                  <a:pt x="5829" y="25882"/>
                </a:lnTo>
                <a:lnTo>
                  <a:pt x="20040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62085" y="77396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62085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57" y="20040"/>
                </a:lnTo>
                <a:lnTo>
                  <a:pt x="25857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3358" y="77396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69" y="20040"/>
                </a:lnTo>
                <a:lnTo>
                  <a:pt x="25869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93358" y="7864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16" y="0"/>
                </a:lnTo>
                <a:lnTo>
                  <a:pt x="0" y="5816"/>
                </a:lnTo>
                <a:lnTo>
                  <a:pt x="0" y="20040"/>
                </a:lnTo>
                <a:lnTo>
                  <a:pt x="5816" y="25882"/>
                </a:lnTo>
                <a:lnTo>
                  <a:pt x="20053" y="25882"/>
                </a:lnTo>
                <a:lnTo>
                  <a:pt x="25869" y="20040"/>
                </a:lnTo>
                <a:lnTo>
                  <a:pt x="25869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17010" y="777086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015"/>
                </a:lnTo>
                <a:lnTo>
                  <a:pt x="5803" y="25857"/>
                </a:lnTo>
                <a:lnTo>
                  <a:pt x="20053" y="25857"/>
                </a:lnTo>
                <a:lnTo>
                  <a:pt x="25882" y="20015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17010" y="780210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040"/>
                </a:lnTo>
                <a:lnTo>
                  <a:pt x="5803" y="25857"/>
                </a:lnTo>
                <a:lnTo>
                  <a:pt x="20053" y="25857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17010" y="783334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0053" y="0"/>
                </a:moveTo>
                <a:lnTo>
                  <a:pt x="5803" y="0"/>
                </a:lnTo>
                <a:lnTo>
                  <a:pt x="0" y="5816"/>
                </a:lnTo>
                <a:lnTo>
                  <a:pt x="0" y="20040"/>
                </a:lnTo>
                <a:lnTo>
                  <a:pt x="5803" y="25882"/>
                </a:lnTo>
                <a:lnTo>
                  <a:pt x="20053" y="25882"/>
                </a:lnTo>
                <a:lnTo>
                  <a:pt x="25882" y="20040"/>
                </a:lnTo>
                <a:lnTo>
                  <a:pt x="25882" y="5816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44000" y="2168804"/>
            <a:ext cx="1020000" cy="1452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93274" y="759654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8035"/>
                </a:moveTo>
                <a:lnTo>
                  <a:pt x="0" y="438035"/>
                </a:lnTo>
                <a:lnTo>
                  <a:pt x="0" y="0"/>
                </a:lnTo>
                <a:lnTo>
                  <a:pt x="438035" y="0"/>
                </a:lnTo>
                <a:lnTo>
                  <a:pt x="438035" y="43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35082" y="7814247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58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07364" y="7782951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0" y="0"/>
                </a:moveTo>
                <a:lnTo>
                  <a:pt x="0" y="63639"/>
                </a:lnTo>
                <a:lnTo>
                  <a:pt x="47485" y="318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06431" y="7814247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3070" y="0"/>
                </a:lnTo>
              </a:path>
            </a:pathLst>
          </a:custGeom>
          <a:ln w="16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969741" y="7782951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47472" y="0"/>
                </a:moveTo>
                <a:lnTo>
                  <a:pt x="0" y="31838"/>
                </a:lnTo>
                <a:lnTo>
                  <a:pt x="47472" y="63639"/>
                </a:lnTo>
                <a:lnTo>
                  <a:pt x="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72248" y="7662265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48569" y="7662265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66"/>
                </a:lnTo>
              </a:path>
            </a:pathLst>
          </a:custGeom>
          <a:ln w="7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60044" y="7663827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2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60590" y="7663307"/>
            <a:ext cx="0" cy="305435"/>
          </a:xfrm>
          <a:custGeom>
            <a:avLst/>
            <a:gdLst/>
            <a:ahLst/>
            <a:cxnLst/>
            <a:rect l="l" t="t" r="r" b="b"/>
            <a:pathLst>
              <a:path h="305434">
                <a:moveTo>
                  <a:pt x="0" y="0"/>
                </a:moveTo>
                <a:lnTo>
                  <a:pt x="0" y="30505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33608" y="759654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438035" y="437553"/>
                </a:moveTo>
                <a:lnTo>
                  <a:pt x="0" y="437553"/>
                </a:lnTo>
                <a:lnTo>
                  <a:pt x="0" y="0"/>
                </a:lnTo>
                <a:lnTo>
                  <a:pt x="438035" y="0"/>
                </a:lnTo>
                <a:lnTo>
                  <a:pt x="438035" y="437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84440" y="774741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90">
                <a:moveTo>
                  <a:pt x="0" y="0"/>
                </a:moveTo>
                <a:lnTo>
                  <a:pt x="0" y="135788"/>
                </a:lnTo>
              </a:path>
            </a:pathLst>
          </a:custGeom>
          <a:ln w="30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14517" y="7747417"/>
            <a:ext cx="108585" cy="135890"/>
          </a:xfrm>
          <a:custGeom>
            <a:avLst/>
            <a:gdLst/>
            <a:ahLst/>
            <a:cxnLst/>
            <a:rect l="l" t="t" r="r" b="b"/>
            <a:pathLst>
              <a:path w="108585" h="135890">
                <a:moveTo>
                  <a:pt x="58610" y="0"/>
                </a:moveTo>
                <a:lnTo>
                  <a:pt x="0" y="0"/>
                </a:lnTo>
                <a:lnTo>
                  <a:pt x="0" y="135788"/>
                </a:lnTo>
                <a:lnTo>
                  <a:pt x="29603" y="135788"/>
                </a:lnTo>
                <a:lnTo>
                  <a:pt x="29603" y="86944"/>
                </a:lnTo>
                <a:lnTo>
                  <a:pt x="60134" y="86944"/>
                </a:lnTo>
                <a:lnTo>
                  <a:pt x="79193" y="84337"/>
                </a:lnTo>
                <a:lnTo>
                  <a:pt x="94511" y="76385"/>
                </a:lnTo>
                <a:lnTo>
                  <a:pt x="104254" y="63499"/>
                </a:lnTo>
                <a:lnTo>
                  <a:pt x="29603" y="63499"/>
                </a:lnTo>
                <a:lnTo>
                  <a:pt x="29603" y="24422"/>
                </a:lnTo>
                <a:lnTo>
                  <a:pt x="104809" y="24422"/>
                </a:lnTo>
                <a:lnTo>
                  <a:pt x="104771" y="24222"/>
                </a:lnTo>
                <a:lnTo>
                  <a:pt x="94540" y="10615"/>
                </a:lnTo>
                <a:lnTo>
                  <a:pt x="78796" y="2616"/>
                </a:lnTo>
                <a:lnTo>
                  <a:pt x="58610" y="0"/>
                </a:lnTo>
                <a:close/>
              </a:path>
              <a:path w="108585" h="135890">
                <a:moveTo>
                  <a:pt x="104809" y="24422"/>
                </a:moveTo>
                <a:lnTo>
                  <a:pt x="56324" y="24422"/>
                </a:lnTo>
                <a:lnTo>
                  <a:pt x="65482" y="25450"/>
                </a:lnTo>
                <a:lnTo>
                  <a:pt x="72802" y="28800"/>
                </a:lnTo>
                <a:lnTo>
                  <a:pt x="77655" y="34869"/>
                </a:lnTo>
                <a:lnTo>
                  <a:pt x="79413" y="44056"/>
                </a:lnTo>
                <a:lnTo>
                  <a:pt x="77652" y="53454"/>
                </a:lnTo>
                <a:lnTo>
                  <a:pt x="72775" y="59431"/>
                </a:lnTo>
                <a:lnTo>
                  <a:pt x="65391" y="62581"/>
                </a:lnTo>
                <a:lnTo>
                  <a:pt x="56108" y="63499"/>
                </a:lnTo>
                <a:lnTo>
                  <a:pt x="104254" y="63499"/>
                </a:lnTo>
                <a:lnTo>
                  <a:pt x="104713" y="62892"/>
                </a:lnTo>
                <a:lnTo>
                  <a:pt x="108419" y="43662"/>
                </a:lnTo>
                <a:lnTo>
                  <a:pt x="104809" y="2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15701" y="7747417"/>
            <a:ext cx="130175" cy="135890"/>
          </a:xfrm>
          <a:custGeom>
            <a:avLst/>
            <a:gdLst/>
            <a:ahLst/>
            <a:cxnLst/>
            <a:rect l="l" t="t" r="r" b="b"/>
            <a:pathLst>
              <a:path w="130175" h="135890">
                <a:moveTo>
                  <a:pt x="38379" y="0"/>
                </a:moveTo>
                <a:lnTo>
                  <a:pt x="3632" y="0"/>
                </a:lnTo>
                <a:lnTo>
                  <a:pt x="47904" y="64833"/>
                </a:lnTo>
                <a:lnTo>
                  <a:pt x="0" y="135788"/>
                </a:lnTo>
                <a:lnTo>
                  <a:pt x="33959" y="135788"/>
                </a:lnTo>
                <a:lnTo>
                  <a:pt x="64147" y="88684"/>
                </a:lnTo>
                <a:lnTo>
                  <a:pt x="97953" y="88684"/>
                </a:lnTo>
                <a:lnTo>
                  <a:pt x="81914" y="64833"/>
                </a:lnTo>
                <a:lnTo>
                  <a:pt x="96189" y="43662"/>
                </a:lnTo>
                <a:lnTo>
                  <a:pt x="65468" y="43662"/>
                </a:lnTo>
                <a:lnTo>
                  <a:pt x="38379" y="0"/>
                </a:lnTo>
                <a:close/>
              </a:path>
              <a:path w="130175" h="135890">
                <a:moveTo>
                  <a:pt x="97953" y="88684"/>
                </a:moveTo>
                <a:lnTo>
                  <a:pt x="64147" y="88684"/>
                </a:lnTo>
                <a:lnTo>
                  <a:pt x="93903" y="135788"/>
                </a:lnTo>
                <a:lnTo>
                  <a:pt x="129628" y="135788"/>
                </a:lnTo>
                <a:lnTo>
                  <a:pt x="97953" y="88684"/>
                </a:lnTo>
                <a:close/>
              </a:path>
              <a:path w="130175" h="135890">
                <a:moveTo>
                  <a:pt x="125628" y="0"/>
                </a:moveTo>
                <a:lnTo>
                  <a:pt x="92786" y="0"/>
                </a:lnTo>
                <a:lnTo>
                  <a:pt x="65468" y="43662"/>
                </a:lnTo>
                <a:lnTo>
                  <a:pt x="96189" y="43662"/>
                </a:lnTo>
                <a:lnTo>
                  <a:pt x="1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35397" y="7749343"/>
            <a:ext cx="100965" cy="133985"/>
          </a:xfrm>
          <a:custGeom>
            <a:avLst/>
            <a:gdLst/>
            <a:ahLst/>
            <a:cxnLst/>
            <a:rect l="l" t="t" r="r" b="b"/>
            <a:pathLst>
              <a:path w="100964" h="133984">
                <a:moveTo>
                  <a:pt x="82473" y="103162"/>
                </a:moveTo>
                <a:lnTo>
                  <a:pt x="57264" y="103162"/>
                </a:lnTo>
                <a:lnTo>
                  <a:pt x="57264" y="133858"/>
                </a:lnTo>
                <a:lnTo>
                  <a:pt x="82473" y="133858"/>
                </a:lnTo>
                <a:lnTo>
                  <a:pt x="82473" y="103162"/>
                </a:lnTo>
                <a:close/>
              </a:path>
              <a:path w="100964" h="133984">
                <a:moveTo>
                  <a:pt x="82473" y="0"/>
                </a:moveTo>
                <a:lnTo>
                  <a:pt x="58051" y="0"/>
                </a:lnTo>
                <a:lnTo>
                  <a:pt x="0" y="78181"/>
                </a:lnTo>
                <a:lnTo>
                  <a:pt x="0" y="103162"/>
                </a:lnTo>
                <a:lnTo>
                  <a:pt x="100418" y="103162"/>
                </a:lnTo>
                <a:lnTo>
                  <a:pt x="100418" y="80657"/>
                </a:lnTo>
                <a:lnTo>
                  <a:pt x="21767" y="80657"/>
                </a:lnTo>
                <a:lnTo>
                  <a:pt x="57264" y="31064"/>
                </a:lnTo>
                <a:lnTo>
                  <a:pt x="82473" y="31064"/>
                </a:lnTo>
                <a:lnTo>
                  <a:pt x="82473" y="0"/>
                </a:lnTo>
                <a:close/>
              </a:path>
              <a:path w="100964" h="133984">
                <a:moveTo>
                  <a:pt x="82473" y="31064"/>
                </a:moveTo>
                <a:lnTo>
                  <a:pt x="57264" y="31064"/>
                </a:lnTo>
                <a:lnTo>
                  <a:pt x="57264" y="80657"/>
                </a:lnTo>
                <a:lnTo>
                  <a:pt x="82473" y="80657"/>
                </a:lnTo>
                <a:lnTo>
                  <a:pt x="82473" y="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8126868" y="4190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758641" y="432003"/>
            <a:ext cx="279336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128544" y="1899550"/>
            <a:ext cx="410337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ЕМАЛЬОВАНИМ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БАКОМ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3977912" y="3638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12/13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175626" y="2733116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054976" y="2668346"/>
            <a:ext cx="52768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Smalto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DL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2014975" y="2668346"/>
            <a:ext cx="52768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Smalto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DL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2974975" y="2668346"/>
            <a:ext cx="52768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Smalto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DL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909930" y="2668346"/>
            <a:ext cx="5778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100</a:t>
            </a:r>
            <a:endParaRPr sz="850">
              <a:latin typeface="HelveticaLTCYR-Roman"/>
              <a:cs typeface="HelveticaLTCYR-Roman"/>
            </a:endParaRPr>
          </a:p>
          <a:p>
            <a:pPr marL="37465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Smalto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DL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35" name="object 135"/>
          <p:cNvGraphicFramePr>
            <a:graphicFrameLocks noGrp="1"/>
          </p:cNvGraphicFramePr>
          <p:nvPr/>
        </p:nvGraphicFramePr>
        <p:xfrm>
          <a:off x="8142799" y="3013278"/>
          <a:ext cx="6526317" cy="458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168668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універсальне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26034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(вертикальне,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ts val="980"/>
                        </a:lnSpc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(вертикальн</a:t>
                      </a: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е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</a:tr>
              <a:tr h="160394">
                <a:tc>
                  <a:txBody>
                    <a:bodyPr/>
                    <a:lstStyle/>
                    <a:p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горизонтальне)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980"/>
                        </a:lnSpc>
                      </a:pP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г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оризон</a:t>
                      </a: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т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альне)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36" name="object 136"/>
          <p:cNvSpPr txBox="1"/>
          <p:nvPr/>
        </p:nvSpPr>
        <p:spPr>
          <a:xfrm>
            <a:off x="8175518" y="3562496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246263" y="3562496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2206263" y="3562496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3166263" y="3562496"/>
            <a:ext cx="1435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4099813" y="3562496"/>
            <a:ext cx="1974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</a:t>
            </a:r>
            <a:r>
              <a:rPr sz="850" dirty="0">
                <a:latin typeface="HelveticaLTCYR-Roman"/>
                <a:cs typeface="HelveticaLTCYR-Roman"/>
              </a:rPr>
              <a:t>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41" name="object 141"/>
          <p:cNvGraphicFramePr>
            <a:graphicFrameLocks noGrp="1"/>
          </p:cNvGraphicFramePr>
          <p:nvPr/>
        </p:nvGraphicFramePr>
        <p:xfrm>
          <a:off x="8142799" y="3765753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12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60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190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42" name="object 142"/>
          <p:cNvSpPr txBox="1"/>
          <p:nvPr/>
        </p:nvSpPr>
        <p:spPr>
          <a:xfrm>
            <a:off x="8175511" y="4150185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143381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2103380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3063379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4023379" y="4150185"/>
            <a:ext cx="3492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47" name="object 147"/>
          <p:cNvGraphicFramePr>
            <a:graphicFrameLocks noGrp="1"/>
          </p:cNvGraphicFramePr>
          <p:nvPr/>
        </p:nvGraphicFramePr>
        <p:xfrm>
          <a:off x="8142799" y="4353495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9,09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48" name="object 148"/>
          <p:cNvSpPr txBox="1"/>
          <p:nvPr/>
        </p:nvSpPr>
        <p:spPr>
          <a:xfrm>
            <a:off x="8175296" y="4737864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1056913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2016913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976911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3936912" y="4737864"/>
            <a:ext cx="5219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200/2000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8142799" y="4941237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54" name="object 154"/>
          <p:cNvSpPr txBox="1"/>
          <p:nvPr/>
        </p:nvSpPr>
        <p:spPr>
          <a:xfrm>
            <a:off x="8175080" y="5325544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1275296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2235295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3195295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4155294" y="5325544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59" name="object 159"/>
          <p:cNvGraphicFramePr>
            <a:graphicFrameLocks noGrp="1"/>
          </p:cNvGraphicFramePr>
          <p:nvPr/>
        </p:nvGraphicFramePr>
        <p:xfrm>
          <a:off x="8142799" y="5528979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596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60" name="object 160"/>
          <p:cNvSpPr txBox="1"/>
          <p:nvPr/>
        </p:nvSpPr>
        <p:spPr>
          <a:xfrm>
            <a:off x="8175559" y="5913430"/>
            <a:ext cx="14643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Клас захисту від </a:t>
            </a:r>
            <a:r>
              <a:rPr sz="850" spc="-15" dirty="0">
                <a:latin typeface="HelveticaLTCYR-Roman"/>
                <a:cs typeface="HelveticaLTCYR-Roman"/>
              </a:rPr>
              <a:t>води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пилу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1190386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2150386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3110385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4070384" y="5913430"/>
            <a:ext cx="2552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8142799" y="6116721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1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66" name="object 166"/>
          <p:cNvSpPr txBox="1"/>
          <p:nvPr/>
        </p:nvSpPr>
        <p:spPr>
          <a:xfrm>
            <a:off x="8175342" y="6501109"/>
            <a:ext cx="15621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dirty="0">
                <a:latin typeface="HelveticaLTCYR-Roman"/>
                <a:cs typeface="HelveticaLTCYR-Roman"/>
              </a:rPr>
              <a:t>приладу (ВхШхГ),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998882" y="65011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575*470*250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958882" y="65011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860*470*250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2918881" y="650110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900*570*300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3852433" y="6501109"/>
            <a:ext cx="69088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0" dirty="0">
                <a:latin typeface="HelveticaLTCYR-Roman"/>
                <a:cs typeface="HelveticaLTCYR-Roman"/>
              </a:rPr>
              <a:t>1</a:t>
            </a:r>
            <a:r>
              <a:rPr sz="850" spc="-10" dirty="0">
                <a:latin typeface="HelveticaLTCYR-Roman"/>
                <a:cs typeface="HelveticaLTCYR-Roman"/>
              </a:rPr>
              <a:t>090*570*300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71" name="object 171"/>
          <p:cNvGraphicFramePr>
            <a:graphicFrameLocks noGrp="1"/>
          </p:cNvGraphicFramePr>
          <p:nvPr/>
        </p:nvGraphicFramePr>
        <p:xfrm>
          <a:off x="8142799" y="6704463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18,63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25,86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32,45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38,38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72" name="object 172"/>
          <p:cNvSpPr txBox="1"/>
          <p:nvPr/>
        </p:nvSpPr>
        <p:spPr>
          <a:xfrm>
            <a:off x="8175235" y="7088789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998775" y="708878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661*541*321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1958774" y="708878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946*541*321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2918774" y="7088789"/>
            <a:ext cx="63817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980*641*371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3857723" y="7088789"/>
            <a:ext cx="68008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25" dirty="0">
                <a:latin typeface="HelveticaLTCYR-Roman"/>
                <a:cs typeface="HelveticaLTCYR-Roman"/>
              </a:rPr>
              <a:t>1165*641*371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177" name="object 177"/>
          <p:cNvGraphicFramePr>
            <a:graphicFrameLocks noGrp="1"/>
          </p:cNvGraphicFramePr>
          <p:nvPr/>
        </p:nvGraphicFramePr>
        <p:xfrm>
          <a:off x="8142799" y="7292205"/>
          <a:ext cx="6526317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60"/>
                <a:gridCol w="960014"/>
                <a:gridCol w="960015"/>
                <a:gridCol w="960013"/>
                <a:gridCol w="960015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20,40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28,67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35,88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spc="-25" dirty="0">
                          <a:latin typeface="HelveticaLTCYR-Roman"/>
                          <a:cs typeface="HelveticaLTCYR-Roman"/>
                        </a:rPr>
                        <a:t>41,74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178" name="object 178"/>
          <p:cNvSpPr/>
          <p:nvPr/>
        </p:nvSpPr>
        <p:spPr>
          <a:xfrm>
            <a:off x="4503204" y="1715008"/>
            <a:ext cx="2019195" cy="322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99801" y="5056263"/>
            <a:ext cx="3225998" cy="2019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916" y="7592035"/>
            <a:ext cx="442048" cy="44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558" y="7592035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9833" y="7731084"/>
            <a:ext cx="45720" cy="78740"/>
          </a:xfrm>
          <a:custGeom>
            <a:avLst/>
            <a:gdLst/>
            <a:ahLst/>
            <a:cxnLst/>
            <a:rect l="l" t="t" r="r" b="b"/>
            <a:pathLst>
              <a:path w="45720" h="78740">
                <a:moveTo>
                  <a:pt x="5714" y="0"/>
                </a:moveTo>
                <a:lnTo>
                  <a:pt x="0" y="11239"/>
                </a:lnTo>
                <a:lnTo>
                  <a:pt x="33468" y="44616"/>
                </a:lnTo>
                <a:lnTo>
                  <a:pt x="34899" y="46024"/>
                </a:lnTo>
                <a:lnTo>
                  <a:pt x="36436" y="47599"/>
                </a:lnTo>
                <a:lnTo>
                  <a:pt x="36483" y="64137"/>
                </a:lnTo>
                <a:lnTo>
                  <a:pt x="36868" y="75653"/>
                </a:lnTo>
                <a:lnTo>
                  <a:pt x="32702" y="75653"/>
                </a:lnTo>
                <a:lnTo>
                  <a:pt x="42989" y="78168"/>
                </a:lnTo>
                <a:lnTo>
                  <a:pt x="43586" y="71208"/>
                </a:lnTo>
                <a:lnTo>
                  <a:pt x="44376" y="64137"/>
                </a:lnTo>
                <a:lnTo>
                  <a:pt x="45291" y="55025"/>
                </a:lnTo>
                <a:lnTo>
                  <a:pt x="45502" y="47599"/>
                </a:lnTo>
                <a:lnTo>
                  <a:pt x="45516" y="46024"/>
                </a:lnTo>
                <a:lnTo>
                  <a:pt x="44348" y="39852"/>
                </a:lnTo>
                <a:lnTo>
                  <a:pt x="42031" y="35318"/>
                </a:lnTo>
                <a:lnTo>
                  <a:pt x="41109" y="35318"/>
                </a:lnTo>
                <a:lnTo>
                  <a:pt x="5714" y="0"/>
                </a:lnTo>
                <a:close/>
              </a:path>
              <a:path w="45720" h="78740">
                <a:moveTo>
                  <a:pt x="41427" y="34137"/>
                </a:moveTo>
                <a:lnTo>
                  <a:pt x="41109" y="35318"/>
                </a:lnTo>
                <a:lnTo>
                  <a:pt x="42031" y="35318"/>
                </a:lnTo>
                <a:lnTo>
                  <a:pt x="41427" y="3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4402" y="7729781"/>
            <a:ext cx="274955" cy="267970"/>
          </a:xfrm>
          <a:custGeom>
            <a:avLst/>
            <a:gdLst/>
            <a:ahLst/>
            <a:cxnLst/>
            <a:rect l="l" t="t" r="r" b="b"/>
            <a:pathLst>
              <a:path w="274954" h="267970">
                <a:moveTo>
                  <a:pt x="124130" y="134772"/>
                </a:moveTo>
                <a:lnTo>
                  <a:pt x="111086" y="134772"/>
                </a:lnTo>
                <a:lnTo>
                  <a:pt x="119468" y="135864"/>
                </a:lnTo>
                <a:lnTo>
                  <a:pt x="124891" y="141224"/>
                </a:lnTo>
                <a:lnTo>
                  <a:pt x="238887" y="258965"/>
                </a:lnTo>
                <a:lnTo>
                  <a:pt x="242938" y="262978"/>
                </a:lnTo>
                <a:lnTo>
                  <a:pt x="249897" y="267385"/>
                </a:lnTo>
                <a:lnTo>
                  <a:pt x="261010" y="267385"/>
                </a:lnTo>
                <a:lnTo>
                  <a:pt x="265214" y="265709"/>
                </a:lnTo>
                <a:lnTo>
                  <a:pt x="267717" y="262496"/>
                </a:lnTo>
                <a:lnTo>
                  <a:pt x="251663" y="262496"/>
                </a:lnTo>
                <a:lnTo>
                  <a:pt x="245795" y="258965"/>
                </a:lnTo>
                <a:lnTo>
                  <a:pt x="242290" y="255473"/>
                </a:lnTo>
                <a:lnTo>
                  <a:pt x="128346" y="137782"/>
                </a:lnTo>
                <a:lnTo>
                  <a:pt x="124130" y="134772"/>
                </a:lnTo>
                <a:close/>
              </a:path>
              <a:path w="274954" h="267970">
                <a:moveTo>
                  <a:pt x="81272" y="5473"/>
                </a:moveTo>
                <a:lnTo>
                  <a:pt x="62229" y="5473"/>
                </a:lnTo>
                <a:lnTo>
                  <a:pt x="66471" y="6375"/>
                </a:lnTo>
                <a:lnTo>
                  <a:pt x="78689" y="9626"/>
                </a:lnTo>
                <a:lnTo>
                  <a:pt x="112852" y="31432"/>
                </a:lnTo>
                <a:lnTo>
                  <a:pt x="135108" y="64781"/>
                </a:lnTo>
                <a:lnTo>
                  <a:pt x="138506" y="89032"/>
                </a:lnTo>
                <a:lnTo>
                  <a:pt x="140484" y="97424"/>
                </a:lnTo>
                <a:lnTo>
                  <a:pt x="142580" y="102468"/>
                </a:lnTo>
                <a:lnTo>
                  <a:pt x="143814" y="104495"/>
                </a:lnTo>
                <a:lnTo>
                  <a:pt x="144106" y="104889"/>
                </a:lnTo>
                <a:lnTo>
                  <a:pt x="173218" y="131186"/>
                </a:lnTo>
                <a:lnTo>
                  <a:pt x="231676" y="184420"/>
                </a:lnTo>
                <a:lnTo>
                  <a:pt x="256412" y="207683"/>
                </a:lnTo>
                <a:lnTo>
                  <a:pt x="265604" y="221065"/>
                </a:lnTo>
                <a:lnTo>
                  <a:pt x="269473" y="235477"/>
                </a:lnTo>
                <a:lnTo>
                  <a:pt x="268919" y="248631"/>
                </a:lnTo>
                <a:lnTo>
                  <a:pt x="264845" y="258241"/>
                </a:lnTo>
                <a:lnTo>
                  <a:pt x="262610" y="261112"/>
                </a:lnTo>
                <a:lnTo>
                  <a:pt x="259981" y="262496"/>
                </a:lnTo>
                <a:lnTo>
                  <a:pt x="267717" y="262496"/>
                </a:lnTo>
                <a:lnTo>
                  <a:pt x="268706" y="261226"/>
                </a:lnTo>
                <a:lnTo>
                  <a:pt x="273653" y="249909"/>
                </a:lnTo>
                <a:lnTo>
                  <a:pt x="274361" y="235026"/>
                </a:lnTo>
                <a:lnTo>
                  <a:pt x="270035" y="218999"/>
                </a:lnTo>
                <a:lnTo>
                  <a:pt x="259880" y="204254"/>
                </a:lnTo>
                <a:lnTo>
                  <a:pt x="234844" y="180718"/>
                </a:lnTo>
                <a:lnTo>
                  <a:pt x="180375" y="131100"/>
                </a:lnTo>
                <a:lnTo>
                  <a:pt x="147726" y="101600"/>
                </a:lnTo>
                <a:lnTo>
                  <a:pt x="142506" y="94564"/>
                </a:lnTo>
                <a:lnTo>
                  <a:pt x="132872" y="49301"/>
                </a:lnTo>
                <a:lnTo>
                  <a:pt x="97997" y="13890"/>
                </a:lnTo>
                <a:lnTo>
                  <a:pt x="88069" y="8233"/>
                </a:lnTo>
                <a:lnTo>
                  <a:pt x="81272" y="5473"/>
                </a:lnTo>
                <a:close/>
              </a:path>
              <a:path w="274954" h="267970">
                <a:moveTo>
                  <a:pt x="6299" y="35560"/>
                </a:moveTo>
                <a:lnTo>
                  <a:pt x="1892" y="35560"/>
                </a:lnTo>
                <a:lnTo>
                  <a:pt x="0" y="37465"/>
                </a:lnTo>
                <a:lnTo>
                  <a:pt x="0" y="44577"/>
                </a:lnTo>
                <a:lnTo>
                  <a:pt x="1244" y="58488"/>
                </a:lnTo>
                <a:lnTo>
                  <a:pt x="15226" y="94070"/>
                </a:lnTo>
                <a:lnTo>
                  <a:pt x="48878" y="123798"/>
                </a:lnTo>
                <a:lnTo>
                  <a:pt x="88277" y="135280"/>
                </a:lnTo>
                <a:lnTo>
                  <a:pt x="92290" y="135280"/>
                </a:lnTo>
                <a:lnTo>
                  <a:pt x="97574" y="134772"/>
                </a:lnTo>
                <a:lnTo>
                  <a:pt x="124130" y="134772"/>
                </a:lnTo>
                <a:lnTo>
                  <a:pt x="122439" y="133565"/>
                </a:lnTo>
                <a:lnTo>
                  <a:pt x="115831" y="131186"/>
                </a:lnTo>
                <a:lnTo>
                  <a:pt x="110953" y="130416"/>
                </a:lnTo>
                <a:lnTo>
                  <a:pt x="88277" y="130416"/>
                </a:lnTo>
                <a:lnTo>
                  <a:pt x="79829" y="129741"/>
                </a:lnTo>
                <a:lnTo>
                  <a:pt x="33794" y="107429"/>
                </a:lnTo>
                <a:lnTo>
                  <a:pt x="9015" y="69845"/>
                </a:lnTo>
                <a:lnTo>
                  <a:pt x="4876" y="44577"/>
                </a:lnTo>
                <a:lnTo>
                  <a:pt x="4965" y="42049"/>
                </a:lnTo>
                <a:lnTo>
                  <a:pt x="5092" y="41275"/>
                </a:lnTo>
                <a:lnTo>
                  <a:pt x="12021" y="41275"/>
                </a:lnTo>
                <a:lnTo>
                  <a:pt x="6299" y="35560"/>
                </a:lnTo>
                <a:close/>
              </a:path>
              <a:path w="274954" h="267970">
                <a:moveTo>
                  <a:pt x="103060" y="129895"/>
                </a:moveTo>
                <a:lnTo>
                  <a:pt x="99987" y="129895"/>
                </a:lnTo>
                <a:lnTo>
                  <a:pt x="90042" y="130416"/>
                </a:lnTo>
                <a:lnTo>
                  <a:pt x="110953" y="130416"/>
                </a:lnTo>
                <a:lnTo>
                  <a:pt x="109159" y="130133"/>
                </a:lnTo>
                <a:lnTo>
                  <a:pt x="103060" y="129895"/>
                </a:lnTo>
                <a:close/>
              </a:path>
              <a:path w="274954" h="267970">
                <a:moveTo>
                  <a:pt x="12021" y="41275"/>
                </a:moveTo>
                <a:lnTo>
                  <a:pt x="5092" y="41275"/>
                </a:lnTo>
                <a:lnTo>
                  <a:pt x="5308" y="41440"/>
                </a:lnTo>
                <a:lnTo>
                  <a:pt x="45237" y="81343"/>
                </a:lnTo>
                <a:lnTo>
                  <a:pt x="51574" y="81838"/>
                </a:lnTo>
                <a:lnTo>
                  <a:pt x="86486" y="81838"/>
                </a:lnTo>
                <a:lnTo>
                  <a:pt x="89306" y="79883"/>
                </a:lnTo>
                <a:lnTo>
                  <a:pt x="92038" y="76962"/>
                </a:lnTo>
                <a:lnTo>
                  <a:pt x="52539" y="76962"/>
                </a:lnTo>
                <a:lnTo>
                  <a:pt x="47548" y="76758"/>
                </a:lnTo>
                <a:lnTo>
                  <a:pt x="12021" y="41275"/>
                </a:lnTo>
                <a:close/>
              </a:path>
              <a:path w="274954" h="267970">
                <a:moveTo>
                  <a:pt x="61531" y="0"/>
                </a:moveTo>
                <a:lnTo>
                  <a:pt x="54775" y="0"/>
                </a:lnTo>
                <a:lnTo>
                  <a:pt x="51142" y="1308"/>
                </a:lnTo>
                <a:lnTo>
                  <a:pt x="85940" y="36004"/>
                </a:lnTo>
                <a:lnTo>
                  <a:pt x="90627" y="41198"/>
                </a:lnTo>
                <a:lnTo>
                  <a:pt x="90627" y="54686"/>
                </a:lnTo>
                <a:lnTo>
                  <a:pt x="89095" y="63766"/>
                </a:lnTo>
                <a:lnTo>
                  <a:pt x="89061" y="69845"/>
                </a:lnTo>
                <a:lnTo>
                  <a:pt x="89560" y="76962"/>
                </a:lnTo>
                <a:lnTo>
                  <a:pt x="92038" y="76962"/>
                </a:lnTo>
                <a:lnTo>
                  <a:pt x="93865" y="74980"/>
                </a:lnTo>
                <a:lnTo>
                  <a:pt x="93966" y="66909"/>
                </a:lnTo>
                <a:lnTo>
                  <a:pt x="94614" y="60210"/>
                </a:lnTo>
                <a:lnTo>
                  <a:pt x="95451" y="52077"/>
                </a:lnTo>
                <a:lnTo>
                  <a:pt x="95491" y="39573"/>
                </a:lnTo>
                <a:lnTo>
                  <a:pt x="90169" y="33439"/>
                </a:lnTo>
                <a:lnTo>
                  <a:pt x="89395" y="32575"/>
                </a:lnTo>
                <a:lnTo>
                  <a:pt x="62229" y="5473"/>
                </a:lnTo>
                <a:lnTo>
                  <a:pt x="81272" y="5473"/>
                </a:lnTo>
                <a:lnTo>
                  <a:pt x="79959" y="4940"/>
                </a:lnTo>
                <a:lnTo>
                  <a:pt x="61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6161" y="7766949"/>
            <a:ext cx="267335" cy="233045"/>
          </a:xfrm>
          <a:custGeom>
            <a:avLst/>
            <a:gdLst/>
            <a:ahLst/>
            <a:cxnLst/>
            <a:rect l="l" t="t" r="r" b="b"/>
            <a:pathLst>
              <a:path w="267335" h="233045">
                <a:moveTo>
                  <a:pt x="133642" y="104575"/>
                </a:moveTo>
                <a:lnTo>
                  <a:pt x="107106" y="104575"/>
                </a:lnTo>
                <a:lnTo>
                  <a:pt x="116152" y="106337"/>
                </a:lnTo>
                <a:lnTo>
                  <a:pt x="124303" y="112151"/>
                </a:lnTo>
                <a:lnTo>
                  <a:pt x="132921" y="119889"/>
                </a:lnTo>
                <a:lnTo>
                  <a:pt x="141203" y="128105"/>
                </a:lnTo>
                <a:lnTo>
                  <a:pt x="148347" y="135356"/>
                </a:lnTo>
                <a:lnTo>
                  <a:pt x="235253" y="224713"/>
                </a:lnTo>
                <a:lnTo>
                  <a:pt x="243279" y="232727"/>
                </a:lnTo>
                <a:lnTo>
                  <a:pt x="248905" y="232321"/>
                </a:lnTo>
                <a:lnTo>
                  <a:pt x="257173" y="232321"/>
                </a:lnTo>
                <a:lnTo>
                  <a:pt x="262551" y="231140"/>
                </a:lnTo>
                <a:lnTo>
                  <a:pt x="259675" y="231140"/>
                </a:lnTo>
                <a:lnTo>
                  <a:pt x="251610" y="226263"/>
                </a:lnTo>
                <a:lnTo>
                  <a:pt x="247076" y="221742"/>
                </a:lnTo>
                <a:lnTo>
                  <a:pt x="133642" y="104575"/>
                </a:lnTo>
                <a:close/>
              </a:path>
              <a:path w="267335" h="233045">
                <a:moveTo>
                  <a:pt x="267219" y="230035"/>
                </a:moveTo>
                <a:lnTo>
                  <a:pt x="259675" y="231140"/>
                </a:lnTo>
                <a:lnTo>
                  <a:pt x="262551" y="231140"/>
                </a:lnTo>
                <a:lnTo>
                  <a:pt x="263650" y="230898"/>
                </a:lnTo>
                <a:lnTo>
                  <a:pt x="267219" y="230035"/>
                </a:lnTo>
                <a:close/>
              </a:path>
              <a:path w="267335" h="233045">
                <a:moveTo>
                  <a:pt x="9599" y="0"/>
                </a:moveTo>
                <a:lnTo>
                  <a:pt x="2690" y="9636"/>
                </a:lnTo>
                <a:lnTo>
                  <a:pt x="0" y="17229"/>
                </a:lnTo>
                <a:lnTo>
                  <a:pt x="1178" y="26719"/>
                </a:lnTo>
                <a:lnTo>
                  <a:pt x="25614" y="75858"/>
                </a:lnTo>
                <a:lnTo>
                  <a:pt x="60247" y="99580"/>
                </a:lnTo>
                <a:lnTo>
                  <a:pt x="95019" y="105478"/>
                </a:lnTo>
                <a:lnTo>
                  <a:pt x="107106" y="104575"/>
                </a:lnTo>
                <a:lnTo>
                  <a:pt x="133642" y="104575"/>
                </a:lnTo>
                <a:lnTo>
                  <a:pt x="133132" y="104051"/>
                </a:lnTo>
                <a:lnTo>
                  <a:pt x="124945" y="99309"/>
                </a:lnTo>
                <a:lnTo>
                  <a:pt x="117691" y="98120"/>
                </a:lnTo>
                <a:lnTo>
                  <a:pt x="96518" y="98120"/>
                </a:lnTo>
                <a:lnTo>
                  <a:pt x="86879" y="97305"/>
                </a:lnTo>
                <a:lnTo>
                  <a:pt x="38885" y="74002"/>
                </a:lnTo>
                <a:lnTo>
                  <a:pt x="14114" y="38581"/>
                </a:lnTo>
                <a:lnTo>
                  <a:pt x="8240" y="7416"/>
                </a:lnTo>
                <a:lnTo>
                  <a:pt x="8240" y="3644"/>
                </a:lnTo>
                <a:lnTo>
                  <a:pt x="8786" y="1333"/>
                </a:lnTo>
                <a:lnTo>
                  <a:pt x="9599" y="0"/>
                </a:lnTo>
                <a:close/>
              </a:path>
              <a:path w="267335" h="233045">
                <a:moveTo>
                  <a:pt x="115096" y="97694"/>
                </a:moveTo>
                <a:lnTo>
                  <a:pt x="105112" y="97775"/>
                </a:lnTo>
                <a:lnTo>
                  <a:pt x="96518" y="98120"/>
                </a:lnTo>
                <a:lnTo>
                  <a:pt x="117691" y="98120"/>
                </a:lnTo>
                <a:lnTo>
                  <a:pt x="115096" y="97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8585" y="7829550"/>
            <a:ext cx="122555" cy="120650"/>
          </a:xfrm>
          <a:custGeom>
            <a:avLst/>
            <a:gdLst/>
            <a:ahLst/>
            <a:cxnLst/>
            <a:rect l="l" t="t" r="r" b="b"/>
            <a:pathLst>
              <a:path w="122554" h="120650">
                <a:moveTo>
                  <a:pt x="15875" y="0"/>
                </a:moveTo>
                <a:lnTo>
                  <a:pt x="9423" y="0"/>
                </a:lnTo>
                <a:lnTo>
                  <a:pt x="7200" y="596"/>
                </a:lnTo>
                <a:lnTo>
                  <a:pt x="0" y="7810"/>
                </a:lnTo>
                <a:lnTo>
                  <a:pt x="4597" y="18846"/>
                </a:lnTo>
                <a:lnTo>
                  <a:pt x="6553" y="20751"/>
                </a:lnTo>
                <a:lnTo>
                  <a:pt x="105498" y="120446"/>
                </a:lnTo>
                <a:lnTo>
                  <a:pt x="104684" y="111658"/>
                </a:lnTo>
                <a:lnTo>
                  <a:pt x="102006" y="111658"/>
                </a:lnTo>
                <a:lnTo>
                  <a:pt x="9182" y="18161"/>
                </a:lnTo>
                <a:lnTo>
                  <a:pt x="7912" y="16662"/>
                </a:lnTo>
                <a:lnTo>
                  <a:pt x="4724" y="8331"/>
                </a:lnTo>
                <a:lnTo>
                  <a:pt x="8039" y="5016"/>
                </a:lnTo>
                <a:lnTo>
                  <a:pt x="8915" y="4114"/>
                </a:lnTo>
                <a:lnTo>
                  <a:pt x="10020" y="3733"/>
                </a:lnTo>
                <a:lnTo>
                  <a:pt x="21392" y="3733"/>
                </a:lnTo>
                <a:lnTo>
                  <a:pt x="19888" y="2400"/>
                </a:lnTo>
                <a:lnTo>
                  <a:pt x="15875" y="0"/>
                </a:lnTo>
                <a:close/>
              </a:path>
              <a:path w="122554" h="120650">
                <a:moveTo>
                  <a:pt x="21392" y="3733"/>
                </a:moveTo>
                <a:lnTo>
                  <a:pt x="14439" y="3733"/>
                </a:lnTo>
                <a:lnTo>
                  <a:pt x="17322" y="5245"/>
                </a:lnTo>
                <a:lnTo>
                  <a:pt x="17475" y="5245"/>
                </a:lnTo>
                <a:lnTo>
                  <a:pt x="114528" y="91262"/>
                </a:lnTo>
                <a:lnTo>
                  <a:pt x="102006" y="111658"/>
                </a:lnTo>
                <a:lnTo>
                  <a:pt x="104684" y="111658"/>
                </a:lnTo>
                <a:lnTo>
                  <a:pt x="104305" y="107556"/>
                </a:lnTo>
                <a:lnTo>
                  <a:pt x="114007" y="93916"/>
                </a:lnTo>
                <a:lnTo>
                  <a:pt x="119888" y="93332"/>
                </a:lnTo>
                <a:lnTo>
                  <a:pt x="122473" y="93332"/>
                </a:lnTo>
                <a:lnTo>
                  <a:pt x="21392" y="3733"/>
                </a:lnTo>
                <a:close/>
              </a:path>
              <a:path w="122554" h="120650">
                <a:moveTo>
                  <a:pt x="122473" y="93332"/>
                </a:moveTo>
                <a:lnTo>
                  <a:pt x="119888" y="93332"/>
                </a:lnTo>
                <a:lnTo>
                  <a:pt x="122516" y="93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2835" y="7934864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943" y="0"/>
                </a:moveTo>
                <a:lnTo>
                  <a:pt x="9148" y="1222"/>
                </a:lnTo>
                <a:lnTo>
                  <a:pt x="0" y="8969"/>
                </a:lnTo>
                <a:lnTo>
                  <a:pt x="10033" y="12487"/>
                </a:lnTo>
                <a:lnTo>
                  <a:pt x="14160" y="24107"/>
                </a:lnTo>
                <a:lnTo>
                  <a:pt x="16426" y="31032"/>
                </a:lnTo>
                <a:lnTo>
                  <a:pt x="17000" y="36115"/>
                </a:lnTo>
                <a:lnTo>
                  <a:pt x="15719" y="41856"/>
                </a:lnTo>
                <a:lnTo>
                  <a:pt x="12420" y="50752"/>
                </a:lnTo>
                <a:lnTo>
                  <a:pt x="16236" y="50371"/>
                </a:lnTo>
                <a:lnTo>
                  <a:pt x="23758" y="47342"/>
                </a:lnTo>
                <a:lnTo>
                  <a:pt x="29094" y="38836"/>
                </a:lnTo>
                <a:lnTo>
                  <a:pt x="26352" y="22024"/>
                </a:lnTo>
                <a:lnTo>
                  <a:pt x="19854" y="6526"/>
                </a:lnTo>
                <a:lnTo>
                  <a:pt x="14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7079" y="7939852"/>
            <a:ext cx="34925" cy="46355"/>
          </a:xfrm>
          <a:custGeom>
            <a:avLst/>
            <a:gdLst/>
            <a:ahLst/>
            <a:cxnLst/>
            <a:rect l="l" t="t" r="r" b="b"/>
            <a:pathLst>
              <a:path w="34925" h="46354">
                <a:moveTo>
                  <a:pt x="13398" y="0"/>
                </a:moveTo>
                <a:lnTo>
                  <a:pt x="11239" y="0"/>
                </a:lnTo>
                <a:lnTo>
                  <a:pt x="9283" y="546"/>
                </a:lnTo>
                <a:lnTo>
                  <a:pt x="2082" y="5791"/>
                </a:lnTo>
                <a:lnTo>
                  <a:pt x="0" y="11226"/>
                </a:lnTo>
                <a:lnTo>
                  <a:pt x="787" y="20167"/>
                </a:lnTo>
                <a:lnTo>
                  <a:pt x="21844" y="46240"/>
                </a:lnTo>
                <a:lnTo>
                  <a:pt x="22631" y="46240"/>
                </a:lnTo>
                <a:lnTo>
                  <a:pt x="29458" y="44019"/>
                </a:lnTo>
                <a:lnTo>
                  <a:pt x="30534" y="42341"/>
                </a:lnTo>
                <a:lnTo>
                  <a:pt x="25006" y="42341"/>
                </a:lnTo>
                <a:lnTo>
                  <a:pt x="20726" y="42202"/>
                </a:lnTo>
                <a:lnTo>
                  <a:pt x="3886" y="11150"/>
                </a:lnTo>
                <a:lnTo>
                  <a:pt x="6261" y="7531"/>
                </a:lnTo>
                <a:lnTo>
                  <a:pt x="10883" y="4165"/>
                </a:lnTo>
                <a:lnTo>
                  <a:pt x="12026" y="3860"/>
                </a:lnTo>
                <a:lnTo>
                  <a:pt x="23713" y="3860"/>
                </a:lnTo>
                <a:lnTo>
                  <a:pt x="19232" y="1173"/>
                </a:lnTo>
                <a:lnTo>
                  <a:pt x="13398" y="0"/>
                </a:lnTo>
                <a:close/>
              </a:path>
              <a:path w="34925" h="46354">
                <a:moveTo>
                  <a:pt x="23713" y="3860"/>
                </a:moveTo>
                <a:lnTo>
                  <a:pt x="18694" y="3860"/>
                </a:lnTo>
                <a:lnTo>
                  <a:pt x="27139" y="8686"/>
                </a:lnTo>
                <a:lnTo>
                  <a:pt x="31255" y="28065"/>
                </a:lnTo>
                <a:lnTo>
                  <a:pt x="31374" y="29224"/>
                </a:lnTo>
                <a:lnTo>
                  <a:pt x="30848" y="36499"/>
                </a:lnTo>
                <a:lnTo>
                  <a:pt x="26682" y="41630"/>
                </a:lnTo>
                <a:lnTo>
                  <a:pt x="25006" y="42341"/>
                </a:lnTo>
                <a:lnTo>
                  <a:pt x="30534" y="42341"/>
                </a:lnTo>
                <a:lnTo>
                  <a:pt x="33308" y="38017"/>
                </a:lnTo>
                <a:lnTo>
                  <a:pt x="34468" y="29224"/>
                </a:lnTo>
                <a:lnTo>
                  <a:pt x="33223" y="18630"/>
                </a:lnTo>
                <a:lnTo>
                  <a:pt x="30047" y="10506"/>
                </a:lnTo>
                <a:lnTo>
                  <a:pt x="25082" y="4681"/>
                </a:lnTo>
                <a:lnTo>
                  <a:pt x="23713" y="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0691" y="7634378"/>
            <a:ext cx="106045" cy="173355"/>
          </a:xfrm>
          <a:custGeom>
            <a:avLst/>
            <a:gdLst/>
            <a:ahLst/>
            <a:cxnLst/>
            <a:rect l="l" t="t" r="r" b="b"/>
            <a:pathLst>
              <a:path w="106045" h="173354">
                <a:moveTo>
                  <a:pt x="5765" y="144830"/>
                </a:moveTo>
                <a:lnTo>
                  <a:pt x="42405" y="172796"/>
                </a:lnTo>
                <a:lnTo>
                  <a:pt x="67885" y="168399"/>
                </a:lnTo>
                <a:lnTo>
                  <a:pt x="87934" y="156236"/>
                </a:lnTo>
                <a:lnTo>
                  <a:pt x="89358" y="154241"/>
                </a:lnTo>
                <a:lnTo>
                  <a:pt x="42151" y="154241"/>
                </a:lnTo>
                <a:lnTo>
                  <a:pt x="30940" y="153358"/>
                </a:lnTo>
                <a:lnTo>
                  <a:pt x="20815" y="151103"/>
                </a:lnTo>
                <a:lnTo>
                  <a:pt x="12261" y="148063"/>
                </a:lnTo>
                <a:lnTo>
                  <a:pt x="5765" y="144830"/>
                </a:lnTo>
                <a:close/>
              </a:path>
              <a:path w="106045" h="173354">
                <a:moveTo>
                  <a:pt x="92171" y="79743"/>
                </a:moveTo>
                <a:lnTo>
                  <a:pt x="33527" y="79743"/>
                </a:lnTo>
                <a:lnTo>
                  <a:pt x="55491" y="82537"/>
                </a:lnTo>
                <a:lnTo>
                  <a:pt x="70658" y="90330"/>
                </a:lnTo>
                <a:lnTo>
                  <a:pt x="79492" y="102240"/>
                </a:lnTo>
                <a:lnTo>
                  <a:pt x="82461" y="117386"/>
                </a:lnTo>
                <a:lnTo>
                  <a:pt x="79216" y="132740"/>
                </a:lnTo>
                <a:lnTo>
                  <a:pt x="70450" y="144343"/>
                </a:lnTo>
                <a:lnTo>
                  <a:pt x="57611" y="151681"/>
                </a:lnTo>
                <a:lnTo>
                  <a:pt x="42151" y="154241"/>
                </a:lnTo>
                <a:lnTo>
                  <a:pt x="89358" y="154241"/>
                </a:lnTo>
                <a:lnTo>
                  <a:pt x="101059" y="137847"/>
                </a:lnTo>
                <a:lnTo>
                  <a:pt x="105765" y="114769"/>
                </a:lnTo>
                <a:lnTo>
                  <a:pt x="103842" y="99971"/>
                </a:lnTo>
                <a:lnTo>
                  <a:pt x="98607" y="87747"/>
                </a:lnTo>
                <a:lnTo>
                  <a:pt x="92171" y="79743"/>
                </a:lnTo>
                <a:close/>
              </a:path>
              <a:path w="106045" h="173354">
                <a:moveTo>
                  <a:pt x="102374" y="0"/>
                </a:moveTo>
                <a:lnTo>
                  <a:pt x="20942" y="0"/>
                </a:lnTo>
                <a:lnTo>
                  <a:pt x="9944" y="81572"/>
                </a:lnTo>
                <a:lnTo>
                  <a:pt x="16217" y="80784"/>
                </a:lnTo>
                <a:lnTo>
                  <a:pt x="23825" y="79743"/>
                </a:lnTo>
                <a:lnTo>
                  <a:pt x="92171" y="79743"/>
                </a:lnTo>
                <a:lnTo>
                  <a:pt x="57443" y="63017"/>
                </a:lnTo>
                <a:lnTo>
                  <a:pt x="30899" y="63017"/>
                </a:lnTo>
                <a:lnTo>
                  <a:pt x="37439" y="19354"/>
                </a:lnTo>
                <a:lnTo>
                  <a:pt x="102374" y="19354"/>
                </a:lnTo>
                <a:lnTo>
                  <a:pt x="102374" y="0"/>
                </a:lnTo>
                <a:close/>
              </a:path>
              <a:path w="106045" h="173354">
                <a:moveTo>
                  <a:pt x="44780" y="61963"/>
                </a:moveTo>
                <a:lnTo>
                  <a:pt x="38480" y="61963"/>
                </a:lnTo>
                <a:lnTo>
                  <a:pt x="30899" y="63017"/>
                </a:lnTo>
                <a:lnTo>
                  <a:pt x="57443" y="63017"/>
                </a:lnTo>
                <a:lnTo>
                  <a:pt x="54552" y="62509"/>
                </a:lnTo>
                <a:lnTo>
                  <a:pt x="44780" y="6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469" y="1889645"/>
            <a:ext cx="906144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PREMIERO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070" y="4181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4334" y="431101"/>
            <a:ext cx="307975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7269" y="1786227"/>
            <a:ext cx="3128010" cy="0"/>
          </a:xfrm>
          <a:custGeom>
            <a:avLst/>
            <a:gdLst/>
            <a:ahLst/>
            <a:cxnLst/>
            <a:rect l="l" t="t" r="r" b="b"/>
            <a:pathLst>
              <a:path w="3128010">
                <a:moveTo>
                  <a:pt x="0" y="0"/>
                </a:moveTo>
                <a:lnTo>
                  <a:pt x="31275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4569" y="4522148"/>
            <a:ext cx="315341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Максимальна зручність </a:t>
            </a:r>
            <a:r>
              <a:rPr sz="1100" dirty="0">
                <a:latin typeface="HelveticaLTCYR-Roman"/>
                <a:cs typeface="HelveticaLTCYR-Roman"/>
              </a:rPr>
              <a:t>і </a:t>
            </a:r>
            <a:r>
              <a:rPr sz="1100" spc="-10" dirty="0">
                <a:latin typeface="HelveticaLTCYR-Roman"/>
                <a:cs typeface="HelveticaLTCYR-Roman"/>
              </a:rPr>
              <a:t>комфорт </a:t>
            </a:r>
            <a:r>
              <a:rPr sz="1100" dirty="0">
                <a:latin typeface="HelveticaLTCYR-Roman"/>
                <a:cs typeface="HelveticaLTCYR-Roman"/>
              </a:rPr>
              <a:t>у всьому?  </a:t>
            </a:r>
            <a:r>
              <a:rPr sz="1100" spc="-10" dirty="0">
                <a:latin typeface="HelveticaLTCYR-Roman"/>
                <a:cs typeface="HelveticaLTCYR-Roman"/>
              </a:rPr>
              <a:t>Легко!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latin typeface="HelveticaLTCYR-Roman"/>
                <a:cs typeface="HelveticaLTCYR-Roman"/>
              </a:rPr>
              <a:t>Водонагрівачі </a:t>
            </a:r>
            <a:r>
              <a:rPr sz="1100" dirty="0">
                <a:latin typeface="HelveticaLTCYR-Roman"/>
                <a:cs typeface="HelveticaLTCYR-Roman"/>
              </a:rPr>
              <a:t>Серії </a:t>
            </a:r>
            <a:r>
              <a:rPr sz="1100" spc="-15" dirty="0">
                <a:latin typeface="HelveticaLTCYR-Roman"/>
                <a:cs typeface="HelveticaLTCYR-Roman"/>
              </a:rPr>
              <a:t>Premiero </a:t>
            </a:r>
            <a:r>
              <a:rPr sz="1100" spc="-10" dirty="0">
                <a:latin typeface="HelveticaLTCYR-Roman"/>
                <a:cs typeface="HelveticaLTCYR-Roman"/>
              </a:rPr>
              <a:t>продумані </a:t>
            </a:r>
            <a:r>
              <a:rPr sz="1100" dirty="0">
                <a:latin typeface="HelveticaLTCYR-Roman"/>
                <a:cs typeface="HelveticaLTCYR-Roman"/>
              </a:rPr>
              <a:t>до  найдрібніших нюансів, щоб ніщо не </a:t>
            </a:r>
            <a:r>
              <a:rPr sz="1100" spc="-5" dirty="0">
                <a:latin typeface="HelveticaLTCYR-Roman"/>
                <a:cs typeface="HelveticaLTCYR-Roman"/>
              </a:rPr>
              <a:t>відволікало  </a:t>
            </a:r>
            <a:r>
              <a:rPr sz="1100" dirty="0">
                <a:latin typeface="HelveticaLTCYR-Roman"/>
                <a:cs typeface="HelveticaLTCYR-Roman"/>
              </a:rPr>
              <a:t>вас від спілкування з рідними і </a:t>
            </a:r>
            <a:r>
              <a:rPr sz="1100" spc="-5" dirty="0">
                <a:latin typeface="HelveticaLTCYR-Roman"/>
                <a:cs typeface="HelveticaLTCYR-Roman"/>
              </a:rPr>
              <a:t>близькими </a:t>
            </a:r>
            <a:r>
              <a:rPr sz="1100" dirty="0">
                <a:latin typeface="HelveticaLTCYR-Roman"/>
                <a:cs typeface="HelveticaLTCYR-Roman"/>
              </a:rPr>
              <a:t>в  теплій домашній</a:t>
            </a:r>
            <a:r>
              <a:rPr sz="1100" spc="-90" dirty="0">
                <a:latin typeface="HelveticaLTCYR-Roman"/>
                <a:cs typeface="HelveticaLTCYR-Roman"/>
              </a:rPr>
              <a:t> </a:t>
            </a:r>
            <a:r>
              <a:rPr sz="1100" spc="-5" dirty="0">
                <a:latin typeface="HelveticaLTCYR-Roman"/>
                <a:cs typeface="HelveticaLTCYR-Roman"/>
              </a:rPr>
              <a:t>обстановці.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4569" y="5418845"/>
            <a:ext cx="3153410" cy="3359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40"/>
              </a:spcBef>
              <a:tabLst>
                <a:tab pos="983615" algn="l"/>
                <a:tab pos="1523365" algn="l"/>
                <a:tab pos="2545080" algn="l"/>
              </a:tabLst>
            </a:pPr>
            <a:r>
              <a:rPr sz="1100" dirty="0">
                <a:latin typeface="HelveticaLTCYR-Roman"/>
                <a:cs typeface="HelveticaLTCYR-Roman"/>
              </a:rPr>
              <a:t>Ер</a:t>
            </a:r>
            <a:r>
              <a:rPr sz="1100" spc="-45" dirty="0">
                <a:latin typeface="HelveticaLTCYR-Roman"/>
                <a:cs typeface="HelveticaLTCYR-Roman"/>
              </a:rPr>
              <a:t>г</a:t>
            </a:r>
            <a:r>
              <a:rPr sz="1100" dirty="0">
                <a:latin typeface="HelveticaLTCYR-Roman"/>
                <a:cs typeface="HelveticaLTCYR-Roman"/>
              </a:rPr>
              <a:t>ономічна	</a:t>
            </a:r>
            <a:r>
              <a:rPr sz="1100" spc="-25" dirty="0">
                <a:latin typeface="HelveticaLTCYR-Roman"/>
                <a:cs typeface="HelveticaLTCYR-Roman"/>
              </a:rPr>
              <a:t>р</a:t>
            </a:r>
            <a:r>
              <a:rPr sz="1100" dirty="0">
                <a:latin typeface="HelveticaLTCYR-Roman"/>
                <a:cs typeface="HelveticaLTCYR-Roman"/>
              </a:rPr>
              <a:t>учка	регулювання	темпе</a:t>
            </a:r>
            <a:r>
              <a:rPr sz="1100" spc="-25" dirty="0">
                <a:latin typeface="HelveticaLTCYR-Roman"/>
                <a:cs typeface="HelveticaLTCYR-Roman"/>
              </a:rPr>
              <a:t>р</a:t>
            </a:r>
            <a:r>
              <a:rPr sz="1100" dirty="0">
                <a:latin typeface="HelveticaLTCYR-Roman"/>
                <a:cs typeface="HelveticaLTCYR-Roman"/>
              </a:rPr>
              <a:t>а-  тури,   </a:t>
            </a:r>
            <a:r>
              <a:rPr sz="1100" spc="-5" dirty="0">
                <a:latin typeface="HelveticaLTCYR-Roman"/>
                <a:cs typeface="HelveticaLTCYR-Roman"/>
              </a:rPr>
              <a:t>розташована   </a:t>
            </a:r>
            <a:r>
              <a:rPr sz="1100" dirty="0">
                <a:latin typeface="HelveticaLTCYR-Roman"/>
                <a:cs typeface="HelveticaLTCYR-Roman"/>
              </a:rPr>
              <a:t>на   нижній   кришці</a:t>
            </a:r>
            <a:r>
              <a:rPr sz="1100" spc="254" dirty="0">
                <a:latin typeface="HelveticaLTCYR-Roman"/>
                <a:cs typeface="HelveticaLTCYR-Roman"/>
              </a:rPr>
              <a:t> </a:t>
            </a:r>
            <a:r>
              <a:rPr sz="1100" spc="-30" dirty="0">
                <a:latin typeface="HelveticaLTCYR-Roman"/>
                <a:cs typeface="HelveticaLTCYR-Roman"/>
              </a:rPr>
              <a:t>баку,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569" y="5741450"/>
            <a:ext cx="3153410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00"/>
              </a:lnSpc>
            </a:pPr>
            <a:r>
              <a:rPr sz="1100" spc="-10" dirty="0">
                <a:latin typeface="HelveticaLTCYR-Roman"/>
                <a:cs typeface="HelveticaLTCYR-Roman"/>
              </a:rPr>
              <a:t>багаторівнева </a:t>
            </a:r>
            <a:r>
              <a:rPr sz="1100" dirty="0">
                <a:latin typeface="HelveticaLTCYR-Roman"/>
                <a:cs typeface="HelveticaLTCYR-Roman"/>
              </a:rPr>
              <a:t>система безпеки і </a:t>
            </a:r>
            <a:r>
              <a:rPr sz="1100" spc="-10" dirty="0">
                <a:latin typeface="HelveticaLTCYR-Roman"/>
                <a:cs typeface="HelveticaLTCYR-Roman"/>
              </a:rPr>
              <a:t>ЕКО-режим  </a:t>
            </a:r>
            <a:r>
              <a:rPr sz="1100" spc="-5" dirty="0">
                <a:latin typeface="HelveticaLTCYR-Roman"/>
                <a:cs typeface="HelveticaLTCYR-Roman"/>
              </a:rPr>
              <a:t>дозволяють забути </a:t>
            </a:r>
            <a:r>
              <a:rPr sz="1100" dirty="0">
                <a:latin typeface="HelveticaLTCYR-Roman"/>
                <a:cs typeface="HelveticaLTCYR-Roman"/>
              </a:rPr>
              <a:t>про непотрібні турботи і  </a:t>
            </a:r>
            <a:r>
              <a:rPr sz="1100" spc="-10" dirty="0">
                <a:latin typeface="HelveticaLTCYR-Roman"/>
                <a:cs typeface="HelveticaLTCYR-Roman"/>
              </a:rPr>
              <a:t>сконцентруватися </a:t>
            </a:r>
            <a:r>
              <a:rPr sz="1100" dirty="0">
                <a:latin typeface="HelveticaLTCYR-Roman"/>
                <a:cs typeface="HelveticaLTCYR-Roman"/>
              </a:rPr>
              <a:t>на </a:t>
            </a:r>
            <a:r>
              <a:rPr sz="1100" spc="-15" dirty="0">
                <a:latin typeface="HelveticaLTCYR-Roman"/>
                <a:cs typeface="HelveticaLTCYR-Roman"/>
              </a:rPr>
              <a:t>головних </a:t>
            </a:r>
            <a:r>
              <a:rPr sz="1100" spc="-5" dirty="0">
                <a:latin typeface="HelveticaLTCYR-Roman"/>
                <a:cs typeface="HelveticaLTCYR-Roman"/>
              </a:rPr>
              <a:t>радощах</a:t>
            </a:r>
            <a:r>
              <a:rPr sz="1100" spc="-60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Вашого  </a:t>
            </a:r>
            <a:r>
              <a:rPr sz="1100" dirty="0">
                <a:latin typeface="HelveticaLTCYR-Roman"/>
                <a:cs typeface="HelveticaLTCYR-Roman"/>
              </a:rPr>
              <a:t>життя.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589" y="8480362"/>
            <a:ext cx="3038475" cy="185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Моделі 30, 50, 80, </a:t>
            </a:r>
            <a:r>
              <a:rPr sz="1000" spc="-10" dirty="0">
                <a:latin typeface="HelveticaLTCYR-Roman"/>
                <a:cs typeface="HelveticaLTCYR-Roman"/>
              </a:rPr>
              <a:t>100</a:t>
            </a:r>
            <a:r>
              <a:rPr sz="1000" spc="10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літрів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spc="-5" dirty="0">
                <a:latin typeface="HelveticaLTCYR-Roman"/>
                <a:cs typeface="HelveticaLTCYR-Roman"/>
              </a:rPr>
              <a:t>до </a:t>
            </a:r>
            <a:r>
              <a:rPr sz="1000" spc="-15" dirty="0">
                <a:latin typeface="HelveticaLTCYR-Roman"/>
                <a:cs typeface="HelveticaLTCYR-Roman"/>
              </a:rPr>
              <a:t>75</a:t>
            </a:r>
            <a:r>
              <a:rPr sz="1000" spc="16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0650" marR="177165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корозії: </a:t>
            </a:r>
            <a:r>
              <a:rPr sz="1000" dirty="0">
                <a:latin typeface="HelveticaLTCYR-Roman"/>
                <a:cs typeface="HelveticaLTCYR-Roman"/>
              </a:rPr>
              <a:t>дрібнодисперсне емалеве  </a:t>
            </a:r>
            <a:r>
              <a:rPr sz="1000" spc="5" dirty="0">
                <a:latin typeface="HelveticaLTCYR-Roman"/>
                <a:cs typeface="HelveticaLTCYR-Roman"/>
              </a:rPr>
              <a:t>покриття </a:t>
            </a:r>
            <a:r>
              <a:rPr sz="1000" dirty="0">
                <a:latin typeface="HelveticaLTCYR-Roman"/>
                <a:cs typeface="HelveticaLTCYR-Roman"/>
              </a:rPr>
              <a:t>і магнієвий </a:t>
            </a:r>
            <a:r>
              <a:rPr sz="1000" spc="-5" dirty="0">
                <a:latin typeface="HelveticaLTCYR-Roman"/>
                <a:cs typeface="HelveticaLTCYR-Roman"/>
              </a:rPr>
              <a:t>анод </a:t>
            </a:r>
            <a:r>
              <a:rPr sz="1000" dirty="0">
                <a:latin typeface="HelveticaLTCYR-Roman"/>
                <a:cs typeface="HelveticaLTCYR-Roman"/>
              </a:rPr>
              <a:t>збільшеної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маси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Ефективна теплоізоляція - 20</a:t>
            </a:r>
            <a:r>
              <a:rPr sz="1000" spc="6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  <a:p>
            <a:pPr marL="120650" marR="1651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Багаторівнева </a:t>
            </a:r>
            <a:r>
              <a:rPr sz="1000" dirty="0">
                <a:latin typeface="HelveticaLTCYR-Roman"/>
                <a:cs typeface="HelveticaLTCYR-Roman"/>
              </a:rPr>
              <a:t>система безпеки: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 </a:t>
            </a:r>
            <a:r>
              <a:rPr sz="1000" spc="-10" dirty="0">
                <a:latin typeface="HelveticaLTCYR-Roman"/>
                <a:cs typeface="HelveticaLTCYR-Roman"/>
              </a:rPr>
              <a:t>перегріву,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dirty="0">
                <a:latin typeface="HelveticaLTCYR-Roman"/>
                <a:cs typeface="HelveticaLTCYR-Roman"/>
              </a:rPr>
              <a:t>сухого </a:t>
            </a:r>
            <a:r>
              <a:rPr sz="1000" spc="-15" dirty="0">
                <a:latin typeface="HelveticaLTCYR-Roman"/>
                <a:cs typeface="HelveticaLTCYR-Roman"/>
              </a:rPr>
              <a:t>нагріву, </a:t>
            </a:r>
            <a:r>
              <a:rPr sz="1000" dirty="0">
                <a:latin typeface="HelveticaLTCYR-Roman"/>
                <a:cs typeface="HelveticaLTCYR-Roman"/>
              </a:rPr>
              <a:t>запобіжний  </a:t>
            </a:r>
            <a:r>
              <a:rPr sz="1000" spc="5" dirty="0">
                <a:latin typeface="HelveticaLTCYR-Roman"/>
                <a:cs typeface="HelveticaLTCYR-Roman"/>
              </a:rPr>
              <a:t>клапан</a:t>
            </a:r>
            <a:endParaRPr sz="1000">
              <a:latin typeface="HelveticaLTCYR-Roman"/>
              <a:cs typeface="HelveticaLTCYR-Roman"/>
            </a:endParaRPr>
          </a:p>
          <a:p>
            <a:pPr marL="120014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dirty="0">
                <a:latin typeface="HelveticaLTCYR-Roman"/>
                <a:cs typeface="HelveticaLTCYR-Roman"/>
              </a:rPr>
              <a:t>підвищений </a:t>
            </a:r>
            <a:r>
              <a:rPr sz="1000" spc="5" dirty="0">
                <a:latin typeface="HelveticaLTCYR-Roman"/>
                <a:cs typeface="HelveticaLTCYR-Roman"/>
              </a:rPr>
              <a:t>ресурс  </a:t>
            </a:r>
            <a:r>
              <a:rPr sz="1000" dirty="0">
                <a:latin typeface="HelveticaLTCYR-Roman"/>
                <a:cs typeface="HelveticaLTCYR-Roman"/>
              </a:rPr>
              <a:t>нагрівального </a:t>
            </a:r>
            <a:r>
              <a:rPr sz="1000" spc="-10" dirty="0">
                <a:latin typeface="HelveticaLTCYR-Roman"/>
                <a:cs typeface="HelveticaLTCYR-Roman"/>
              </a:rPr>
              <a:t>елементу,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накипу, </a:t>
            </a:r>
            <a:r>
              <a:rPr sz="1000" spc="5" dirty="0">
                <a:latin typeface="HelveticaLTCYR-Roman"/>
                <a:cs typeface="HelveticaLTCYR-Roman"/>
              </a:rPr>
              <a:t>зне-  </a:t>
            </a:r>
            <a:r>
              <a:rPr sz="1000" dirty="0">
                <a:latin typeface="HelveticaLTCYR-Roman"/>
                <a:cs typeface="HelveticaLTCYR-Roman"/>
              </a:rPr>
              <a:t>зараження</a:t>
            </a:r>
            <a:r>
              <a:rPr sz="1000" spc="-5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0769" y="4405881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770" y="8279468"/>
            <a:ext cx="6552565" cy="0"/>
          </a:xfrm>
          <a:custGeom>
            <a:avLst/>
            <a:gdLst/>
            <a:ahLst/>
            <a:cxnLst/>
            <a:rect l="l" t="t" r="r" b="b"/>
            <a:pathLst>
              <a:path w="6552565">
                <a:moveTo>
                  <a:pt x="0" y="0"/>
                </a:moveTo>
                <a:lnTo>
                  <a:pt x="655199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9319" y="8477562"/>
            <a:ext cx="2287905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Просте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керування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Індикатор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роботи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Круглий </a:t>
            </a:r>
            <a:r>
              <a:rPr sz="1000" dirty="0">
                <a:latin typeface="HelveticaLTCYR-Roman"/>
                <a:cs typeface="HelveticaLTCYR-Roman"/>
              </a:rPr>
              <a:t>дизайн</a:t>
            </a:r>
            <a:r>
              <a:rPr sz="1000" spc="4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корпусу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5" dirty="0">
                <a:latin typeface="HelveticaLTCYR-Roman"/>
                <a:cs typeface="HelveticaLTCYR-Roman"/>
              </a:rPr>
              <a:t>Клас </a:t>
            </a:r>
            <a:r>
              <a:rPr sz="1000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- 5</a:t>
            </a:r>
            <a:r>
              <a:rPr sz="1000" spc="5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79142" y="2141829"/>
            <a:ext cx="1384858" cy="103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8420" y="7592047"/>
            <a:ext cx="429895" cy="440690"/>
          </a:xfrm>
          <a:custGeom>
            <a:avLst/>
            <a:gdLst/>
            <a:ahLst/>
            <a:cxnLst/>
            <a:rect l="l" t="t" r="r" b="b"/>
            <a:pathLst>
              <a:path w="429894" h="440690">
                <a:moveTo>
                  <a:pt x="429310" y="440486"/>
                </a:moveTo>
                <a:lnTo>
                  <a:pt x="0" y="440486"/>
                </a:lnTo>
                <a:lnTo>
                  <a:pt x="0" y="0"/>
                </a:lnTo>
                <a:lnTo>
                  <a:pt x="429310" y="0"/>
                </a:lnTo>
                <a:lnTo>
                  <a:pt x="429310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3528" y="7649064"/>
            <a:ext cx="280670" cy="273050"/>
          </a:xfrm>
          <a:custGeom>
            <a:avLst/>
            <a:gdLst/>
            <a:ahLst/>
            <a:cxnLst/>
            <a:rect l="l" t="t" r="r" b="b"/>
            <a:pathLst>
              <a:path w="280669" h="273050">
                <a:moveTo>
                  <a:pt x="50" y="0"/>
                </a:moveTo>
                <a:lnTo>
                  <a:pt x="14307" y="17979"/>
                </a:lnTo>
                <a:lnTo>
                  <a:pt x="23023" y="37114"/>
                </a:lnTo>
                <a:lnTo>
                  <a:pt x="27384" y="52322"/>
                </a:lnTo>
                <a:lnTo>
                  <a:pt x="28575" y="58521"/>
                </a:lnTo>
                <a:lnTo>
                  <a:pt x="62120" y="55870"/>
                </a:lnTo>
                <a:lnTo>
                  <a:pt x="82434" y="58073"/>
                </a:lnTo>
                <a:lnTo>
                  <a:pt x="97735" y="67912"/>
                </a:lnTo>
                <a:lnTo>
                  <a:pt x="116243" y="88163"/>
                </a:lnTo>
                <a:lnTo>
                  <a:pt x="129062" y="114214"/>
                </a:lnTo>
                <a:lnTo>
                  <a:pt x="127523" y="137277"/>
                </a:lnTo>
                <a:lnTo>
                  <a:pt x="120265" y="153753"/>
                </a:lnTo>
                <a:lnTo>
                  <a:pt x="115925" y="160045"/>
                </a:lnTo>
                <a:lnTo>
                  <a:pt x="137071" y="184518"/>
                </a:lnTo>
                <a:lnTo>
                  <a:pt x="161493" y="149377"/>
                </a:lnTo>
                <a:lnTo>
                  <a:pt x="208824" y="124731"/>
                </a:lnTo>
                <a:lnTo>
                  <a:pt x="230442" y="117578"/>
                </a:lnTo>
                <a:lnTo>
                  <a:pt x="252945" y="102971"/>
                </a:lnTo>
                <a:lnTo>
                  <a:pt x="271776" y="94708"/>
                </a:lnTo>
                <a:lnTo>
                  <a:pt x="279199" y="107064"/>
                </a:lnTo>
                <a:lnTo>
                  <a:pt x="280085" y="125292"/>
                </a:lnTo>
                <a:lnTo>
                  <a:pt x="279298" y="134645"/>
                </a:lnTo>
                <a:lnTo>
                  <a:pt x="255634" y="158012"/>
                </a:lnTo>
                <a:lnTo>
                  <a:pt x="242568" y="174450"/>
                </a:lnTo>
                <a:lnTo>
                  <a:pt x="214477" y="206540"/>
                </a:lnTo>
                <a:lnTo>
                  <a:pt x="169883" y="242184"/>
                </a:lnTo>
                <a:lnTo>
                  <a:pt x="152643" y="254726"/>
                </a:lnTo>
                <a:lnTo>
                  <a:pt x="131241" y="272618"/>
                </a:lnTo>
                <a:lnTo>
                  <a:pt x="107120" y="247170"/>
                </a:lnTo>
                <a:lnTo>
                  <a:pt x="75120" y="221116"/>
                </a:lnTo>
                <a:lnTo>
                  <a:pt x="39919" y="192447"/>
                </a:lnTo>
                <a:lnTo>
                  <a:pt x="6197" y="159156"/>
                </a:lnTo>
                <a:lnTo>
                  <a:pt x="4013" y="156641"/>
                </a:lnTo>
                <a:lnTo>
                  <a:pt x="1943" y="154216"/>
                </a:lnTo>
                <a:lnTo>
                  <a:pt x="0" y="151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2616" y="7728997"/>
            <a:ext cx="66040" cy="81280"/>
          </a:xfrm>
          <a:custGeom>
            <a:avLst/>
            <a:gdLst/>
            <a:ahLst/>
            <a:cxnLst/>
            <a:rect l="l" t="t" r="r" b="b"/>
            <a:pathLst>
              <a:path w="66040" h="81279">
                <a:moveTo>
                  <a:pt x="0" y="0"/>
                </a:moveTo>
                <a:lnTo>
                  <a:pt x="7241" y="15918"/>
                </a:lnTo>
                <a:lnTo>
                  <a:pt x="21944" y="39123"/>
                </a:lnTo>
                <a:lnTo>
                  <a:pt x="42178" y="62941"/>
                </a:lnTo>
                <a:lnTo>
                  <a:pt x="66014" y="80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9664" y="7810722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28359" y="0"/>
                </a:moveTo>
                <a:lnTo>
                  <a:pt x="21472" y="4843"/>
                </a:lnTo>
                <a:lnTo>
                  <a:pt x="13679" y="10995"/>
                </a:lnTo>
                <a:lnTo>
                  <a:pt x="6136" y="17484"/>
                </a:lnTo>
                <a:lnTo>
                  <a:pt x="0" y="233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2762" y="7654597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75453" y="0"/>
                </a:moveTo>
                <a:lnTo>
                  <a:pt x="48351" y="3717"/>
                </a:lnTo>
                <a:lnTo>
                  <a:pt x="23875" y="18380"/>
                </a:lnTo>
                <a:lnTo>
                  <a:pt x="6821" y="41705"/>
                </a:lnTo>
                <a:lnTo>
                  <a:pt x="0" y="69013"/>
                </a:lnTo>
                <a:lnTo>
                  <a:pt x="3598" y="96966"/>
                </a:lnTo>
                <a:lnTo>
                  <a:pt x="17805" y="122227"/>
                </a:lnTo>
                <a:lnTo>
                  <a:pt x="40416" y="139813"/>
                </a:lnTo>
                <a:lnTo>
                  <a:pt x="66890" y="146859"/>
                </a:lnTo>
                <a:lnTo>
                  <a:pt x="93993" y="143152"/>
                </a:lnTo>
                <a:lnTo>
                  <a:pt x="118490" y="128476"/>
                </a:lnTo>
                <a:lnTo>
                  <a:pt x="135514" y="105171"/>
                </a:lnTo>
                <a:lnTo>
                  <a:pt x="142330" y="77855"/>
                </a:lnTo>
                <a:lnTo>
                  <a:pt x="138738" y="49875"/>
                </a:lnTo>
                <a:lnTo>
                  <a:pt x="124536" y="24577"/>
                </a:lnTo>
                <a:lnTo>
                  <a:pt x="101932" y="7021"/>
                </a:lnTo>
                <a:lnTo>
                  <a:pt x="75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2762" y="7654597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124536" y="24577"/>
                </a:moveTo>
                <a:lnTo>
                  <a:pt x="138738" y="49875"/>
                </a:lnTo>
                <a:lnTo>
                  <a:pt x="142330" y="77855"/>
                </a:lnTo>
                <a:lnTo>
                  <a:pt x="135514" y="105171"/>
                </a:lnTo>
                <a:lnTo>
                  <a:pt x="118490" y="128476"/>
                </a:lnTo>
                <a:lnTo>
                  <a:pt x="93993" y="143152"/>
                </a:lnTo>
                <a:lnTo>
                  <a:pt x="66890" y="146859"/>
                </a:lnTo>
                <a:lnTo>
                  <a:pt x="40416" y="139813"/>
                </a:lnTo>
                <a:lnTo>
                  <a:pt x="17805" y="122227"/>
                </a:lnTo>
                <a:lnTo>
                  <a:pt x="3598" y="96966"/>
                </a:lnTo>
                <a:lnTo>
                  <a:pt x="0" y="69013"/>
                </a:lnTo>
                <a:lnTo>
                  <a:pt x="6821" y="41705"/>
                </a:lnTo>
                <a:lnTo>
                  <a:pt x="23875" y="18380"/>
                </a:lnTo>
                <a:lnTo>
                  <a:pt x="48351" y="3717"/>
                </a:lnTo>
                <a:lnTo>
                  <a:pt x="75453" y="0"/>
                </a:lnTo>
                <a:lnTo>
                  <a:pt x="101932" y="7021"/>
                </a:lnTo>
                <a:lnTo>
                  <a:pt x="124536" y="2457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6779" y="7689500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39403" y="0"/>
                </a:moveTo>
                <a:lnTo>
                  <a:pt x="25251" y="1938"/>
                </a:lnTo>
                <a:lnTo>
                  <a:pt x="12466" y="9621"/>
                </a:lnTo>
                <a:lnTo>
                  <a:pt x="3565" y="21865"/>
                </a:lnTo>
                <a:lnTo>
                  <a:pt x="0" y="36202"/>
                </a:lnTo>
                <a:lnTo>
                  <a:pt x="1870" y="50873"/>
                </a:lnTo>
                <a:lnTo>
                  <a:pt x="9278" y="64117"/>
                </a:lnTo>
                <a:lnTo>
                  <a:pt x="21094" y="73360"/>
                </a:lnTo>
                <a:lnTo>
                  <a:pt x="34918" y="77047"/>
                </a:lnTo>
                <a:lnTo>
                  <a:pt x="49064" y="75088"/>
                </a:lnTo>
                <a:lnTo>
                  <a:pt x="61844" y="67394"/>
                </a:lnTo>
                <a:lnTo>
                  <a:pt x="70751" y="55154"/>
                </a:lnTo>
                <a:lnTo>
                  <a:pt x="74307" y="40825"/>
                </a:lnTo>
                <a:lnTo>
                  <a:pt x="72422" y="26163"/>
                </a:lnTo>
                <a:lnTo>
                  <a:pt x="65006" y="12923"/>
                </a:lnTo>
                <a:lnTo>
                  <a:pt x="53221" y="3697"/>
                </a:lnTo>
                <a:lnTo>
                  <a:pt x="3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779" y="7689500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65006" y="12923"/>
                </a:moveTo>
                <a:lnTo>
                  <a:pt x="72422" y="26163"/>
                </a:lnTo>
                <a:lnTo>
                  <a:pt x="74307" y="40825"/>
                </a:lnTo>
                <a:lnTo>
                  <a:pt x="70751" y="55154"/>
                </a:lnTo>
                <a:lnTo>
                  <a:pt x="61844" y="67394"/>
                </a:lnTo>
                <a:lnTo>
                  <a:pt x="49064" y="75088"/>
                </a:lnTo>
                <a:lnTo>
                  <a:pt x="34918" y="77047"/>
                </a:lnTo>
                <a:lnTo>
                  <a:pt x="21094" y="73360"/>
                </a:lnTo>
                <a:lnTo>
                  <a:pt x="9278" y="64117"/>
                </a:lnTo>
                <a:lnTo>
                  <a:pt x="1870" y="50873"/>
                </a:lnTo>
                <a:lnTo>
                  <a:pt x="0" y="36202"/>
                </a:lnTo>
                <a:lnTo>
                  <a:pt x="3565" y="21865"/>
                </a:lnTo>
                <a:lnTo>
                  <a:pt x="12466" y="9621"/>
                </a:lnTo>
                <a:lnTo>
                  <a:pt x="25251" y="1938"/>
                </a:lnTo>
                <a:lnTo>
                  <a:pt x="39403" y="0"/>
                </a:lnTo>
                <a:lnTo>
                  <a:pt x="53221" y="3697"/>
                </a:lnTo>
                <a:lnTo>
                  <a:pt x="65006" y="129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9655" y="7863657"/>
            <a:ext cx="88900" cy="146050"/>
          </a:xfrm>
          <a:custGeom>
            <a:avLst/>
            <a:gdLst/>
            <a:ahLst/>
            <a:cxnLst/>
            <a:rect l="l" t="t" r="r" b="b"/>
            <a:pathLst>
              <a:path w="88900" h="146050">
                <a:moveTo>
                  <a:pt x="50914" y="0"/>
                </a:moveTo>
                <a:lnTo>
                  <a:pt x="0" y="0"/>
                </a:lnTo>
                <a:lnTo>
                  <a:pt x="0" y="145707"/>
                </a:lnTo>
                <a:lnTo>
                  <a:pt x="26936" y="145707"/>
                </a:lnTo>
                <a:lnTo>
                  <a:pt x="26936" y="86385"/>
                </a:lnTo>
                <a:lnTo>
                  <a:pt x="50545" y="86385"/>
                </a:lnTo>
                <a:lnTo>
                  <a:pt x="66141" y="82922"/>
                </a:lnTo>
                <a:lnTo>
                  <a:pt x="78038" y="73504"/>
                </a:lnTo>
                <a:lnTo>
                  <a:pt x="82785" y="64795"/>
                </a:lnTo>
                <a:lnTo>
                  <a:pt x="26936" y="64795"/>
                </a:lnTo>
                <a:lnTo>
                  <a:pt x="26936" y="21615"/>
                </a:lnTo>
                <a:lnTo>
                  <a:pt x="83235" y="21615"/>
                </a:lnTo>
                <a:lnTo>
                  <a:pt x="78231" y="12519"/>
                </a:lnTo>
                <a:lnTo>
                  <a:pt x="66462" y="3362"/>
                </a:lnTo>
                <a:lnTo>
                  <a:pt x="50914" y="0"/>
                </a:lnTo>
                <a:close/>
              </a:path>
              <a:path w="88900" h="146050">
                <a:moveTo>
                  <a:pt x="83235" y="21615"/>
                </a:moveTo>
                <a:lnTo>
                  <a:pt x="40500" y="21615"/>
                </a:lnTo>
                <a:lnTo>
                  <a:pt x="49388" y="23021"/>
                </a:lnTo>
                <a:lnTo>
                  <a:pt x="55706" y="27151"/>
                </a:lnTo>
                <a:lnTo>
                  <a:pt x="59479" y="33868"/>
                </a:lnTo>
                <a:lnTo>
                  <a:pt x="60731" y="43040"/>
                </a:lnTo>
                <a:lnTo>
                  <a:pt x="59479" y="52290"/>
                </a:lnTo>
                <a:lnTo>
                  <a:pt x="55706" y="59118"/>
                </a:lnTo>
                <a:lnTo>
                  <a:pt x="49388" y="63346"/>
                </a:lnTo>
                <a:lnTo>
                  <a:pt x="40500" y="64795"/>
                </a:lnTo>
                <a:lnTo>
                  <a:pt x="82785" y="64795"/>
                </a:lnTo>
                <a:lnTo>
                  <a:pt x="85625" y="59585"/>
                </a:lnTo>
                <a:lnTo>
                  <a:pt x="88290" y="42621"/>
                </a:lnTo>
                <a:lnTo>
                  <a:pt x="85686" y="26071"/>
                </a:lnTo>
                <a:lnTo>
                  <a:pt x="83235" y="2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3255" y="7592047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90">
                <a:moveTo>
                  <a:pt x="440499" y="440486"/>
                </a:moveTo>
                <a:lnTo>
                  <a:pt x="0" y="440486"/>
                </a:lnTo>
                <a:lnTo>
                  <a:pt x="0" y="0"/>
                </a:lnTo>
                <a:lnTo>
                  <a:pt x="440499" y="0"/>
                </a:lnTo>
                <a:lnTo>
                  <a:pt x="440499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10968" y="7686860"/>
            <a:ext cx="250190" cy="261620"/>
          </a:xfrm>
          <a:custGeom>
            <a:avLst/>
            <a:gdLst/>
            <a:ahLst/>
            <a:cxnLst/>
            <a:rect l="l" t="t" r="r" b="b"/>
            <a:pathLst>
              <a:path w="250189" h="261620">
                <a:moveTo>
                  <a:pt x="229140" y="75412"/>
                </a:moveTo>
                <a:lnTo>
                  <a:pt x="223494" y="75412"/>
                </a:lnTo>
                <a:lnTo>
                  <a:pt x="224789" y="75971"/>
                </a:lnTo>
                <a:lnTo>
                  <a:pt x="225526" y="76708"/>
                </a:lnTo>
                <a:lnTo>
                  <a:pt x="225653" y="80276"/>
                </a:lnTo>
                <a:lnTo>
                  <a:pt x="223672" y="84899"/>
                </a:lnTo>
                <a:lnTo>
                  <a:pt x="61480" y="247129"/>
                </a:lnTo>
                <a:lnTo>
                  <a:pt x="68300" y="252552"/>
                </a:lnTo>
                <a:lnTo>
                  <a:pt x="74040" y="256590"/>
                </a:lnTo>
                <a:lnTo>
                  <a:pt x="81445" y="261239"/>
                </a:lnTo>
                <a:lnTo>
                  <a:pt x="86232" y="256451"/>
                </a:lnTo>
                <a:lnTo>
                  <a:pt x="80924" y="256451"/>
                </a:lnTo>
                <a:lnTo>
                  <a:pt x="76022" y="253326"/>
                </a:lnTo>
                <a:lnTo>
                  <a:pt x="71386" y="250088"/>
                </a:lnTo>
                <a:lnTo>
                  <a:pt x="67106" y="246786"/>
                </a:lnTo>
                <a:lnTo>
                  <a:pt x="226263" y="87642"/>
                </a:lnTo>
                <a:lnTo>
                  <a:pt x="229425" y="82042"/>
                </a:lnTo>
                <a:lnTo>
                  <a:pt x="229343" y="75971"/>
                </a:lnTo>
                <a:lnTo>
                  <a:pt x="229140" y="75412"/>
                </a:lnTo>
                <a:close/>
              </a:path>
              <a:path w="250189" h="261620">
                <a:moveTo>
                  <a:pt x="237995" y="55067"/>
                </a:moveTo>
                <a:lnTo>
                  <a:pt x="228688" y="55067"/>
                </a:lnTo>
                <a:lnTo>
                  <a:pt x="235153" y="57556"/>
                </a:lnTo>
                <a:lnTo>
                  <a:pt x="243763" y="66167"/>
                </a:lnTo>
                <a:lnTo>
                  <a:pt x="245988" y="71653"/>
                </a:lnTo>
                <a:lnTo>
                  <a:pt x="246037" y="77774"/>
                </a:lnTo>
                <a:lnTo>
                  <a:pt x="245494" y="83047"/>
                </a:lnTo>
                <a:lnTo>
                  <a:pt x="243460" y="89457"/>
                </a:lnTo>
                <a:lnTo>
                  <a:pt x="239323" y="96807"/>
                </a:lnTo>
                <a:lnTo>
                  <a:pt x="232473" y="104902"/>
                </a:lnTo>
                <a:lnTo>
                  <a:pt x="80924" y="256451"/>
                </a:lnTo>
                <a:lnTo>
                  <a:pt x="86232" y="256451"/>
                </a:lnTo>
                <a:lnTo>
                  <a:pt x="235127" y="107556"/>
                </a:lnTo>
                <a:lnTo>
                  <a:pt x="249783" y="77774"/>
                </a:lnTo>
                <a:lnTo>
                  <a:pt x="249783" y="70739"/>
                </a:lnTo>
                <a:lnTo>
                  <a:pt x="247129" y="64223"/>
                </a:lnTo>
                <a:lnTo>
                  <a:pt x="237995" y="55067"/>
                </a:lnTo>
                <a:close/>
              </a:path>
              <a:path w="250189" h="261620">
                <a:moveTo>
                  <a:pt x="176807" y="24155"/>
                </a:moveTo>
                <a:lnTo>
                  <a:pt x="171195" y="24155"/>
                </a:lnTo>
                <a:lnTo>
                  <a:pt x="172186" y="24447"/>
                </a:lnTo>
                <a:lnTo>
                  <a:pt x="173126" y="25387"/>
                </a:lnTo>
                <a:lnTo>
                  <a:pt x="173291" y="26390"/>
                </a:lnTo>
                <a:lnTo>
                  <a:pt x="173075" y="27635"/>
                </a:lnTo>
                <a:lnTo>
                  <a:pt x="172885" y="29108"/>
                </a:lnTo>
                <a:lnTo>
                  <a:pt x="171818" y="33096"/>
                </a:lnTo>
                <a:lnTo>
                  <a:pt x="149725" y="55067"/>
                </a:lnTo>
                <a:lnTo>
                  <a:pt x="70740" y="133294"/>
                </a:lnTo>
                <a:lnTo>
                  <a:pt x="60197" y="143802"/>
                </a:lnTo>
                <a:lnTo>
                  <a:pt x="50138" y="157578"/>
                </a:lnTo>
                <a:lnTo>
                  <a:pt x="46466" y="170908"/>
                </a:lnTo>
                <a:lnTo>
                  <a:pt x="46506" y="171716"/>
                </a:lnTo>
                <a:lnTo>
                  <a:pt x="48089" y="183203"/>
                </a:lnTo>
                <a:lnTo>
                  <a:pt x="54203" y="192836"/>
                </a:lnTo>
                <a:lnTo>
                  <a:pt x="59283" y="197916"/>
                </a:lnTo>
                <a:lnTo>
                  <a:pt x="66268" y="200710"/>
                </a:lnTo>
                <a:lnTo>
                  <a:pt x="73863" y="200710"/>
                </a:lnTo>
                <a:lnTo>
                  <a:pt x="79746" y="200171"/>
                </a:lnTo>
                <a:lnTo>
                  <a:pt x="86702" y="198146"/>
                </a:lnTo>
                <a:lnTo>
                  <a:pt x="88949" y="196951"/>
                </a:lnTo>
                <a:lnTo>
                  <a:pt x="67271" y="196951"/>
                </a:lnTo>
                <a:lnTo>
                  <a:pt x="61239" y="194551"/>
                </a:lnTo>
                <a:lnTo>
                  <a:pt x="56870" y="190182"/>
                </a:lnTo>
                <a:lnTo>
                  <a:pt x="51549" y="181678"/>
                </a:lnTo>
                <a:lnTo>
                  <a:pt x="50217" y="170908"/>
                </a:lnTo>
                <a:lnTo>
                  <a:pt x="53707" y="158841"/>
                </a:lnTo>
                <a:lnTo>
                  <a:pt x="62852" y="146443"/>
                </a:lnTo>
                <a:lnTo>
                  <a:pt x="76082" y="133270"/>
                </a:lnTo>
                <a:lnTo>
                  <a:pt x="158851" y="51308"/>
                </a:lnTo>
                <a:lnTo>
                  <a:pt x="175056" y="35179"/>
                </a:lnTo>
                <a:lnTo>
                  <a:pt x="176504" y="30429"/>
                </a:lnTo>
                <a:lnTo>
                  <a:pt x="176898" y="27635"/>
                </a:lnTo>
                <a:lnTo>
                  <a:pt x="177096" y="26390"/>
                </a:lnTo>
                <a:lnTo>
                  <a:pt x="177119" y="25387"/>
                </a:lnTo>
                <a:lnTo>
                  <a:pt x="176807" y="24155"/>
                </a:lnTo>
                <a:close/>
              </a:path>
              <a:path w="250189" h="261620">
                <a:moveTo>
                  <a:pt x="224218" y="71653"/>
                </a:moveTo>
                <a:lnTo>
                  <a:pt x="218262" y="71653"/>
                </a:lnTo>
                <a:lnTo>
                  <a:pt x="211835" y="72720"/>
                </a:lnTo>
                <a:lnTo>
                  <a:pt x="99999" y="184569"/>
                </a:lnTo>
                <a:lnTo>
                  <a:pt x="92479" y="190822"/>
                </a:lnTo>
                <a:lnTo>
                  <a:pt x="85445" y="194598"/>
                </a:lnTo>
                <a:lnTo>
                  <a:pt x="79154" y="196456"/>
                </a:lnTo>
                <a:lnTo>
                  <a:pt x="73863" y="196951"/>
                </a:lnTo>
                <a:lnTo>
                  <a:pt x="88949" y="196951"/>
                </a:lnTo>
                <a:lnTo>
                  <a:pt x="94440" y="194029"/>
                </a:lnTo>
                <a:lnTo>
                  <a:pt x="102666" y="187210"/>
                </a:lnTo>
                <a:lnTo>
                  <a:pt x="213779" y="76098"/>
                </a:lnTo>
                <a:lnTo>
                  <a:pt x="219354" y="75412"/>
                </a:lnTo>
                <a:lnTo>
                  <a:pt x="229140" y="75412"/>
                </a:lnTo>
                <a:lnTo>
                  <a:pt x="228904" y="74764"/>
                </a:lnTo>
                <a:lnTo>
                  <a:pt x="226555" y="72440"/>
                </a:lnTo>
                <a:lnTo>
                  <a:pt x="224218" y="71653"/>
                </a:lnTo>
                <a:close/>
              </a:path>
              <a:path w="250189" h="261620">
                <a:moveTo>
                  <a:pt x="185609" y="3759"/>
                </a:moveTo>
                <a:lnTo>
                  <a:pt x="176606" y="3759"/>
                </a:lnTo>
                <a:lnTo>
                  <a:pt x="182689" y="6172"/>
                </a:lnTo>
                <a:lnTo>
                  <a:pt x="192150" y="15621"/>
                </a:lnTo>
                <a:lnTo>
                  <a:pt x="194192" y="22313"/>
                </a:lnTo>
                <a:lnTo>
                  <a:pt x="194319" y="23393"/>
                </a:lnTo>
                <a:lnTo>
                  <a:pt x="193230" y="30632"/>
                </a:lnTo>
                <a:lnTo>
                  <a:pt x="157352" y="76161"/>
                </a:lnTo>
                <a:lnTo>
                  <a:pt x="99646" y="133294"/>
                </a:lnTo>
                <a:lnTo>
                  <a:pt x="70103" y="162661"/>
                </a:lnTo>
                <a:lnTo>
                  <a:pt x="67309" y="167474"/>
                </a:lnTo>
                <a:lnTo>
                  <a:pt x="66408" y="174536"/>
                </a:lnTo>
                <a:lnTo>
                  <a:pt x="67081" y="176936"/>
                </a:lnTo>
                <a:lnTo>
                  <a:pt x="68618" y="178447"/>
                </a:lnTo>
                <a:lnTo>
                  <a:pt x="69888" y="179730"/>
                </a:lnTo>
                <a:lnTo>
                  <a:pt x="71691" y="180390"/>
                </a:lnTo>
                <a:lnTo>
                  <a:pt x="78219" y="180390"/>
                </a:lnTo>
                <a:lnTo>
                  <a:pt x="83464" y="177647"/>
                </a:lnTo>
                <a:lnTo>
                  <a:pt x="84467" y="176644"/>
                </a:lnTo>
                <a:lnTo>
                  <a:pt x="72720" y="176644"/>
                </a:lnTo>
                <a:lnTo>
                  <a:pt x="71831" y="176352"/>
                </a:lnTo>
                <a:lnTo>
                  <a:pt x="70573" y="175107"/>
                </a:lnTo>
                <a:lnTo>
                  <a:pt x="70281" y="173786"/>
                </a:lnTo>
                <a:lnTo>
                  <a:pt x="70916" y="168770"/>
                </a:lnTo>
                <a:lnTo>
                  <a:pt x="73329" y="164744"/>
                </a:lnTo>
                <a:lnTo>
                  <a:pt x="104980" y="133270"/>
                </a:lnTo>
                <a:lnTo>
                  <a:pt x="167252" y="71653"/>
                </a:lnTo>
                <a:lnTo>
                  <a:pt x="183286" y="55727"/>
                </a:lnTo>
                <a:lnTo>
                  <a:pt x="198285" y="22313"/>
                </a:lnTo>
                <a:lnTo>
                  <a:pt x="195656" y="13817"/>
                </a:lnTo>
                <a:lnTo>
                  <a:pt x="185609" y="3759"/>
                </a:lnTo>
                <a:close/>
              </a:path>
              <a:path w="250189" h="261620">
                <a:moveTo>
                  <a:pt x="177609" y="0"/>
                </a:moveTo>
                <a:lnTo>
                  <a:pt x="169938" y="0"/>
                </a:lnTo>
                <a:lnTo>
                  <a:pt x="162206" y="931"/>
                </a:lnTo>
                <a:lnTo>
                  <a:pt x="154489" y="3667"/>
                </a:lnTo>
                <a:lnTo>
                  <a:pt x="146971" y="8122"/>
                </a:lnTo>
                <a:lnTo>
                  <a:pt x="139839" y="14211"/>
                </a:lnTo>
                <a:lnTo>
                  <a:pt x="838" y="153212"/>
                </a:lnTo>
                <a:lnTo>
                  <a:pt x="0" y="154025"/>
                </a:lnTo>
                <a:lnTo>
                  <a:pt x="2578" y="161798"/>
                </a:lnTo>
                <a:lnTo>
                  <a:pt x="5293" y="168770"/>
                </a:lnTo>
                <a:lnTo>
                  <a:pt x="9588" y="178587"/>
                </a:lnTo>
                <a:lnTo>
                  <a:pt x="16141" y="172034"/>
                </a:lnTo>
                <a:lnTo>
                  <a:pt x="10820" y="172034"/>
                </a:lnTo>
                <a:lnTo>
                  <a:pt x="8293" y="166077"/>
                </a:lnTo>
                <a:lnTo>
                  <a:pt x="6134" y="160489"/>
                </a:lnTo>
                <a:lnTo>
                  <a:pt x="4305" y="155041"/>
                </a:lnTo>
                <a:lnTo>
                  <a:pt x="142493" y="16865"/>
                </a:lnTo>
                <a:lnTo>
                  <a:pt x="149050" y="11249"/>
                </a:lnTo>
                <a:lnTo>
                  <a:pt x="155921" y="7140"/>
                </a:lnTo>
                <a:lnTo>
                  <a:pt x="162939" y="4617"/>
                </a:lnTo>
                <a:lnTo>
                  <a:pt x="169938" y="3759"/>
                </a:lnTo>
                <a:lnTo>
                  <a:pt x="185609" y="3759"/>
                </a:lnTo>
                <a:lnTo>
                  <a:pt x="184645" y="2794"/>
                </a:lnTo>
                <a:lnTo>
                  <a:pt x="177609" y="0"/>
                </a:lnTo>
                <a:close/>
              </a:path>
              <a:path w="250189" h="261620">
                <a:moveTo>
                  <a:pt x="229679" y="51308"/>
                </a:moveTo>
                <a:lnTo>
                  <a:pt x="221449" y="51308"/>
                </a:lnTo>
                <a:lnTo>
                  <a:pt x="213252" y="52241"/>
                </a:lnTo>
                <a:lnTo>
                  <a:pt x="205189" y="54984"/>
                </a:lnTo>
                <a:lnTo>
                  <a:pt x="197452" y="59451"/>
                </a:lnTo>
                <a:lnTo>
                  <a:pt x="190233" y="65557"/>
                </a:lnTo>
                <a:lnTo>
                  <a:pt x="81559" y="174231"/>
                </a:lnTo>
                <a:lnTo>
                  <a:pt x="77165" y="176644"/>
                </a:lnTo>
                <a:lnTo>
                  <a:pt x="84467" y="176644"/>
                </a:lnTo>
                <a:lnTo>
                  <a:pt x="192874" y="68211"/>
                </a:lnTo>
                <a:lnTo>
                  <a:pt x="199525" y="62578"/>
                </a:lnTo>
                <a:lnTo>
                  <a:pt x="206619" y="58458"/>
                </a:lnTo>
                <a:lnTo>
                  <a:pt x="213984" y="55928"/>
                </a:lnTo>
                <a:lnTo>
                  <a:pt x="221449" y="55067"/>
                </a:lnTo>
                <a:lnTo>
                  <a:pt x="237995" y="55067"/>
                </a:lnTo>
                <a:lnTo>
                  <a:pt x="237108" y="54178"/>
                </a:lnTo>
                <a:lnTo>
                  <a:pt x="229679" y="51308"/>
                </a:lnTo>
                <a:close/>
              </a:path>
              <a:path w="250189" h="261620">
                <a:moveTo>
                  <a:pt x="172237" y="20408"/>
                </a:moveTo>
                <a:lnTo>
                  <a:pt x="165201" y="20408"/>
                </a:lnTo>
                <a:lnTo>
                  <a:pt x="159461" y="23393"/>
                </a:lnTo>
                <a:lnTo>
                  <a:pt x="10820" y="172034"/>
                </a:lnTo>
                <a:lnTo>
                  <a:pt x="16141" y="172034"/>
                </a:lnTo>
                <a:lnTo>
                  <a:pt x="163309" y="24853"/>
                </a:lnTo>
                <a:lnTo>
                  <a:pt x="168211" y="24155"/>
                </a:lnTo>
                <a:lnTo>
                  <a:pt x="176807" y="24155"/>
                </a:lnTo>
                <a:lnTo>
                  <a:pt x="176669" y="23609"/>
                </a:lnTo>
                <a:lnTo>
                  <a:pt x="174116" y="21056"/>
                </a:lnTo>
                <a:lnTo>
                  <a:pt x="172237" y="20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1938" y="7660685"/>
            <a:ext cx="288925" cy="311150"/>
          </a:xfrm>
          <a:custGeom>
            <a:avLst/>
            <a:gdLst/>
            <a:ahLst/>
            <a:cxnLst/>
            <a:rect l="l" t="t" r="r" b="b"/>
            <a:pathLst>
              <a:path w="288925" h="311150">
                <a:moveTo>
                  <a:pt x="59194" y="0"/>
                </a:moveTo>
                <a:lnTo>
                  <a:pt x="0" y="59918"/>
                </a:lnTo>
                <a:lnTo>
                  <a:pt x="106" y="62407"/>
                </a:lnTo>
                <a:lnTo>
                  <a:pt x="2470" y="102698"/>
                </a:lnTo>
                <a:lnTo>
                  <a:pt x="8513" y="144903"/>
                </a:lnTo>
                <a:lnTo>
                  <a:pt x="19745" y="186241"/>
                </a:lnTo>
                <a:lnTo>
                  <a:pt x="37745" y="225100"/>
                </a:lnTo>
                <a:lnTo>
                  <a:pt x="64092" y="259867"/>
                </a:lnTo>
                <a:lnTo>
                  <a:pt x="100366" y="288931"/>
                </a:lnTo>
                <a:lnTo>
                  <a:pt x="148145" y="310680"/>
                </a:lnTo>
                <a:lnTo>
                  <a:pt x="149313" y="311061"/>
                </a:lnTo>
                <a:lnTo>
                  <a:pt x="150418" y="310540"/>
                </a:lnTo>
                <a:lnTo>
                  <a:pt x="161319" y="304342"/>
                </a:lnTo>
                <a:lnTo>
                  <a:pt x="148920" y="304342"/>
                </a:lnTo>
                <a:lnTo>
                  <a:pt x="103129" y="283212"/>
                </a:lnTo>
                <a:lnTo>
                  <a:pt x="68306" y="255032"/>
                </a:lnTo>
                <a:lnTo>
                  <a:pt x="42953" y="221346"/>
                </a:lnTo>
                <a:lnTo>
                  <a:pt x="25576" y="183697"/>
                </a:lnTo>
                <a:lnTo>
                  <a:pt x="14678" y="143628"/>
                </a:lnTo>
                <a:lnTo>
                  <a:pt x="8763" y="102684"/>
                </a:lnTo>
                <a:lnTo>
                  <a:pt x="6337" y="62407"/>
                </a:lnTo>
                <a:lnTo>
                  <a:pt x="61772" y="6299"/>
                </a:lnTo>
                <a:lnTo>
                  <a:pt x="230851" y="6299"/>
                </a:lnTo>
                <a:lnTo>
                  <a:pt x="227088" y="2705"/>
                </a:lnTo>
                <a:lnTo>
                  <a:pt x="59194" y="0"/>
                </a:lnTo>
                <a:close/>
              </a:path>
              <a:path w="288925" h="311150">
                <a:moveTo>
                  <a:pt x="230851" y="6299"/>
                </a:moveTo>
                <a:lnTo>
                  <a:pt x="61772" y="6299"/>
                </a:lnTo>
                <a:lnTo>
                  <a:pt x="224536" y="8928"/>
                </a:lnTo>
                <a:lnTo>
                  <a:pt x="282714" y="64503"/>
                </a:lnTo>
                <a:lnTo>
                  <a:pt x="281765" y="120111"/>
                </a:lnTo>
                <a:lnTo>
                  <a:pt x="272504" y="169056"/>
                </a:lnTo>
                <a:lnTo>
                  <a:pt x="254760" y="211645"/>
                </a:lnTo>
                <a:lnTo>
                  <a:pt x="228362" y="248184"/>
                </a:lnTo>
                <a:lnTo>
                  <a:pt x="193139" y="278981"/>
                </a:lnTo>
                <a:lnTo>
                  <a:pt x="148920" y="304342"/>
                </a:lnTo>
                <a:lnTo>
                  <a:pt x="161319" y="304342"/>
                </a:lnTo>
                <a:lnTo>
                  <a:pt x="196338" y="284434"/>
                </a:lnTo>
                <a:lnTo>
                  <a:pt x="232882" y="252688"/>
                </a:lnTo>
                <a:lnTo>
                  <a:pt x="260230" y="214984"/>
                </a:lnTo>
                <a:lnTo>
                  <a:pt x="278563" y="171000"/>
                </a:lnTo>
                <a:lnTo>
                  <a:pt x="288060" y="120417"/>
                </a:lnTo>
                <a:lnTo>
                  <a:pt x="288876" y="64503"/>
                </a:lnTo>
                <a:lnTo>
                  <a:pt x="288836" y="61683"/>
                </a:lnTo>
                <a:lnTo>
                  <a:pt x="230851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9288" y="7647078"/>
            <a:ext cx="314325" cy="338455"/>
          </a:xfrm>
          <a:custGeom>
            <a:avLst/>
            <a:gdLst/>
            <a:ahLst/>
            <a:cxnLst/>
            <a:rect l="l" t="t" r="r" b="b"/>
            <a:pathLst>
              <a:path w="314325" h="338454">
                <a:moveTo>
                  <a:pt x="64300" y="0"/>
                </a:moveTo>
                <a:lnTo>
                  <a:pt x="0" y="65087"/>
                </a:lnTo>
                <a:lnTo>
                  <a:pt x="25" y="66433"/>
                </a:lnTo>
                <a:lnTo>
                  <a:pt x="2677" y="111558"/>
                </a:lnTo>
                <a:lnTo>
                  <a:pt x="9255" y="157492"/>
                </a:lnTo>
                <a:lnTo>
                  <a:pt x="21477" y="202482"/>
                </a:lnTo>
                <a:lnTo>
                  <a:pt x="41061" y="244772"/>
                </a:lnTo>
                <a:lnTo>
                  <a:pt x="69727" y="282609"/>
                </a:lnTo>
                <a:lnTo>
                  <a:pt x="109192" y="314239"/>
                </a:lnTo>
                <a:lnTo>
                  <a:pt x="161175" y="337908"/>
                </a:lnTo>
                <a:lnTo>
                  <a:pt x="162356" y="338264"/>
                </a:lnTo>
                <a:lnTo>
                  <a:pt x="163449" y="337743"/>
                </a:lnTo>
                <a:lnTo>
                  <a:pt x="175132" y="331546"/>
                </a:lnTo>
                <a:lnTo>
                  <a:pt x="161950" y="331546"/>
                </a:lnTo>
                <a:lnTo>
                  <a:pt x="111959" y="308503"/>
                </a:lnTo>
                <a:lnTo>
                  <a:pt x="73946" y="277760"/>
                </a:lnTo>
                <a:lnTo>
                  <a:pt x="46274" y="241005"/>
                </a:lnTo>
                <a:lnTo>
                  <a:pt x="27310" y="199925"/>
                </a:lnTo>
                <a:lnTo>
                  <a:pt x="15418" y="156206"/>
                </a:lnTo>
                <a:lnTo>
                  <a:pt x="8963" y="111536"/>
                </a:lnTo>
                <a:lnTo>
                  <a:pt x="6311" y="67602"/>
                </a:lnTo>
                <a:lnTo>
                  <a:pt x="66878" y="6299"/>
                </a:lnTo>
                <a:lnTo>
                  <a:pt x="250499" y="6299"/>
                </a:lnTo>
                <a:lnTo>
                  <a:pt x="246976" y="2933"/>
                </a:lnTo>
                <a:lnTo>
                  <a:pt x="64300" y="0"/>
                </a:lnTo>
                <a:close/>
              </a:path>
              <a:path w="314325" h="338454">
                <a:moveTo>
                  <a:pt x="250499" y="6299"/>
                </a:moveTo>
                <a:lnTo>
                  <a:pt x="66878" y="6299"/>
                </a:lnTo>
                <a:lnTo>
                  <a:pt x="244424" y="9156"/>
                </a:lnTo>
                <a:lnTo>
                  <a:pt x="307962" y="69862"/>
                </a:lnTo>
                <a:lnTo>
                  <a:pt x="307637" y="122335"/>
                </a:lnTo>
                <a:lnTo>
                  <a:pt x="300664" y="169427"/>
                </a:lnTo>
                <a:lnTo>
                  <a:pt x="286924" y="211349"/>
                </a:lnTo>
                <a:lnTo>
                  <a:pt x="266300" y="248310"/>
                </a:lnTo>
                <a:lnTo>
                  <a:pt x="238675" y="280523"/>
                </a:lnTo>
                <a:lnTo>
                  <a:pt x="203931" y="308198"/>
                </a:lnTo>
                <a:lnTo>
                  <a:pt x="161950" y="331546"/>
                </a:lnTo>
                <a:lnTo>
                  <a:pt x="175132" y="331546"/>
                </a:lnTo>
                <a:lnTo>
                  <a:pt x="228074" y="298281"/>
                </a:lnTo>
                <a:lnTo>
                  <a:pt x="274116" y="247751"/>
                </a:lnTo>
                <a:lnTo>
                  <a:pt x="293873" y="210337"/>
                </a:lnTo>
                <a:lnTo>
                  <a:pt x="307152" y="167847"/>
                </a:lnTo>
                <a:lnTo>
                  <a:pt x="313921" y="120441"/>
                </a:lnTo>
                <a:lnTo>
                  <a:pt x="314140" y="69862"/>
                </a:lnTo>
                <a:lnTo>
                  <a:pt x="314083" y="67043"/>
                </a:lnTo>
                <a:lnTo>
                  <a:pt x="250499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3699" y="7592035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5013" y="774426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007"/>
                </a:lnTo>
              </a:path>
            </a:pathLst>
          </a:custGeom>
          <a:ln w="30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15379" y="7744273"/>
            <a:ext cx="109855" cy="137160"/>
          </a:xfrm>
          <a:custGeom>
            <a:avLst/>
            <a:gdLst/>
            <a:ahLst/>
            <a:cxnLst/>
            <a:rect l="l" t="t" r="r" b="b"/>
            <a:pathLst>
              <a:path w="109854" h="137159">
                <a:moveTo>
                  <a:pt x="59169" y="0"/>
                </a:moveTo>
                <a:lnTo>
                  <a:pt x="0" y="0"/>
                </a:lnTo>
                <a:lnTo>
                  <a:pt x="0" y="137007"/>
                </a:lnTo>
                <a:lnTo>
                  <a:pt x="29883" y="137007"/>
                </a:lnTo>
                <a:lnTo>
                  <a:pt x="29883" y="87731"/>
                </a:lnTo>
                <a:lnTo>
                  <a:pt x="60705" y="87731"/>
                </a:lnTo>
                <a:lnTo>
                  <a:pt x="79950" y="85100"/>
                </a:lnTo>
                <a:lnTo>
                  <a:pt x="95418" y="77076"/>
                </a:lnTo>
                <a:lnTo>
                  <a:pt x="105256" y="64071"/>
                </a:lnTo>
                <a:lnTo>
                  <a:pt x="29883" y="64071"/>
                </a:lnTo>
                <a:lnTo>
                  <a:pt x="29883" y="24637"/>
                </a:lnTo>
                <a:lnTo>
                  <a:pt x="105813" y="24637"/>
                </a:lnTo>
                <a:lnTo>
                  <a:pt x="105776" y="24442"/>
                </a:lnTo>
                <a:lnTo>
                  <a:pt x="95445" y="10712"/>
                </a:lnTo>
                <a:lnTo>
                  <a:pt x="79548" y="2640"/>
                </a:lnTo>
                <a:lnTo>
                  <a:pt x="59169" y="0"/>
                </a:lnTo>
                <a:close/>
              </a:path>
              <a:path w="109854" h="137159">
                <a:moveTo>
                  <a:pt x="105813" y="24637"/>
                </a:moveTo>
                <a:lnTo>
                  <a:pt x="56857" y="24637"/>
                </a:lnTo>
                <a:lnTo>
                  <a:pt x="66103" y="25676"/>
                </a:lnTo>
                <a:lnTo>
                  <a:pt x="73491" y="29057"/>
                </a:lnTo>
                <a:lnTo>
                  <a:pt x="78389" y="35182"/>
                </a:lnTo>
                <a:lnTo>
                  <a:pt x="80162" y="44449"/>
                </a:lnTo>
                <a:lnTo>
                  <a:pt x="78385" y="53929"/>
                </a:lnTo>
                <a:lnTo>
                  <a:pt x="73464" y="59961"/>
                </a:lnTo>
                <a:lnTo>
                  <a:pt x="66012" y="63143"/>
                </a:lnTo>
                <a:lnTo>
                  <a:pt x="56641" y="64071"/>
                </a:lnTo>
                <a:lnTo>
                  <a:pt x="105256" y="64071"/>
                </a:lnTo>
                <a:lnTo>
                  <a:pt x="105718" y="63460"/>
                </a:lnTo>
                <a:lnTo>
                  <a:pt x="109461" y="44056"/>
                </a:lnTo>
                <a:lnTo>
                  <a:pt x="105813" y="2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17520" y="7744272"/>
            <a:ext cx="131445" cy="137160"/>
          </a:xfrm>
          <a:custGeom>
            <a:avLst/>
            <a:gdLst/>
            <a:ahLst/>
            <a:cxnLst/>
            <a:rect l="l" t="t" r="r" b="b"/>
            <a:pathLst>
              <a:path w="131445" h="137159">
                <a:moveTo>
                  <a:pt x="38747" y="0"/>
                </a:moveTo>
                <a:lnTo>
                  <a:pt x="3683" y="0"/>
                </a:lnTo>
                <a:lnTo>
                  <a:pt x="48374" y="65417"/>
                </a:lnTo>
                <a:lnTo>
                  <a:pt x="0" y="137007"/>
                </a:lnTo>
                <a:lnTo>
                  <a:pt x="34290" y="137007"/>
                </a:lnTo>
                <a:lnTo>
                  <a:pt x="64757" y="89484"/>
                </a:lnTo>
                <a:lnTo>
                  <a:pt x="98896" y="89484"/>
                </a:lnTo>
                <a:lnTo>
                  <a:pt x="82702" y="65417"/>
                </a:lnTo>
                <a:lnTo>
                  <a:pt x="97113" y="44056"/>
                </a:lnTo>
                <a:lnTo>
                  <a:pt x="66090" y="44056"/>
                </a:lnTo>
                <a:lnTo>
                  <a:pt x="38747" y="0"/>
                </a:lnTo>
                <a:close/>
              </a:path>
              <a:path w="131445" h="137159">
                <a:moveTo>
                  <a:pt x="98896" y="89484"/>
                </a:moveTo>
                <a:lnTo>
                  <a:pt x="64757" y="89484"/>
                </a:lnTo>
                <a:lnTo>
                  <a:pt x="94805" y="137007"/>
                </a:lnTo>
                <a:lnTo>
                  <a:pt x="130873" y="137007"/>
                </a:lnTo>
                <a:lnTo>
                  <a:pt x="98896" y="89484"/>
                </a:lnTo>
                <a:close/>
              </a:path>
              <a:path w="131445" h="137159">
                <a:moveTo>
                  <a:pt x="126834" y="0"/>
                </a:moveTo>
                <a:lnTo>
                  <a:pt x="93675" y="0"/>
                </a:lnTo>
                <a:lnTo>
                  <a:pt x="66090" y="44056"/>
                </a:lnTo>
                <a:lnTo>
                  <a:pt x="97113" y="44056"/>
                </a:lnTo>
                <a:lnTo>
                  <a:pt x="126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38356" y="7746215"/>
            <a:ext cx="101600" cy="135255"/>
          </a:xfrm>
          <a:custGeom>
            <a:avLst/>
            <a:gdLst/>
            <a:ahLst/>
            <a:cxnLst/>
            <a:rect l="l" t="t" r="r" b="b"/>
            <a:pathLst>
              <a:path w="101600" h="135254">
                <a:moveTo>
                  <a:pt x="83273" y="104089"/>
                </a:moveTo>
                <a:lnTo>
                  <a:pt x="57810" y="104089"/>
                </a:lnTo>
                <a:lnTo>
                  <a:pt x="57810" y="135064"/>
                </a:lnTo>
                <a:lnTo>
                  <a:pt x="83273" y="135064"/>
                </a:lnTo>
                <a:lnTo>
                  <a:pt x="83273" y="104089"/>
                </a:lnTo>
                <a:close/>
              </a:path>
              <a:path w="101600" h="135254">
                <a:moveTo>
                  <a:pt x="83273" y="0"/>
                </a:moveTo>
                <a:lnTo>
                  <a:pt x="58610" y="0"/>
                </a:lnTo>
                <a:lnTo>
                  <a:pt x="0" y="78879"/>
                </a:lnTo>
                <a:lnTo>
                  <a:pt x="0" y="104089"/>
                </a:lnTo>
                <a:lnTo>
                  <a:pt x="101384" y="104089"/>
                </a:lnTo>
                <a:lnTo>
                  <a:pt x="101384" y="81381"/>
                </a:lnTo>
                <a:lnTo>
                  <a:pt x="21983" y="81381"/>
                </a:lnTo>
                <a:lnTo>
                  <a:pt x="57810" y="31343"/>
                </a:lnTo>
                <a:lnTo>
                  <a:pt x="83273" y="31343"/>
                </a:lnTo>
                <a:lnTo>
                  <a:pt x="83273" y="0"/>
                </a:lnTo>
                <a:close/>
              </a:path>
              <a:path w="101600" h="135254">
                <a:moveTo>
                  <a:pt x="83273" y="31343"/>
                </a:moveTo>
                <a:lnTo>
                  <a:pt x="57810" y="31343"/>
                </a:lnTo>
                <a:lnTo>
                  <a:pt x="57810" y="81381"/>
                </a:lnTo>
                <a:lnTo>
                  <a:pt x="83273" y="81381"/>
                </a:lnTo>
                <a:lnTo>
                  <a:pt x="83273" y="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74122" y="7592047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9476" y="7717683"/>
            <a:ext cx="199390" cy="152400"/>
          </a:xfrm>
          <a:custGeom>
            <a:avLst/>
            <a:gdLst/>
            <a:ahLst/>
            <a:cxnLst/>
            <a:rect l="l" t="t" r="r" b="b"/>
            <a:pathLst>
              <a:path w="199389" h="152400">
                <a:moveTo>
                  <a:pt x="94028" y="10054"/>
                </a:moveTo>
                <a:lnTo>
                  <a:pt x="31832" y="10054"/>
                </a:lnTo>
                <a:lnTo>
                  <a:pt x="50631" y="10329"/>
                </a:lnTo>
                <a:lnTo>
                  <a:pt x="70485" y="14168"/>
                </a:lnTo>
                <a:lnTo>
                  <a:pt x="115874" y="36265"/>
                </a:lnTo>
                <a:lnTo>
                  <a:pt x="153777" y="78247"/>
                </a:lnTo>
                <a:lnTo>
                  <a:pt x="173812" y="111335"/>
                </a:lnTo>
                <a:lnTo>
                  <a:pt x="198894" y="152039"/>
                </a:lnTo>
                <a:lnTo>
                  <a:pt x="186105" y="126893"/>
                </a:lnTo>
                <a:lnTo>
                  <a:pt x="165468" y="84602"/>
                </a:lnTo>
                <a:lnTo>
                  <a:pt x="155276" y="65965"/>
                </a:lnTo>
                <a:lnTo>
                  <a:pt x="143103" y="48378"/>
                </a:lnTo>
                <a:lnTo>
                  <a:pt x="128806" y="32549"/>
                </a:lnTo>
                <a:lnTo>
                  <a:pt x="112242" y="19184"/>
                </a:lnTo>
                <a:lnTo>
                  <a:pt x="94028" y="10054"/>
                </a:lnTo>
                <a:close/>
              </a:path>
              <a:path w="199389" h="152400">
                <a:moveTo>
                  <a:pt x="39453" y="0"/>
                </a:moveTo>
                <a:lnTo>
                  <a:pt x="16205" y="4947"/>
                </a:lnTo>
                <a:lnTo>
                  <a:pt x="9867" y="7589"/>
                </a:lnTo>
                <a:lnTo>
                  <a:pt x="3352" y="12593"/>
                </a:lnTo>
                <a:lnTo>
                  <a:pt x="0" y="17685"/>
                </a:lnTo>
                <a:lnTo>
                  <a:pt x="14738" y="12716"/>
                </a:lnTo>
                <a:lnTo>
                  <a:pt x="31832" y="10054"/>
                </a:lnTo>
                <a:lnTo>
                  <a:pt x="94028" y="10054"/>
                </a:lnTo>
                <a:lnTo>
                  <a:pt x="90844" y="8458"/>
                </a:lnTo>
                <a:lnTo>
                  <a:pt x="65457" y="1617"/>
                </a:lnTo>
                <a:lnTo>
                  <a:pt x="3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8563" y="7770772"/>
            <a:ext cx="260985" cy="138430"/>
          </a:xfrm>
          <a:custGeom>
            <a:avLst/>
            <a:gdLst/>
            <a:ahLst/>
            <a:cxnLst/>
            <a:rect l="l" t="t" r="r" b="b"/>
            <a:pathLst>
              <a:path w="260985" h="138429">
                <a:moveTo>
                  <a:pt x="1906" y="0"/>
                </a:moveTo>
                <a:lnTo>
                  <a:pt x="8174" y="43685"/>
                </a:lnTo>
                <a:lnTo>
                  <a:pt x="33348" y="75243"/>
                </a:lnTo>
                <a:lnTo>
                  <a:pt x="75507" y="105694"/>
                </a:lnTo>
                <a:lnTo>
                  <a:pt x="111151" y="122205"/>
                </a:lnTo>
                <a:lnTo>
                  <a:pt x="149315" y="132778"/>
                </a:lnTo>
                <a:lnTo>
                  <a:pt x="205590" y="138387"/>
                </a:lnTo>
                <a:lnTo>
                  <a:pt x="230409" y="136034"/>
                </a:lnTo>
                <a:lnTo>
                  <a:pt x="257466" y="132476"/>
                </a:lnTo>
                <a:lnTo>
                  <a:pt x="232549" y="132476"/>
                </a:lnTo>
                <a:lnTo>
                  <a:pt x="207205" y="132041"/>
                </a:lnTo>
                <a:lnTo>
                  <a:pt x="153620" y="124866"/>
                </a:lnTo>
                <a:lnTo>
                  <a:pt x="116659" y="114224"/>
                </a:lnTo>
                <a:lnTo>
                  <a:pt x="52505" y="77135"/>
                </a:lnTo>
                <a:lnTo>
                  <a:pt x="25324" y="49491"/>
                </a:lnTo>
                <a:lnTo>
                  <a:pt x="4861" y="12876"/>
                </a:lnTo>
                <a:lnTo>
                  <a:pt x="1906" y="0"/>
                </a:lnTo>
                <a:close/>
              </a:path>
              <a:path w="260985" h="138429">
                <a:moveTo>
                  <a:pt x="260770" y="132041"/>
                </a:moveTo>
                <a:lnTo>
                  <a:pt x="232549" y="132476"/>
                </a:lnTo>
                <a:lnTo>
                  <a:pt x="257466" y="132476"/>
                </a:lnTo>
                <a:lnTo>
                  <a:pt x="260770" y="132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08827" y="7704935"/>
            <a:ext cx="372110" cy="215900"/>
          </a:xfrm>
          <a:custGeom>
            <a:avLst/>
            <a:gdLst/>
            <a:ahLst/>
            <a:cxnLst/>
            <a:rect l="l" t="t" r="r" b="b"/>
            <a:pathLst>
              <a:path w="372110" h="215900">
                <a:moveTo>
                  <a:pt x="58810" y="67690"/>
                </a:moveTo>
                <a:lnTo>
                  <a:pt x="52616" y="67690"/>
                </a:lnTo>
                <a:lnTo>
                  <a:pt x="51416" y="75079"/>
                </a:lnTo>
                <a:lnTo>
                  <a:pt x="51022" y="81929"/>
                </a:lnTo>
                <a:lnTo>
                  <a:pt x="51551" y="88238"/>
                </a:lnTo>
                <a:lnTo>
                  <a:pt x="73281" y="128777"/>
                </a:lnTo>
                <a:lnTo>
                  <a:pt x="111410" y="166720"/>
                </a:lnTo>
                <a:lnTo>
                  <a:pt x="148005" y="188937"/>
                </a:lnTo>
                <a:lnTo>
                  <a:pt x="188204" y="203925"/>
                </a:lnTo>
                <a:lnTo>
                  <a:pt x="230708" y="212521"/>
                </a:lnTo>
                <a:lnTo>
                  <a:pt x="269121" y="215523"/>
                </a:lnTo>
                <a:lnTo>
                  <a:pt x="281901" y="215722"/>
                </a:lnTo>
                <a:lnTo>
                  <a:pt x="291417" y="215613"/>
                </a:lnTo>
                <a:lnTo>
                  <a:pt x="333941" y="212521"/>
                </a:lnTo>
                <a:lnTo>
                  <a:pt x="352624" y="209664"/>
                </a:lnTo>
                <a:lnTo>
                  <a:pt x="281901" y="209664"/>
                </a:lnTo>
                <a:lnTo>
                  <a:pt x="269226" y="209467"/>
                </a:lnTo>
                <a:lnTo>
                  <a:pt x="210030" y="202991"/>
                </a:lnTo>
                <a:lnTo>
                  <a:pt x="169507" y="191448"/>
                </a:lnTo>
                <a:lnTo>
                  <a:pt x="132658" y="173875"/>
                </a:lnTo>
                <a:lnTo>
                  <a:pt x="100302" y="149413"/>
                </a:lnTo>
                <a:lnTo>
                  <a:pt x="69548" y="113034"/>
                </a:lnTo>
                <a:lnTo>
                  <a:pt x="56514" y="78892"/>
                </a:lnTo>
                <a:lnTo>
                  <a:pt x="58810" y="67690"/>
                </a:lnTo>
                <a:close/>
              </a:path>
              <a:path w="372110" h="215900">
                <a:moveTo>
                  <a:pt x="178598" y="6045"/>
                </a:moveTo>
                <a:lnTo>
                  <a:pt x="137045" y="6045"/>
                </a:lnTo>
                <a:lnTo>
                  <a:pt x="140652" y="6210"/>
                </a:lnTo>
                <a:lnTo>
                  <a:pt x="144233" y="6527"/>
                </a:lnTo>
                <a:lnTo>
                  <a:pt x="191287" y="16319"/>
                </a:lnTo>
                <a:lnTo>
                  <a:pt x="227901" y="40208"/>
                </a:lnTo>
                <a:lnTo>
                  <a:pt x="255619" y="74510"/>
                </a:lnTo>
                <a:lnTo>
                  <a:pt x="278395" y="112117"/>
                </a:lnTo>
                <a:lnTo>
                  <a:pt x="291566" y="137528"/>
                </a:lnTo>
                <a:lnTo>
                  <a:pt x="298278" y="150389"/>
                </a:lnTo>
                <a:lnTo>
                  <a:pt x="320967" y="181482"/>
                </a:lnTo>
                <a:lnTo>
                  <a:pt x="352374" y="203631"/>
                </a:lnTo>
                <a:lnTo>
                  <a:pt x="344548" y="204944"/>
                </a:lnTo>
                <a:lnTo>
                  <a:pt x="300572" y="209240"/>
                </a:lnTo>
                <a:lnTo>
                  <a:pt x="281901" y="209664"/>
                </a:lnTo>
                <a:lnTo>
                  <a:pt x="352624" y="209664"/>
                </a:lnTo>
                <a:lnTo>
                  <a:pt x="359922" y="208337"/>
                </a:lnTo>
                <a:lnTo>
                  <a:pt x="372021" y="205574"/>
                </a:lnTo>
                <a:lnTo>
                  <a:pt x="359629" y="200350"/>
                </a:lnTo>
                <a:lnTo>
                  <a:pt x="347508" y="194221"/>
                </a:lnTo>
                <a:lnTo>
                  <a:pt x="317001" y="167694"/>
                </a:lnTo>
                <a:lnTo>
                  <a:pt x="297002" y="134912"/>
                </a:lnTo>
                <a:lnTo>
                  <a:pt x="290369" y="121644"/>
                </a:lnTo>
                <a:lnTo>
                  <a:pt x="283345" y="108569"/>
                </a:lnTo>
                <a:lnTo>
                  <a:pt x="260456" y="70852"/>
                </a:lnTo>
                <a:lnTo>
                  <a:pt x="231940" y="35725"/>
                </a:lnTo>
                <a:lnTo>
                  <a:pt x="193459" y="10655"/>
                </a:lnTo>
                <a:lnTo>
                  <a:pt x="181759" y="6799"/>
                </a:lnTo>
                <a:lnTo>
                  <a:pt x="178598" y="6045"/>
                </a:lnTo>
                <a:close/>
              </a:path>
              <a:path w="372110" h="215900">
                <a:moveTo>
                  <a:pt x="140683" y="57315"/>
                </a:moveTo>
                <a:lnTo>
                  <a:pt x="111048" y="57315"/>
                </a:lnTo>
                <a:lnTo>
                  <a:pt x="117005" y="57721"/>
                </a:lnTo>
                <a:lnTo>
                  <a:pt x="122529" y="58546"/>
                </a:lnTo>
                <a:lnTo>
                  <a:pt x="161823" y="73228"/>
                </a:lnTo>
                <a:lnTo>
                  <a:pt x="199645" y="101784"/>
                </a:lnTo>
                <a:lnTo>
                  <a:pt x="233095" y="137921"/>
                </a:lnTo>
                <a:lnTo>
                  <a:pt x="238339" y="143894"/>
                </a:lnTo>
                <a:lnTo>
                  <a:pt x="243649" y="149886"/>
                </a:lnTo>
                <a:lnTo>
                  <a:pt x="271681" y="176758"/>
                </a:lnTo>
                <a:lnTo>
                  <a:pt x="292709" y="190042"/>
                </a:lnTo>
                <a:lnTo>
                  <a:pt x="295706" y="190042"/>
                </a:lnTo>
                <a:lnTo>
                  <a:pt x="297586" y="189115"/>
                </a:lnTo>
                <a:lnTo>
                  <a:pt x="300583" y="184797"/>
                </a:lnTo>
                <a:lnTo>
                  <a:pt x="300463" y="183984"/>
                </a:lnTo>
                <a:lnTo>
                  <a:pt x="293776" y="183984"/>
                </a:lnTo>
                <a:lnTo>
                  <a:pt x="284726" y="178342"/>
                </a:lnTo>
                <a:lnTo>
                  <a:pt x="275802" y="172272"/>
                </a:lnTo>
                <a:lnTo>
                  <a:pt x="267112" y="165425"/>
                </a:lnTo>
                <a:lnTo>
                  <a:pt x="258665" y="157346"/>
                </a:lnTo>
                <a:lnTo>
                  <a:pt x="214863" y="108569"/>
                </a:lnTo>
                <a:lnTo>
                  <a:pt x="191095" y="85949"/>
                </a:lnTo>
                <a:lnTo>
                  <a:pt x="164668" y="67894"/>
                </a:lnTo>
                <a:lnTo>
                  <a:pt x="154515" y="62880"/>
                </a:lnTo>
                <a:lnTo>
                  <a:pt x="143719" y="58342"/>
                </a:lnTo>
                <a:lnTo>
                  <a:pt x="140683" y="57315"/>
                </a:lnTo>
                <a:close/>
              </a:path>
              <a:path w="372110" h="215900">
                <a:moveTo>
                  <a:pt x="144640" y="36537"/>
                </a:moveTo>
                <a:lnTo>
                  <a:pt x="107441" y="36537"/>
                </a:lnTo>
                <a:lnTo>
                  <a:pt x="111556" y="36677"/>
                </a:lnTo>
                <a:lnTo>
                  <a:pt x="115722" y="36956"/>
                </a:lnTo>
                <a:lnTo>
                  <a:pt x="156409" y="47456"/>
                </a:lnTo>
                <a:lnTo>
                  <a:pt x="195597" y="72449"/>
                </a:lnTo>
                <a:lnTo>
                  <a:pt x="229055" y="109521"/>
                </a:lnTo>
                <a:lnTo>
                  <a:pt x="251828" y="140601"/>
                </a:lnTo>
                <a:lnTo>
                  <a:pt x="261116" y="152627"/>
                </a:lnTo>
                <a:lnTo>
                  <a:pt x="271245" y="163836"/>
                </a:lnTo>
                <a:lnTo>
                  <a:pt x="282151" y="174273"/>
                </a:lnTo>
                <a:lnTo>
                  <a:pt x="293776" y="183984"/>
                </a:lnTo>
                <a:lnTo>
                  <a:pt x="300463" y="183984"/>
                </a:lnTo>
                <a:lnTo>
                  <a:pt x="300050" y="181190"/>
                </a:lnTo>
                <a:lnTo>
                  <a:pt x="297522" y="179222"/>
                </a:lnTo>
                <a:lnTo>
                  <a:pt x="285870" y="169462"/>
                </a:lnTo>
                <a:lnTo>
                  <a:pt x="275167" y="159162"/>
                </a:lnTo>
                <a:lnTo>
                  <a:pt x="265451" y="148357"/>
                </a:lnTo>
                <a:lnTo>
                  <a:pt x="256755" y="137083"/>
                </a:lnTo>
                <a:lnTo>
                  <a:pt x="245186" y="120971"/>
                </a:lnTo>
                <a:lnTo>
                  <a:pt x="233594" y="105503"/>
                </a:lnTo>
                <a:lnTo>
                  <a:pt x="207949" y="75857"/>
                </a:lnTo>
                <a:lnTo>
                  <a:pt x="171208" y="47967"/>
                </a:lnTo>
                <a:lnTo>
                  <a:pt x="146798" y="37135"/>
                </a:lnTo>
                <a:lnTo>
                  <a:pt x="144640" y="36537"/>
                </a:lnTo>
                <a:close/>
              </a:path>
              <a:path w="372110" h="215900">
                <a:moveTo>
                  <a:pt x="6667" y="71742"/>
                </a:moveTo>
                <a:lnTo>
                  <a:pt x="4775" y="75463"/>
                </a:lnTo>
                <a:lnTo>
                  <a:pt x="2590" y="78003"/>
                </a:lnTo>
                <a:lnTo>
                  <a:pt x="0" y="85191"/>
                </a:lnTo>
                <a:lnTo>
                  <a:pt x="1562" y="86156"/>
                </a:lnTo>
                <a:lnTo>
                  <a:pt x="4876" y="86156"/>
                </a:lnTo>
                <a:lnTo>
                  <a:pt x="6388" y="85737"/>
                </a:lnTo>
                <a:lnTo>
                  <a:pt x="18961" y="80683"/>
                </a:lnTo>
                <a:lnTo>
                  <a:pt x="36308" y="73952"/>
                </a:lnTo>
                <a:lnTo>
                  <a:pt x="7810" y="73952"/>
                </a:lnTo>
                <a:lnTo>
                  <a:pt x="7162" y="73405"/>
                </a:lnTo>
                <a:lnTo>
                  <a:pt x="7056" y="73228"/>
                </a:lnTo>
                <a:lnTo>
                  <a:pt x="6667" y="71742"/>
                </a:lnTo>
                <a:close/>
              </a:path>
              <a:path w="372110" h="215900">
                <a:moveTo>
                  <a:pt x="111137" y="51269"/>
                </a:moveTo>
                <a:lnTo>
                  <a:pt x="104838" y="51269"/>
                </a:lnTo>
                <a:lnTo>
                  <a:pt x="96266" y="51501"/>
                </a:lnTo>
                <a:lnTo>
                  <a:pt x="55206" y="57814"/>
                </a:lnTo>
                <a:lnTo>
                  <a:pt x="11150" y="73405"/>
                </a:lnTo>
                <a:lnTo>
                  <a:pt x="10274" y="73736"/>
                </a:lnTo>
                <a:lnTo>
                  <a:pt x="9537" y="73952"/>
                </a:lnTo>
                <a:lnTo>
                  <a:pt x="36308" y="73952"/>
                </a:lnTo>
                <a:lnTo>
                  <a:pt x="52616" y="67690"/>
                </a:lnTo>
                <a:lnTo>
                  <a:pt x="58810" y="67690"/>
                </a:lnTo>
                <a:lnTo>
                  <a:pt x="58953" y="66992"/>
                </a:lnTo>
                <a:lnTo>
                  <a:pt x="58369" y="64998"/>
                </a:lnTo>
                <a:lnTo>
                  <a:pt x="57048" y="63588"/>
                </a:lnTo>
                <a:lnTo>
                  <a:pt x="61683" y="62344"/>
                </a:lnTo>
                <a:lnTo>
                  <a:pt x="104838" y="57315"/>
                </a:lnTo>
                <a:lnTo>
                  <a:pt x="140683" y="57315"/>
                </a:lnTo>
                <a:lnTo>
                  <a:pt x="133085" y="54744"/>
                </a:lnTo>
                <a:lnTo>
                  <a:pt x="123418" y="52552"/>
                </a:lnTo>
                <a:lnTo>
                  <a:pt x="117347" y="51663"/>
                </a:lnTo>
                <a:lnTo>
                  <a:pt x="111137" y="51269"/>
                </a:lnTo>
                <a:close/>
              </a:path>
              <a:path w="372110" h="215900">
                <a:moveTo>
                  <a:pt x="137134" y="0"/>
                </a:moveTo>
                <a:lnTo>
                  <a:pt x="133565" y="0"/>
                </a:lnTo>
                <a:lnTo>
                  <a:pt x="124436" y="351"/>
                </a:lnTo>
                <a:lnTo>
                  <a:pt x="85940" y="11976"/>
                </a:lnTo>
                <a:lnTo>
                  <a:pt x="77203" y="26796"/>
                </a:lnTo>
                <a:lnTo>
                  <a:pt x="78460" y="31978"/>
                </a:lnTo>
                <a:lnTo>
                  <a:pt x="66715" y="35395"/>
                </a:lnTo>
                <a:lnTo>
                  <a:pt x="58073" y="38808"/>
                </a:lnTo>
                <a:lnTo>
                  <a:pt x="51303" y="42215"/>
                </a:lnTo>
                <a:lnTo>
                  <a:pt x="45173" y="45618"/>
                </a:lnTo>
                <a:lnTo>
                  <a:pt x="59343" y="41734"/>
                </a:lnTo>
                <a:lnTo>
                  <a:pt x="73758" y="38887"/>
                </a:lnTo>
                <a:lnTo>
                  <a:pt x="88425" y="37135"/>
                </a:lnTo>
                <a:lnTo>
                  <a:pt x="103352" y="36537"/>
                </a:lnTo>
                <a:lnTo>
                  <a:pt x="144640" y="36537"/>
                </a:lnTo>
                <a:lnTo>
                  <a:pt x="132368" y="33141"/>
                </a:lnTo>
                <a:lnTo>
                  <a:pt x="119902" y="31432"/>
                </a:lnTo>
                <a:lnTo>
                  <a:pt x="84493" y="31432"/>
                </a:lnTo>
                <a:lnTo>
                  <a:pt x="84319" y="30479"/>
                </a:lnTo>
                <a:lnTo>
                  <a:pt x="118292" y="7105"/>
                </a:lnTo>
                <a:lnTo>
                  <a:pt x="133565" y="6045"/>
                </a:lnTo>
                <a:lnTo>
                  <a:pt x="178598" y="6045"/>
                </a:lnTo>
                <a:lnTo>
                  <a:pt x="169775" y="3938"/>
                </a:lnTo>
                <a:lnTo>
                  <a:pt x="157459" y="1898"/>
                </a:lnTo>
                <a:lnTo>
                  <a:pt x="144767" y="507"/>
                </a:lnTo>
                <a:lnTo>
                  <a:pt x="140855" y="165"/>
                </a:lnTo>
                <a:lnTo>
                  <a:pt x="137134" y="0"/>
                </a:lnTo>
                <a:close/>
              </a:path>
              <a:path w="372110" h="215900">
                <a:moveTo>
                  <a:pt x="107581" y="30479"/>
                </a:moveTo>
                <a:lnTo>
                  <a:pt x="97091" y="30479"/>
                </a:lnTo>
                <a:lnTo>
                  <a:pt x="90792" y="30810"/>
                </a:lnTo>
                <a:lnTo>
                  <a:pt x="84493" y="31432"/>
                </a:lnTo>
                <a:lnTo>
                  <a:pt x="119902" y="31432"/>
                </a:lnTo>
                <a:lnTo>
                  <a:pt x="116103" y="30911"/>
                </a:lnTo>
                <a:lnTo>
                  <a:pt x="111874" y="30632"/>
                </a:lnTo>
                <a:lnTo>
                  <a:pt x="107581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769" y="10408765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134399" y="4181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66172" y="431101"/>
            <a:ext cx="2793365" cy="33718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23223" y="1884122"/>
            <a:ext cx="410337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ЕМАЛЬОВАНИМ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БАКОМ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972744" y="3629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14/15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178425" y="2737667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13167" y="2669334"/>
            <a:ext cx="52387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  <a:p>
            <a:pPr marL="47625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Premiero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629155" y="2669334"/>
            <a:ext cx="52387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  <a:p>
            <a:pPr marL="47625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Premiero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745142" y="2669334"/>
            <a:ext cx="52387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  <a:p>
            <a:pPr marL="47625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Premiero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834033" y="2669334"/>
            <a:ext cx="57785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100</a:t>
            </a:r>
            <a:endParaRPr sz="850">
              <a:latin typeface="HelveticaLTCYR-Roman"/>
              <a:cs typeface="HelveticaLTCYR-Roman"/>
            </a:endParaRPr>
          </a:p>
          <a:p>
            <a:pPr marL="74295">
              <a:lnSpc>
                <a:spcPct val="100000"/>
              </a:lnSpc>
            </a:pPr>
            <a:r>
              <a:rPr sz="850" spc="-15" dirty="0">
                <a:latin typeface="HelveticaLTCYR-Roman"/>
                <a:cs typeface="HelveticaLTCYR-Roman"/>
              </a:rPr>
              <a:t>Premiero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8145599" y="3013278"/>
          <a:ext cx="6525672" cy="29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65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8178317" y="3401451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701972" y="3397888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817959" y="3397888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933946" y="3397888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22945" y="3397888"/>
            <a:ext cx="2000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8145599" y="3601018"/>
          <a:ext cx="6525672" cy="337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337963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58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157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196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8178464" y="4033226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597084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13071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829058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945046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8145599" y="4232852"/>
          <a:ext cx="652567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68" name="object 68"/>
          <p:cNvSpPr txBox="1"/>
          <p:nvPr/>
        </p:nvSpPr>
        <p:spPr>
          <a:xfrm>
            <a:off x="8178464" y="4621122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644258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760245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876232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992220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8145599" y="4820594"/>
          <a:ext cx="6525672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8178464" y="5207291"/>
            <a:ext cx="17291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Максимальний робочий </a:t>
            </a:r>
            <a:r>
              <a:rPr sz="850" dirty="0">
                <a:latin typeface="HelveticaLTCYR-Roman"/>
                <a:cs typeface="HelveticaLTCYR-Roman"/>
              </a:rPr>
              <a:t>тиск,</a:t>
            </a:r>
            <a:r>
              <a:rPr sz="850" spc="-5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Бар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732130" y="52037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848117" y="52037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964104" y="52037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4080090" y="5203728"/>
            <a:ext cx="857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8145599" y="5404877"/>
          <a:ext cx="6525672" cy="35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351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1000" spc="-1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80" name="object 80"/>
          <p:cNvSpPr txBox="1"/>
          <p:nvPr/>
        </p:nvSpPr>
        <p:spPr>
          <a:xfrm>
            <a:off x="8178424" y="5850685"/>
            <a:ext cx="146431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Клас захисту від </a:t>
            </a:r>
            <a:r>
              <a:rPr sz="850" spc="-15" dirty="0">
                <a:latin typeface="HelveticaLTCYR-Roman"/>
                <a:cs typeface="HelveticaLTCYR-Roman"/>
              </a:rPr>
              <a:t>води </a:t>
            </a:r>
            <a:r>
              <a:rPr sz="850" dirty="0">
                <a:latin typeface="HelveticaLTCYR-Roman"/>
                <a:cs typeface="HelveticaLTCYR-Roman"/>
              </a:rPr>
              <a:t>і</a:t>
            </a:r>
            <a:r>
              <a:rPr sz="850" spc="-7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пилу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645081" y="5847123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761068" y="5847123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877055" y="5847123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993043" y="5847123"/>
            <a:ext cx="2597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IPX4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8145599" y="6050348"/>
          <a:ext cx="6525672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71">
                <a:tc>
                  <a:txBody>
                    <a:bodyPr/>
                    <a:lstStyle/>
                    <a:p>
                      <a:pPr marL="26034" marR="6381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</a:t>
                      </a:r>
                      <a:r>
                        <a:rPr sz="850" spc="-7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86" name="object 86"/>
          <p:cNvSpPr txBox="1"/>
          <p:nvPr/>
        </p:nvSpPr>
        <p:spPr>
          <a:xfrm>
            <a:off x="8178424" y="6438581"/>
            <a:ext cx="15621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dirty="0">
                <a:latin typeface="HelveticaLTCYR-Roman"/>
                <a:cs typeface="HelveticaLTCYR-Roman"/>
              </a:rPr>
              <a:t>приладу (ВхШхГ),</a:t>
            </a:r>
            <a:r>
              <a:rPr sz="850" spc="-6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450015" y="643501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570*340*340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566003" y="643501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705*385*385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681990" y="643501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758*450*450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797977" y="6435019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908*450*450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8145599" y="6638090"/>
          <a:ext cx="6525672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14,25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18,07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25,39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30,6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2" name="object 92"/>
          <p:cNvSpPr txBox="1"/>
          <p:nvPr/>
        </p:nvSpPr>
        <p:spPr>
          <a:xfrm>
            <a:off x="8178424" y="7026476"/>
            <a:ext cx="16103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HelveticaLTCYR-Roman"/>
                <a:cs typeface="HelveticaLTCYR-Roman"/>
              </a:rPr>
              <a:t>Габарити </a:t>
            </a:r>
            <a:r>
              <a:rPr sz="850" spc="-5" dirty="0">
                <a:latin typeface="HelveticaLTCYR-Roman"/>
                <a:cs typeface="HelveticaLTCYR-Roman"/>
              </a:rPr>
              <a:t>упаковки </a:t>
            </a:r>
            <a:r>
              <a:rPr sz="850" dirty="0">
                <a:latin typeface="HelveticaLTCYR-Roman"/>
                <a:cs typeface="HelveticaLTCYR-Roman"/>
              </a:rPr>
              <a:t>(ВхШхГ),</a:t>
            </a:r>
            <a:r>
              <a:rPr sz="850" spc="-5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мм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452930" y="7022914"/>
            <a:ext cx="64389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6</a:t>
            </a: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0*405*370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577337" y="7022914"/>
            <a:ext cx="62738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20" dirty="0">
                <a:latin typeface="HelveticaLTCYR-Roman"/>
                <a:cs typeface="HelveticaLTCYR-Roman"/>
              </a:rPr>
              <a:t>740*458*411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684149" y="7022914"/>
            <a:ext cx="6457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790*5</a:t>
            </a: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5*475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797977" y="7022914"/>
            <a:ext cx="64960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935*505*465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8145599" y="7225832"/>
          <a:ext cx="6525672" cy="29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62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15,9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19,3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35" dirty="0">
                          <a:latin typeface="HelveticaLTCYR-Roman"/>
                          <a:cs typeface="HelveticaLTCYR-Roman"/>
                        </a:rPr>
                        <a:t>27,39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31,9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8" name="object 98"/>
          <p:cNvSpPr/>
          <p:nvPr/>
        </p:nvSpPr>
        <p:spPr>
          <a:xfrm>
            <a:off x="2593428" y="7592035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4" h="442595">
                <a:moveTo>
                  <a:pt x="442048" y="442048"/>
                </a:moveTo>
                <a:lnTo>
                  <a:pt x="0" y="442048"/>
                </a:lnTo>
                <a:lnTo>
                  <a:pt x="0" y="0"/>
                </a:lnTo>
                <a:lnTo>
                  <a:pt x="442048" y="0"/>
                </a:lnTo>
                <a:lnTo>
                  <a:pt x="442048" y="442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10408" y="7810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092" y="0"/>
                </a:lnTo>
              </a:path>
            </a:pathLst>
          </a:custGeom>
          <a:ln w="3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61442" y="7782252"/>
            <a:ext cx="69215" cy="56515"/>
          </a:xfrm>
          <a:custGeom>
            <a:avLst/>
            <a:gdLst/>
            <a:ahLst/>
            <a:cxnLst/>
            <a:rect l="l" t="t" r="r" b="b"/>
            <a:pathLst>
              <a:path w="69214" h="56515">
                <a:moveTo>
                  <a:pt x="69011" y="0"/>
                </a:moveTo>
                <a:lnTo>
                  <a:pt x="0" y="28168"/>
                </a:lnTo>
                <a:lnTo>
                  <a:pt x="69011" y="56362"/>
                </a:lnTo>
                <a:lnTo>
                  <a:pt x="52616" y="28168"/>
                </a:lnTo>
                <a:lnTo>
                  <a:pt x="69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40406" y="7810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105" y="0"/>
                </a:lnTo>
              </a:path>
            </a:pathLst>
          </a:custGeom>
          <a:ln w="3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98469" y="7782260"/>
            <a:ext cx="69215" cy="56515"/>
          </a:xfrm>
          <a:custGeom>
            <a:avLst/>
            <a:gdLst/>
            <a:ahLst/>
            <a:cxnLst/>
            <a:rect l="l" t="t" r="r" b="b"/>
            <a:pathLst>
              <a:path w="69214" h="56515">
                <a:moveTo>
                  <a:pt x="0" y="0"/>
                </a:moveTo>
                <a:lnTo>
                  <a:pt x="16383" y="28155"/>
                </a:lnTo>
                <a:lnTo>
                  <a:pt x="0" y="56362"/>
                </a:lnTo>
                <a:lnTo>
                  <a:pt x="69037" y="28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38131" y="7732303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39"/>
                </a:lnTo>
                <a:lnTo>
                  <a:pt x="10312" y="2539"/>
                </a:lnTo>
                <a:lnTo>
                  <a:pt x="31877" y="21297"/>
                </a:lnTo>
                <a:lnTo>
                  <a:pt x="54394" y="21297"/>
                </a:lnTo>
                <a:lnTo>
                  <a:pt x="57312" y="18757"/>
                </a:lnTo>
                <a:lnTo>
                  <a:pt x="32816" y="18757"/>
                </a:lnTo>
                <a:lnTo>
                  <a:pt x="11264" y="0"/>
                </a:lnTo>
                <a:close/>
              </a:path>
              <a:path w="129539" h="21590">
                <a:moveTo>
                  <a:pt x="100417" y="2539"/>
                </a:moveTo>
                <a:lnTo>
                  <a:pt x="96545" y="2539"/>
                </a:lnTo>
                <a:lnTo>
                  <a:pt x="118110" y="21297"/>
                </a:lnTo>
                <a:lnTo>
                  <a:pt x="129374" y="21297"/>
                </a:lnTo>
                <a:lnTo>
                  <a:pt x="129374" y="18757"/>
                </a:lnTo>
                <a:lnTo>
                  <a:pt x="119062" y="18757"/>
                </a:lnTo>
                <a:lnTo>
                  <a:pt x="100417" y="2539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757"/>
                </a:lnTo>
                <a:lnTo>
                  <a:pt x="57312" y="18757"/>
                </a:lnTo>
                <a:lnTo>
                  <a:pt x="75946" y="2539"/>
                </a:lnTo>
                <a:lnTo>
                  <a:pt x="100417" y="2539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38131" y="7646313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39"/>
                </a:lnTo>
                <a:lnTo>
                  <a:pt x="10312" y="2539"/>
                </a:lnTo>
                <a:lnTo>
                  <a:pt x="31877" y="21247"/>
                </a:lnTo>
                <a:lnTo>
                  <a:pt x="54394" y="21247"/>
                </a:lnTo>
                <a:lnTo>
                  <a:pt x="57334" y="18694"/>
                </a:lnTo>
                <a:lnTo>
                  <a:pt x="32816" y="18694"/>
                </a:lnTo>
                <a:lnTo>
                  <a:pt x="11264" y="0"/>
                </a:lnTo>
                <a:close/>
              </a:path>
              <a:path w="129539" h="21590">
                <a:moveTo>
                  <a:pt x="100427" y="2539"/>
                </a:moveTo>
                <a:lnTo>
                  <a:pt x="96545" y="2539"/>
                </a:lnTo>
                <a:lnTo>
                  <a:pt x="118110" y="21247"/>
                </a:lnTo>
                <a:lnTo>
                  <a:pt x="129374" y="21247"/>
                </a:lnTo>
                <a:lnTo>
                  <a:pt x="129374" y="18694"/>
                </a:lnTo>
                <a:lnTo>
                  <a:pt x="119062" y="18694"/>
                </a:lnTo>
                <a:lnTo>
                  <a:pt x="100427" y="2539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694"/>
                </a:lnTo>
                <a:lnTo>
                  <a:pt x="57334" y="18694"/>
                </a:lnTo>
                <a:lnTo>
                  <a:pt x="75946" y="2539"/>
                </a:lnTo>
                <a:lnTo>
                  <a:pt x="100427" y="2539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38131" y="7689284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40"/>
                </a:lnTo>
                <a:lnTo>
                  <a:pt x="10312" y="2540"/>
                </a:lnTo>
                <a:lnTo>
                  <a:pt x="31877" y="21272"/>
                </a:lnTo>
                <a:lnTo>
                  <a:pt x="54394" y="21272"/>
                </a:lnTo>
                <a:lnTo>
                  <a:pt x="57331" y="18719"/>
                </a:lnTo>
                <a:lnTo>
                  <a:pt x="32816" y="18719"/>
                </a:lnTo>
                <a:lnTo>
                  <a:pt x="11264" y="0"/>
                </a:lnTo>
                <a:close/>
              </a:path>
              <a:path w="129539" h="21590">
                <a:moveTo>
                  <a:pt x="100423" y="2540"/>
                </a:moveTo>
                <a:lnTo>
                  <a:pt x="96545" y="2540"/>
                </a:lnTo>
                <a:lnTo>
                  <a:pt x="118110" y="21272"/>
                </a:lnTo>
                <a:lnTo>
                  <a:pt x="129374" y="21272"/>
                </a:lnTo>
                <a:lnTo>
                  <a:pt x="129374" y="18719"/>
                </a:lnTo>
                <a:lnTo>
                  <a:pt x="119062" y="18719"/>
                </a:lnTo>
                <a:lnTo>
                  <a:pt x="100423" y="2540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719"/>
                </a:lnTo>
                <a:lnTo>
                  <a:pt x="57331" y="18719"/>
                </a:lnTo>
                <a:lnTo>
                  <a:pt x="75946" y="2540"/>
                </a:lnTo>
                <a:lnTo>
                  <a:pt x="100423" y="2540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61435" y="7647007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76" y="0"/>
                </a:moveTo>
                <a:lnTo>
                  <a:pt x="32092" y="0"/>
                </a:lnTo>
                <a:lnTo>
                  <a:pt x="10566" y="18707"/>
                </a:lnTo>
                <a:lnTo>
                  <a:pt x="0" y="18707"/>
                </a:lnTo>
                <a:lnTo>
                  <a:pt x="0" y="19850"/>
                </a:lnTo>
                <a:lnTo>
                  <a:pt x="10985" y="19850"/>
                </a:lnTo>
                <a:lnTo>
                  <a:pt x="32524" y="1143"/>
                </a:lnTo>
                <a:lnTo>
                  <a:pt x="55400" y="1143"/>
                </a:lnTo>
                <a:lnTo>
                  <a:pt x="54076" y="0"/>
                </a:lnTo>
                <a:close/>
              </a:path>
              <a:path w="129539" h="20320">
                <a:moveTo>
                  <a:pt x="55400" y="1143"/>
                </a:moveTo>
                <a:lnTo>
                  <a:pt x="53670" y="1143"/>
                </a:lnTo>
                <a:lnTo>
                  <a:pt x="75222" y="19850"/>
                </a:lnTo>
                <a:lnTo>
                  <a:pt x="97231" y="19850"/>
                </a:lnTo>
                <a:lnTo>
                  <a:pt x="98548" y="18707"/>
                </a:lnTo>
                <a:lnTo>
                  <a:pt x="75653" y="18707"/>
                </a:lnTo>
                <a:lnTo>
                  <a:pt x="55400" y="1143"/>
                </a:lnTo>
                <a:close/>
              </a:path>
              <a:path w="129539" h="20320">
                <a:moveTo>
                  <a:pt x="129349" y="0"/>
                </a:moveTo>
                <a:lnTo>
                  <a:pt x="118376" y="0"/>
                </a:lnTo>
                <a:lnTo>
                  <a:pt x="96799" y="18707"/>
                </a:lnTo>
                <a:lnTo>
                  <a:pt x="98548" y="18707"/>
                </a:lnTo>
                <a:lnTo>
                  <a:pt x="118795" y="1143"/>
                </a:lnTo>
                <a:lnTo>
                  <a:pt x="129349" y="1143"/>
                </a:lnTo>
                <a:lnTo>
                  <a:pt x="12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1435" y="7733010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89" y="0"/>
                </a:moveTo>
                <a:lnTo>
                  <a:pt x="32092" y="0"/>
                </a:lnTo>
                <a:lnTo>
                  <a:pt x="10566" y="18745"/>
                </a:lnTo>
                <a:lnTo>
                  <a:pt x="0" y="18745"/>
                </a:lnTo>
                <a:lnTo>
                  <a:pt x="0" y="19888"/>
                </a:lnTo>
                <a:lnTo>
                  <a:pt x="10985" y="19888"/>
                </a:lnTo>
                <a:lnTo>
                  <a:pt x="32524" y="1142"/>
                </a:lnTo>
                <a:lnTo>
                  <a:pt x="55404" y="1142"/>
                </a:lnTo>
                <a:lnTo>
                  <a:pt x="54089" y="0"/>
                </a:lnTo>
                <a:close/>
              </a:path>
              <a:path w="129539" h="20320">
                <a:moveTo>
                  <a:pt x="55404" y="1142"/>
                </a:moveTo>
                <a:lnTo>
                  <a:pt x="53657" y="1142"/>
                </a:lnTo>
                <a:lnTo>
                  <a:pt x="75222" y="19888"/>
                </a:lnTo>
                <a:lnTo>
                  <a:pt x="97231" y="19888"/>
                </a:lnTo>
                <a:lnTo>
                  <a:pt x="98546" y="18745"/>
                </a:lnTo>
                <a:lnTo>
                  <a:pt x="75653" y="18745"/>
                </a:lnTo>
                <a:lnTo>
                  <a:pt x="55404" y="1142"/>
                </a:lnTo>
                <a:close/>
              </a:path>
              <a:path w="129539" h="20320">
                <a:moveTo>
                  <a:pt x="129349" y="0"/>
                </a:moveTo>
                <a:lnTo>
                  <a:pt x="118363" y="0"/>
                </a:lnTo>
                <a:lnTo>
                  <a:pt x="96799" y="18745"/>
                </a:lnTo>
                <a:lnTo>
                  <a:pt x="98546" y="18745"/>
                </a:lnTo>
                <a:lnTo>
                  <a:pt x="118808" y="1142"/>
                </a:lnTo>
                <a:lnTo>
                  <a:pt x="129349" y="1142"/>
                </a:lnTo>
                <a:lnTo>
                  <a:pt x="12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61435" y="7689994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76" y="0"/>
                </a:moveTo>
                <a:lnTo>
                  <a:pt x="32092" y="0"/>
                </a:lnTo>
                <a:lnTo>
                  <a:pt x="10566" y="18719"/>
                </a:lnTo>
                <a:lnTo>
                  <a:pt x="0" y="18719"/>
                </a:lnTo>
                <a:lnTo>
                  <a:pt x="0" y="19862"/>
                </a:lnTo>
                <a:lnTo>
                  <a:pt x="10985" y="19862"/>
                </a:lnTo>
                <a:lnTo>
                  <a:pt x="32524" y="1142"/>
                </a:lnTo>
                <a:lnTo>
                  <a:pt x="55394" y="1142"/>
                </a:lnTo>
                <a:lnTo>
                  <a:pt x="54076" y="0"/>
                </a:lnTo>
                <a:close/>
              </a:path>
              <a:path w="129539" h="20320">
                <a:moveTo>
                  <a:pt x="55394" y="1142"/>
                </a:moveTo>
                <a:lnTo>
                  <a:pt x="53670" y="1142"/>
                </a:lnTo>
                <a:lnTo>
                  <a:pt x="75222" y="19862"/>
                </a:lnTo>
                <a:lnTo>
                  <a:pt x="97231" y="19862"/>
                </a:lnTo>
                <a:lnTo>
                  <a:pt x="98551" y="18719"/>
                </a:lnTo>
                <a:lnTo>
                  <a:pt x="75653" y="18719"/>
                </a:lnTo>
                <a:lnTo>
                  <a:pt x="55394" y="1142"/>
                </a:lnTo>
                <a:close/>
              </a:path>
              <a:path w="129539" h="20320">
                <a:moveTo>
                  <a:pt x="129349" y="0"/>
                </a:moveTo>
                <a:lnTo>
                  <a:pt x="118376" y="0"/>
                </a:lnTo>
                <a:lnTo>
                  <a:pt x="96799" y="18719"/>
                </a:lnTo>
                <a:lnTo>
                  <a:pt x="98551" y="18719"/>
                </a:lnTo>
                <a:lnTo>
                  <a:pt x="118795" y="1142"/>
                </a:lnTo>
                <a:lnTo>
                  <a:pt x="129349" y="1142"/>
                </a:lnTo>
                <a:lnTo>
                  <a:pt x="12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95065" y="7909340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13373" y="1384"/>
                </a:moveTo>
                <a:lnTo>
                  <a:pt x="0" y="1384"/>
                </a:lnTo>
                <a:lnTo>
                  <a:pt x="0" y="52476"/>
                </a:lnTo>
                <a:lnTo>
                  <a:pt x="14058" y="52476"/>
                </a:lnTo>
                <a:lnTo>
                  <a:pt x="14058" y="17818"/>
                </a:lnTo>
                <a:lnTo>
                  <a:pt x="16141" y="11379"/>
                </a:lnTo>
                <a:lnTo>
                  <a:pt x="78232" y="11379"/>
                </a:lnTo>
                <a:lnTo>
                  <a:pt x="78232" y="8407"/>
                </a:lnTo>
                <a:lnTo>
                  <a:pt x="13373" y="8407"/>
                </a:lnTo>
                <a:lnTo>
                  <a:pt x="13373" y="1384"/>
                </a:lnTo>
                <a:close/>
              </a:path>
              <a:path w="78739" h="52704">
                <a:moveTo>
                  <a:pt x="78232" y="11379"/>
                </a:moveTo>
                <a:lnTo>
                  <a:pt x="30899" y="11379"/>
                </a:lnTo>
                <a:lnTo>
                  <a:pt x="31991" y="15938"/>
                </a:lnTo>
                <a:lnTo>
                  <a:pt x="31991" y="52476"/>
                </a:lnTo>
                <a:lnTo>
                  <a:pt x="46050" y="52476"/>
                </a:lnTo>
                <a:lnTo>
                  <a:pt x="46050" y="16827"/>
                </a:lnTo>
                <a:lnTo>
                  <a:pt x="48526" y="11480"/>
                </a:lnTo>
                <a:lnTo>
                  <a:pt x="78232" y="11480"/>
                </a:lnTo>
                <a:close/>
              </a:path>
              <a:path w="78739" h="52704">
                <a:moveTo>
                  <a:pt x="78232" y="11480"/>
                </a:moveTo>
                <a:lnTo>
                  <a:pt x="63080" y="11480"/>
                </a:lnTo>
                <a:lnTo>
                  <a:pt x="63897" y="15938"/>
                </a:lnTo>
                <a:lnTo>
                  <a:pt x="63969" y="52476"/>
                </a:lnTo>
                <a:lnTo>
                  <a:pt x="78232" y="52476"/>
                </a:lnTo>
                <a:lnTo>
                  <a:pt x="78232" y="11480"/>
                </a:lnTo>
                <a:close/>
              </a:path>
              <a:path w="78739" h="52704">
                <a:moveTo>
                  <a:pt x="36347" y="0"/>
                </a:moveTo>
                <a:lnTo>
                  <a:pt x="22377" y="0"/>
                </a:lnTo>
                <a:lnTo>
                  <a:pt x="17335" y="2870"/>
                </a:lnTo>
                <a:lnTo>
                  <a:pt x="13373" y="8407"/>
                </a:lnTo>
                <a:lnTo>
                  <a:pt x="44069" y="8407"/>
                </a:lnTo>
                <a:lnTo>
                  <a:pt x="41490" y="2768"/>
                </a:lnTo>
                <a:lnTo>
                  <a:pt x="36347" y="0"/>
                </a:lnTo>
                <a:close/>
              </a:path>
              <a:path w="78739" h="52704">
                <a:moveTo>
                  <a:pt x="72288" y="0"/>
                </a:moveTo>
                <a:lnTo>
                  <a:pt x="53568" y="0"/>
                </a:lnTo>
                <a:lnTo>
                  <a:pt x="48120" y="2870"/>
                </a:lnTo>
                <a:lnTo>
                  <a:pt x="44069" y="8407"/>
                </a:lnTo>
                <a:lnTo>
                  <a:pt x="78232" y="8407"/>
                </a:lnTo>
                <a:lnTo>
                  <a:pt x="78232" y="7226"/>
                </a:lnTo>
                <a:lnTo>
                  <a:pt x="72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84696" y="7909340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13373" y="1384"/>
                </a:moveTo>
                <a:lnTo>
                  <a:pt x="0" y="1384"/>
                </a:lnTo>
                <a:lnTo>
                  <a:pt x="0" y="52476"/>
                </a:lnTo>
                <a:lnTo>
                  <a:pt x="14058" y="52476"/>
                </a:lnTo>
                <a:lnTo>
                  <a:pt x="14058" y="17818"/>
                </a:lnTo>
                <a:lnTo>
                  <a:pt x="16141" y="11379"/>
                </a:lnTo>
                <a:lnTo>
                  <a:pt x="78232" y="11379"/>
                </a:lnTo>
                <a:lnTo>
                  <a:pt x="78232" y="8407"/>
                </a:lnTo>
                <a:lnTo>
                  <a:pt x="13373" y="8407"/>
                </a:lnTo>
                <a:lnTo>
                  <a:pt x="13373" y="1384"/>
                </a:lnTo>
                <a:close/>
              </a:path>
              <a:path w="78739" h="52704">
                <a:moveTo>
                  <a:pt x="78232" y="11379"/>
                </a:moveTo>
                <a:lnTo>
                  <a:pt x="30899" y="11379"/>
                </a:lnTo>
                <a:lnTo>
                  <a:pt x="31991" y="15938"/>
                </a:lnTo>
                <a:lnTo>
                  <a:pt x="31991" y="52476"/>
                </a:lnTo>
                <a:lnTo>
                  <a:pt x="46050" y="52476"/>
                </a:lnTo>
                <a:lnTo>
                  <a:pt x="46050" y="16827"/>
                </a:lnTo>
                <a:lnTo>
                  <a:pt x="48526" y="11480"/>
                </a:lnTo>
                <a:lnTo>
                  <a:pt x="78232" y="11480"/>
                </a:lnTo>
                <a:close/>
              </a:path>
              <a:path w="78739" h="52704">
                <a:moveTo>
                  <a:pt x="78232" y="11480"/>
                </a:moveTo>
                <a:lnTo>
                  <a:pt x="63080" y="11480"/>
                </a:lnTo>
                <a:lnTo>
                  <a:pt x="63897" y="15938"/>
                </a:lnTo>
                <a:lnTo>
                  <a:pt x="63969" y="52476"/>
                </a:lnTo>
                <a:lnTo>
                  <a:pt x="78232" y="52476"/>
                </a:lnTo>
                <a:lnTo>
                  <a:pt x="78232" y="11480"/>
                </a:lnTo>
                <a:close/>
              </a:path>
              <a:path w="78739" h="52704">
                <a:moveTo>
                  <a:pt x="36347" y="0"/>
                </a:moveTo>
                <a:lnTo>
                  <a:pt x="22377" y="0"/>
                </a:lnTo>
                <a:lnTo>
                  <a:pt x="17335" y="2870"/>
                </a:lnTo>
                <a:lnTo>
                  <a:pt x="13373" y="8407"/>
                </a:lnTo>
                <a:lnTo>
                  <a:pt x="44069" y="8407"/>
                </a:lnTo>
                <a:lnTo>
                  <a:pt x="41490" y="2768"/>
                </a:lnTo>
                <a:lnTo>
                  <a:pt x="36347" y="0"/>
                </a:lnTo>
                <a:close/>
              </a:path>
              <a:path w="78739" h="52704">
                <a:moveTo>
                  <a:pt x="72288" y="0"/>
                </a:moveTo>
                <a:lnTo>
                  <a:pt x="53568" y="0"/>
                </a:lnTo>
                <a:lnTo>
                  <a:pt x="48133" y="2870"/>
                </a:lnTo>
                <a:lnTo>
                  <a:pt x="44069" y="8407"/>
                </a:lnTo>
                <a:lnTo>
                  <a:pt x="78232" y="8407"/>
                </a:lnTo>
                <a:lnTo>
                  <a:pt x="78232" y="7226"/>
                </a:lnTo>
                <a:lnTo>
                  <a:pt x="72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5951" y="763353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429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53202" y="7890737"/>
            <a:ext cx="102235" cy="71120"/>
          </a:xfrm>
          <a:custGeom>
            <a:avLst/>
            <a:gdLst/>
            <a:ahLst/>
            <a:cxnLst/>
            <a:rect l="l" t="t" r="r" b="b"/>
            <a:pathLst>
              <a:path w="102235" h="71120">
                <a:moveTo>
                  <a:pt x="44538" y="10909"/>
                </a:moveTo>
                <a:lnTo>
                  <a:pt x="30975" y="10909"/>
                </a:lnTo>
                <a:lnTo>
                  <a:pt x="33705" y="16357"/>
                </a:lnTo>
                <a:lnTo>
                  <a:pt x="33705" y="29222"/>
                </a:lnTo>
                <a:lnTo>
                  <a:pt x="1437" y="60398"/>
                </a:lnTo>
                <a:lnTo>
                  <a:pt x="0" y="69545"/>
                </a:lnTo>
                <a:lnTo>
                  <a:pt x="47523" y="69545"/>
                </a:lnTo>
                <a:lnTo>
                  <a:pt x="47523" y="57480"/>
                </a:lnTo>
                <a:lnTo>
                  <a:pt x="17525" y="57480"/>
                </a:lnTo>
                <a:lnTo>
                  <a:pt x="17525" y="55829"/>
                </a:lnTo>
                <a:lnTo>
                  <a:pt x="19862" y="54063"/>
                </a:lnTo>
                <a:lnTo>
                  <a:pt x="33121" y="44615"/>
                </a:lnTo>
                <a:lnTo>
                  <a:pt x="39012" y="40028"/>
                </a:lnTo>
                <a:lnTo>
                  <a:pt x="43627" y="35083"/>
                </a:lnTo>
                <a:lnTo>
                  <a:pt x="46637" y="29206"/>
                </a:lnTo>
                <a:lnTo>
                  <a:pt x="47713" y="21818"/>
                </a:lnTo>
                <a:lnTo>
                  <a:pt x="45976" y="12944"/>
                </a:lnTo>
                <a:lnTo>
                  <a:pt x="44538" y="10909"/>
                </a:lnTo>
                <a:close/>
              </a:path>
              <a:path w="102235" h="71120">
                <a:moveTo>
                  <a:pt x="24053" y="0"/>
                </a:moveTo>
                <a:lnTo>
                  <a:pt x="11172" y="3001"/>
                </a:lnTo>
                <a:lnTo>
                  <a:pt x="4270" y="10056"/>
                </a:lnTo>
                <a:lnTo>
                  <a:pt x="1440" y="18243"/>
                </a:lnTo>
                <a:lnTo>
                  <a:pt x="774" y="24637"/>
                </a:lnTo>
                <a:lnTo>
                  <a:pt x="14211" y="24637"/>
                </a:lnTo>
                <a:lnTo>
                  <a:pt x="14327" y="18243"/>
                </a:lnTo>
                <a:lnTo>
                  <a:pt x="14592" y="10909"/>
                </a:lnTo>
                <a:lnTo>
                  <a:pt x="44538" y="10909"/>
                </a:lnTo>
                <a:lnTo>
                  <a:pt x="41108" y="6051"/>
                </a:lnTo>
                <a:lnTo>
                  <a:pt x="33628" y="1587"/>
                </a:lnTo>
                <a:lnTo>
                  <a:pt x="24053" y="0"/>
                </a:lnTo>
                <a:close/>
              </a:path>
              <a:path w="102235" h="71120">
                <a:moveTo>
                  <a:pt x="78016" y="0"/>
                </a:moveTo>
                <a:lnTo>
                  <a:pt x="66729" y="2254"/>
                </a:lnTo>
                <a:lnTo>
                  <a:pt x="59370" y="8974"/>
                </a:lnTo>
                <a:lnTo>
                  <a:pt x="55372" y="20097"/>
                </a:lnTo>
                <a:lnTo>
                  <a:pt x="54165" y="35559"/>
                </a:lnTo>
                <a:lnTo>
                  <a:pt x="55372" y="51020"/>
                </a:lnTo>
                <a:lnTo>
                  <a:pt x="59370" y="62139"/>
                </a:lnTo>
                <a:lnTo>
                  <a:pt x="66729" y="68855"/>
                </a:lnTo>
                <a:lnTo>
                  <a:pt x="78016" y="71107"/>
                </a:lnTo>
                <a:lnTo>
                  <a:pt x="88324" y="68855"/>
                </a:lnTo>
                <a:lnTo>
                  <a:pt x="95796" y="62139"/>
                </a:lnTo>
                <a:lnTo>
                  <a:pt x="96585" y="60210"/>
                </a:lnTo>
                <a:lnTo>
                  <a:pt x="78016" y="60210"/>
                </a:lnTo>
                <a:lnTo>
                  <a:pt x="72325" y="58153"/>
                </a:lnTo>
                <a:lnTo>
                  <a:pt x="69403" y="52671"/>
                </a:lnTo>
                <a:lnTo>
                  <a:pt x="68327" y="44796"/>
                </a:lnTo>
                <a:lnTo>
                  <a:pt x="68173" y="35559"/>
                </a:lnTo>
                <a:lnTo>
                  <a:pt x="68327" y="26323"/>
                </a:lnTo>
                <a:lnTo>
                  <a:pt x="69403" y="18448"/>
                </a:lnTo>
                <a:lnTo>
                  <a:pt x="72325" y="12966"/>
                </a:lnTo>
                <a:lnTo>
                  <a:pt x="78016" y="10909"/>
                </a:lnTo>
                <a:lnTo>
                  <a:pt x="96587" y="10909"/>
                </a:lnTo>
                <a:lnTo>
                  <a:pt x="95796" y="8974"/>
                </a:lnTo>
                <a:lnTo>
                  <a:pt x="88324" y="2254"/>
                </a:lnTo>
                <a:lnTo>
                  <a:pt x="78016" y="0"/>
                </a:lnTo>
                <a:close/>
              </a:path>
              <a:path w="102235" h="71120">
                <a:moveTo>
                  <a:pt x="96587" y="10909"/>
                </a:moveTo>
                <a:lnTo>
                  <a:pt x="78016" y="10909"/>
                </a:lnTo>
                <a:lnTo>
                  <a:pt x="83706" y="12966"/>
                </a:lnTo>
                <a:lnTo>
                  <a:pt x="86628" y="18448"/>
                </a:lnTo>
                <a:lnTo>
                  <a:pt x="87704" y="26323"/>
                </a:lnTo>
                <a:lnTo>
                  <a:pt x="87858" y="35559"/>
                </a:lnTo>
                <a:lnTo>
                  <a:pt x="87704" y="44796"/>
                </a:lnTo>
                <a:lnTo>
                  <a:pt x="86628" y="52671"/>
                </a:lnTo>
                <a:lnTo>
                  <a:pt x="83706" y="58153"/>
                </a:lnTo>
                <a:lnTo>
                  <a:pt x="78016" y="60210"/>
                </a:lnTo>
                <a:lnTo>
                  <a:pt x="96585" y="60210"/>
                </a:lnTo>
                <a:lnTo>
                  <a:pt x="100343" y="51020"/>
                </a:lnTo>
                <a:lnTo>
                  <a:pt x="101879" y="35559"/>
                </a:lnTo>
                <a:lnTo>
                  <a:pt x="100343" y="20097"/>
                </a:lnTo>
                <a:lnTo>
                  <a:pt x="96587" y="10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61599" y="1648540"/>
            <a:ext cx="2102400" cy="3249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3527" y="7592047"/>
            <a:ext cx="440055" cy="437515"/>
          </a:xfrm>
          <a:custGeom>
            <a:avLst/>
            <a:gdLst/>
            <a:ahLst/>
            <a:cxnLst/>
            <a:rect l="l" t="t" r="r" b="b"/>
            <a:pathLst>
              <a:path w="440055" h="437515">
                <a:moveTo>
                  <a:pt x="439699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9699" y="0"/>
                </a:lnTo>
                <a:lnTo>
                  <a:pt x="439699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2005" y="7758086"/>
            <a:ext cx="106045" cy="221615"/>
          </a:xfrm>
          <a:custGeom>
            <a:avLst/>
            <a:gdLst/>
            <a:ahLst/>
            <a:cxnLst/>
            <a:rect l="l" t="t" r="r" b="b"/>
            <a:pathLst>
              <a:path w="106045" h="221615">
                <a:moveTo>
                  <a:pt x="2374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695"/>
                </a:lnTo>
                <a:lnTo>
                  <a:pt x="1066" y="4762"/>
                </a:lnTo>
                <a:lnTo>
                  <a:pt x="2374" y="4762"/>
                </a:lnTo>
                <a:lnTo>
                  <a:pt x="35999" y="8361"/>
                </a:lnTo>
                <a:lnTo>
                  <a:pt x="60096" y="19127"/>
                </a:lnTo>
                <a:lnTo>
                  <a:pt x="74601" y="37011"/>
                </a:lnTo>
                <a:lnTo>
                  <a:pt x="79451" y="61963"/>
                </a:lnTo>
                <a:lnTo>
                  <a:pt x="79400" y="75603"/>
                </a:lnTo>
                <a:lnTo>
                  <a:pt x="78955" y="98221"/>
                </a:lnTo>
                <a:lnTo>
                  <a:pt x="82638" y="107721"/>
                </a:lnTo>
                <a:lnTo>
                  <a:pt x="100520" y="152349"/>
                </a:lnTo>
                <a:lnTo>
                  <a:pt x="100164" y="152882"/>
                </a:lnTo>
                <a:lnTo>
                  <a:pt x="96596" y="153339"/>
                </a:lnTo>
                <a:lnTo>
                  <a:pt x="85090" y="154571"/>
                </a:lnTo>
                <a:lnTo>
                  <a:pt x="83058" y="154838"/>
                </a:lnTo>
                <a:lnTo>
                  <a:pt x="80010" y="155194"/>
                </a:lnTo>
                <a:lnTo>
                  <a:pt x="77922" y="157505"/>
                </a:lnTo>
                <a:lnTo>
                  <a:pt x="77852" y="157861"/>
                </a:lnTo>
                <a:lnTo>
                  <a:pt x="77113" y="167045"/>
                </a:lnTo>
                <a:lnTo>
                  <a:pt x="76301" y="175693"/>
                </a:lnTo>
                <a:lnTo>
                  <a:pt x="75138" y="186486"/>
                </a:lnTo>
                <a:lnTo>
                  <a:pt x="73571" y="199136"/>
                </a:lnTo>
                <a:lnTo>
                  <a:pt x="72250" y="212559"/>
                </a:lnTo>
                <a:lnTo>
                  <a:pt x="63271" y="214083"/>
                </a:lnTo>
                <a:lnTo>
                  <a:pt x="13843" y="216839"/>
                </a:lnTo>
                <a:lnTo>
                  <a:pt x="12522" y="216928"/>
                </a:lnTo>
                <a:lnTo>
                  <a:pt x="11518" y="218033"/>
                </a:lnTo>
                <a:lnTo>
                  <a:pt x="11658" y="220611"/>
                </a:lnTo>
                <a:lnTo>
                  <a:pt x="12712" y="221589"/>
                </a:lnTo>
                <a:lnTo>
                  <a:pt x="14109" y="221589"/>
                </a:lnTo>
                <a:lnTo>
                  <a:pt x="63919" y="218795"/>
                </a:lnTo>
                <a:lnTo>
                  <a:pt x="76657" y="216687"/>
                </a:lnTo>
                <a:lnTo>
                  <a:pt x="78219" y="200660"/>
                </a:lnTo>
                <a:lnTo>
                  <a:pt x="78435" y="198755"/>
                </a:lnTo>
                <a:lnTo>
                  <a:pt x="80013" y="185943"/>
                </a:lnTo>
                <a:lnTo>
                  <a:pt x="81148" y="175228"/>
                </a:lnTo>
                <a:lnTo>
                  <a:pt x="81940" y="166646"/>
                </a:lnTo>
                <a:lnTo>
                  <a:pt x="82473" y="160197"/>
                </a:lnTo>
                <a:lnTo>
                  <a:pt x="82880" y="159639"/>
                </a:lnTo>
                <a:lnTo>
                  <a:pt x="85674" y="159283"/>
                </a:lnTo>
                <a:lnTo>
                  <a:pt x="98856" y="157861"/>
                </a:lnTo>
                <a:lnTo>
                  <a:pt x="101663" y="157505"/>
                </a:lnTo>
                <a:lnTo>
                  <a:pt x="103606" y="156476"/>
                </a:lnTo>
                <a:lnTo>
                  <a:pt x="105486" y="153339"/>
                </a:lnTo>
                <a:lnTo>
                  <a:pt x="105410" y="151587"/>
                </a:lnTo>
                <a:lnTo>
                  <a:pt x="87083" y="105981"/>
                </a:lnTo>
                <a:lnTo>
                  <a:pt x="83756" y="97396"/>
                </a:lnTo>
                <a:lnTo>
                  <a:pt x="84023" y="83515"/>
                </a:lnTo>
                <a:lnTo>
                  <a:pt x="84126" y="75603"/>
                </a:lnTo>
                <a:lnTo>
                  <a:pt x="84226" y="61963"/>
                </a:lnTo>
                <a:lnTo>
                  <a:pt x="80950" y="40360"/>
                </a:lnTo>
                <a:lnTo>
                  <a:pt x="68670" y="20385"/>
                </a:lnTo>
                <a:lnTo>
                  <a:pt x="43705" y="5708"/>
                </a:lnTo>
                <a:lnTo>
                  <a:pt x="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7695" y="7943336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4" h="5079">
                <a:moveTo>
                  <a:pt x="18694" y="0"/>
                </a:moveTo>
                <a:lnTo>
                  <a:pt x="711" y="1168"/>
                </a:lnTo>
                <a:lnTo>
                  <a:pt x="0" y="1968"/>
                </a:lnTo>
                <a:lnTo>
                  <a:pt x="114" y="3810"/>
                </a:lnTo>
                <a:lnTo>
                  <a:pt x="863" y="4495"/>
                </a:lnTo>
                <a:lnTo>
                  <a:pt x="1879" y="4495"/>
                </a:lnTo>
                <a:lnTo>
                  <a:pt x="18846" y="3390"/>
                </a:lnTo>
                <a:lnTo>
                  <a:pt x="19558" y="2578"/>
                </a:lnTo>
                <a:lnTo>
                  <a:pt x="19431" y="711"/>
                </a:lnTo>
                <a:lnTo>
                  <a:pt x="18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6988" y="792886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31" y="0"/>
                </a:lnTo>
              </a:path>
            </a:pathLst>
          </a:custGeom>
          <a:ln w="43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4589" y="7766904"/>
            <a:ext cx="142875" cy="222885"/>
          </a:xfrm>
          <a:custGeom>
            <a:avLst/>
            <a:gdLst/>
            <a:ahLst/>
            <a:cxnLst/>
            <a:rect l="l" t="t" r="r" b="b"/>
            <a:pathLst>
              <a:path w="142875" h="222884">
                <a:moveTo>
                  <a:pt x="135724" y="0"/>
                </a:moveTo>
                <a:lnTo>
                  <a:pt x="6743" y="0"/>
                </a:lnTo>
                <a:lnTo>
                  <a:pt x="0" y="6705"/>
                </a:lnTo>
                <a:lnTo>
                  <a:pt x="0" y="215582"/>
                </a:lnTo>
                <a:lnTo>
                  <a:pt x="6743" y="222300"/>
                </a:lnTo>
                <a:lnTo>
                  <a:pt x="135724" y="222300"/>
                </a:lnTo>
                <a:lnTo>
                  <a:pt x="140492" y="217550"/>
                </a:lnTo>
                <a:lnTo>
                  <a:pt x="9385" y="217550"/>
                </a:lnTo>
                <a:lnTo>
                  <a:pt x="4775" y="212978"/>
                </a:lnTo>
                <a:lnTo>
                  <a:pt x="4775" y="9321"/>
                </a:lnTo>
                <a:lnTo>
                  <a:pt x="9385" y="4749"/>
                </a:lnTo>
                <a:lnTo>
                  <a:pt x="140501" y="4749"/>
                </a:lnTo>
                <a:lnTo>
                  <a:pt x="135724" y="0"/>
                </a:lnTo>
                <a:close/>
              </a:path>
              <a:path w="142875" h="222884">
                <a:moveTo>
                  <a:pt x="140501" y="4749"/>
                </a:moveTo>
                <a:lnTo>
                  <a:pt x="133083" y="4749"/>
                </a:lnTo>
                <a:lnTo>
                  <a:pt x="137693" y="9321"/>
                </a:lnTo>
                <a:lnTo>
                  <a:pt x="137693" y="212978"/>
                </a:lnTo>
                <a:lnTo>
                  <a:pt x="133083" y="217550"/>
                </a:lnTo>
                <a:lnTo>
                  <a:pt x="140492" y="217550"/>
                </a:lnTo>
                <a:lnTo>
                  <a:pt x="142468" y="215582"/>
                </a:lnTo>
                <a:lnTo>
                  <a:pt x="142468" y="6705"/>
                </a:lnTo>
                <a:lnTo>
                  <a:pt x="140501" y="4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6988" y="790759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6988" y="795082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4009" y="791708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872" y="0"/>
                </a:moveTo>
                <a:lnTo>
                  <a:pt x="5460" y="0"/>
                </a:lnTo>
                <a:lnTo>
                  <a:pt x="0" y="5435"/>
                </a:lnTo>
                <a:lnTo>
                  <a:pt x="0" y="18770"/>
                </a:lnTo>
                <a:lnTo>
                  <a:pt x="5460" y="24193"/>
                </a:lnTo>
                <a:lnTo>
                  <a:pt x="18872" y="24193"/>
                </a:lnTo>
                <a:lnTo>
                  <a:pt x="22291" y="20789"/>
                </a:lnTo>
                <a:lnTo>
                  <a:pt x="7327" y="20789"/>
                </a:lnTo>
                <a:lnTo>
                  <a:pt x="3416" y="16890"/>
                </a:lnTo>
                <a:lnTo>
                  <a:pt x="3416" y="7302"/>
                </a:lnTo>
                <a:lnTo>
                  <a:pt x="7327" y="3416"/>
                </a:lnTo>
                <a:lnTo>
                  <a:pt x="22296" y="3416"/>
                </a:lnTo>
                <a:lnTo>
                  <a:pt x="18872" y="0"/>
                </a:lnTo>
                <a:close/>
              </a:path>
              <a:path w="24765" h="24765">
                <a:moveTo>
                  <a:pt x="22296" y="3416"/>
                </a:moveTo>
                <a:lnTo>
                  <a:pt x="16992" y="3416"/>
                </a:lnTo>
                <a:lnTo>
                  <a:pt x="20916" y="7302"/>
                </a:lnTo>
                <a:lnTo>
                  <a:pt x="20916" y="16890"/>
                </a:lnTo>
                <a:lnTo>
                  <a:pt x="16992" y="20789"/>
                </a:lnTo>
                <a:lnTo>
                  <a:pt x="22291" y="20789"/>
                </a:lnTo>
                <a:lnTo>
                  <a:pt x="24320" y="18770"/>
                </a:lnTo>
                <a:lnTo>
                  <a:pt x="24320" y="5435"/>
                </a:lnTo>
                <a:lnTo>
                  <a:pt x="22296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5487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602" y="27853"/>
                </a:lnTo>
                <a:lnTo>
                  <a:pt x="9696" y="34228"/>
                </a:lnTo>
                <a:lnTo>
                  <a:pt x="20209" y="38528"/>
                </a:lnTo>
                <a:lnTo>
                  <a:pt x="33070" y="40106"/>
                </a:lnTo>
                <a:lnTo>
                  <a:pt x="46062" y="38555"/>
                </a:lnTo>
                <a:lnTo>
                  <a:pt x="50603" y="36715"/>
                </a:lnTo>
                <a:lnTo>
                  <a:pt x="33070" y="36715"/>
                </a:lnTo>
                <a:lnTo>
                  <a:pt x="21659" y="35382"/>
                </a:lnTo>
                <a:lnTo>
                  <a:pt x="12218" y="31770"/>
                </a:lnTo>
                <a:lnTo>
                  <a:pt x="5790" y="26466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595" y="3390"/>
                </a:lnTo>
                <a:lnTo>
                  <a:pt x="46062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595" y="3390"/>
                </a:moveTo>
                <a:lnTo>
                  <a:pt x="33070" y="3390"/>
                </a:lnTo>
                <a:lnTo>
                  <a:pt x="44607" y="4703"/>
                </a:lnTo>
                <a:lnTo>
                  <a:pt x="54038" y="8278"/>
                </a:lnTo>
                <a:lnTo>
                  <a:pt x="60402" y="13576"/>
                </a:lnTo>
                <a:lnTo>
                  <a:pt x="62737" y="20053"/>
                </a:lnTo>
                <a:lnTo>
                  <a:pt x="60402" y="26535"/>
                </a:lnTo>
                <a:lnTo>
                  <a:pt x="54038" y="31832"/>
                </a:lnTo>
                <a:lnTo>
                  <a:pt x="44607" y="35405"/>
                </a:lnTo>
                <a:lnTo>
                  <a:pt x="33070" y="36715"/>
                </a:lnTo>
                <a:lnTo>
                  <a:pt x="50603" y="36715"/>
                </a:lnTo>
                <a:lnTo>
                  <a:pt x="56565" y="34299"/>
                </a:lnTo>
                <a:lnTo>
                  <a:pt x="63592" y="27933"/>
                </a:lnTo>
                <a:lnTo>
                  <a:pt x="66154" y="20053"/>
                </a:lnTo>
                <a:lnTo>
                  <a:pt x="63592" y="12178"/>
                </a:lnTo>
                <a:lnTo>
                  <a:pt x="56565" y="5811"/>
                </a:lnTo>
                <a:lnTo>
                  <a:pt x="50595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5886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559" y="27933"/>
                </a:lnTo>
                <a:lnTo>
                  <a:pt x="9582" y="34299"/>
                </a:lnTo>
                <a:lnTo>
                  <a:pt x="20081" y="38555"/>
                </a:lnTo>
                <a:lnTo>
                  <a:pt x="33070" y="40106"/>
                </a:lnTo>
                <a:lnTo>
                  <a:pt x="46067" y="38555"/>
                </a:lnTo>
                <a:lnTo>
                  <a:pt x="50608" y="36715"/>
                </a:lnTo>
                <a:lnTo>
                  <a:pt x="33070" y="36715"/>
                </a:lnTo>
                <a:lnTo>
                  <a:pt x="21536" y="35405"/>
                </a:lnTo>
                <a:lnTo>
                  <a:pt x="12109" y="31832"/>
                </a:lnTo>
                <a:lnTo>
                  <a:pt x="5749" y="26535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600" y="3390"/>
                </a:lnTo>
                <a:lnTo>
                  <a:pt x="46067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600" y="3390"/>
                </a:moveTo>
                <a:lnTo>
                  <a:pt x="33070" y="3390"/>
                </a:lnTo>
                <a:lnTo>
                  <a:pt x="44612" y="4703"/>
                </a:lnTo>
                <a:lnTo>
                  <a:pt x="54043" y="8278"/>
                </a:lnTo>
                <a:lnTo>
                  <a:pt x="60404" y="13576"/>
                </a:lnTo>
                <a:lnTo>
                  <a:pt x="62737" y="20053"/>
                </a:lnTo>
                <a:lnTo>
                  <a:pt x="60404" y="26535"/>
                </a:lnTo>
                <a:lnTo>
                  <a:pt x="54043" y="31832"/>
                </a:lnTo>
                <a:lnTo>
                  <a:pt x="44612" y="35405"/>
                </a:lnTo>
                <a:lnTo>
                  <a:pt x="33070" y="36715"/>
                </a:lnTo>
                <a:lnTo>
                  <a:pt x="50608" y="36715"/>
                </a:lnTo>
                <a:lnTo>
                  <a:pt x="56570" y="34299"/>
                </a:lnTo>
                <a:lnTo>
                  <a:pt x="63594" y="27933"/>
                </a:lnTo>
                <a:lnTo>
                  <a:pt x="66154" y="20053"/>
                </a:lnTo>
                <a:lnTo>
                  <a:pt x="63594" y="12178"/>
                </a:lnTo>
                <a:lnTo>
                  <a:pt x="56570" y="5811"/>
                </a:lnTo>
                <a:lnTo>
                  <a:pt x="50600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5435" y="7649481"/>
            <a:ext cx="128270" cy="76835"/>
          </a:xfrm>
          <a:custGeom>
            <a:avLst/>
            <a:gdLst/>
            <a:ahLst/>
            <a:cxnLst/>
            <a:rect l="l" t="t" r="r" b="b"/>
            <a:pathLst>
              <a:path w="128270" h="76834">
                <a:moveTo>
                  <a:pt x="64147" y="0"/>
                </a:moveTo>
                <a:lnTo>
                  <a:pt x="39203" y="3010"/>
                </a:lnTo>
                <a:lnTo>
                  <a:pt x="18810" y="11215"/>
                </a:lnTo>
                <a:lnTo>
                  <a:pt x="5049" y="23376"/>
                </a:lnTo>
                <a:lnTo>
                  <a:pt x="0" y="38252"/>
                </a:lnTo>
                <a:lnTo>
                  <a:pt x="5049" y="53113"/>
                </a:lnTo>
                <a:lnTo>
                  <a:pt x="18810" y="65266"/>
                </a:lnTo>
                <a:lnTo>
                  <a:pt x="39203" y="73469"/>
                </a:lnTo>
                <a:lnTo>
                  <a:pt x="64147" y="76479"/>
                </a:lnTo>
                <a:lnTo>
                  <a:pt x="89090" y="73469"/>
                </a:lnTo>
                <a:lnTo>
                  <a:pt x="90068" y="73075"/>
                </a:lnTo>
                <a:lnTo>
                  <a:pt x="64147" y="73075"/>
                </a:lnTo>
                <a:lnTo>
                  <a:pt x="40529" y="70336"/>
                </a:lnTo>
                <a:lnTo>
                  <a:pt x="21223" y="62869"/>
                </a:lnTo>
                <a:lnTo>
                  <a:pt x="8196" y="51799"/>
                </a:lnTo>
                <a:lnTo>
                  <a:pt x="3416" y="38252"/>
                </a:lnTo>
                <a:lnTo>
                  <a:pt x="8196" y="24695"/>
                </a:lnTo>
                <a:lnTo>
                  <a:pt x="21223" y="13617"/>
                </a:lnTo>
                <a:lnTo>
                  <a:pt x="40529" y="6144"/>
                </a:lnTo>
                <a:lnTo>
                  <a:pt x="64147" y="3403"/>
                </a:lnTo>
                <a:lnTo>
                  <a:pt x="90067" y="3403"/>
                </a:lnTo>
                <a:lnTo>
                  <a:pt x="89090" y="3010"/>
                </a:lnTo>
                <a:lnTo>
                  <a:pt x="64147" y="0"/>
                </a:lnTo>
                <a:close/>
              </a:path>
              <a:path w="128270" h="76834">
                <a:moveTo>
                  <a:pt x="90067" y="3403"/>
                </a:moveTo>
                <a:lnTo>
                  <a:pt x="64147" y="3403"/>
                </a:lnTo>
                <a:lnTo>
                  <a:pt x="87763" y="6144"/>
                </a:lnTo>
                <a:lnTo>
                  <a:pt x="107065" y="13617"/>
                </a:lnTo>
                <a:lnTo>
                  <a:pt x="120088" y="24695"/>
                </a:lnTo>
                <a:lnTo>
                  <a:pt x="124866" y="38252"/>
                </a:lnTo>
                <a:lnTo>
                  <a:pt x="120088" y="51799"/>
                </a:lnTo>
                <a:lnTo>
                  <a:pt x="107065" y="62869"/>
                </a:lnTo>
                <a:lnTo>
                  <a:pt x="87763" y="70336"/>
                </a:lnTo>
                <a:lnTo>
                  <a:pt x="64147" y="73075"/>
                </a:lnTo>
                <a:lnTo>
                  <a:pt x="90068" y="73075"/>
                </a:lnTo>
                <a:lnTo>
                  <a:pt x="109478" y="65266"/>
                </a:lnTo>
                <a:lnTo>
                  <a:pt x="123235" y="53113"/>
                </a:lnTo>
                <a:lnTo>
                  <a:pt x="128282" y="38252"/>
                </a:lnTo>
                <a:lnTo>
                  <a:pt x="123235" y="23376"/>
                </a:lnTo>
                <a:lnTo>
                  <a:pt x="109478" y="11215"/>
                </a:lnTo>
                <a:lnTo>
                  <a:pt x="90067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3428" y="7592035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4" h="442595">
                <a:moveTo>
                  <a:pt x="442048" y="442048"/>
                </a:moveTo>
                <a:lnTo>
                  <a:pt x="0" y="442048"/>
                </a:lnTo>
                <a:lnTo>
                  <a:pt x="0" y="0"/>
                </a:lnTo>
                <a:lnTo>
                  <a:pt x="442048" y="0"/>
                </a:lnTo>
                <a:lnTo>
                  <a:pt x="442048" y="442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0408" y="7810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092" y="0"/>
                </a:lnTo>
              </a:path>
            </a:pathLst>
          </a:custGeom>
          <a:ln w="3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1442" y="7782252"/>
            <a:ext cx="69215" cy="56515"/>
          </a:xfrm>
          <a:custGeom>
            <a:avLst/>
            <a:gdLst/>
            <a:ahLst/>
            <a:cxnLst/>
            <a:rect l="l" t="t" r="r" b="b"/>
            <a:pathLst>
              <a:path w="69214" h="56515">
                <a:moveTo>
                  <a:pt x="69011" y="0"/>
                </a:moveTo>
                <a:lnTo>
                  <a:pt x="0" y="28168"/>
                </a:lnTo>
                <a:lnTo>
                  <a:pt x="69011" y="56362"/>
                </a:lnTo>
                <a:lnTo>
                  <a:pt x="52616" y="28168"/>
                </a:lnTo>
                <a:lnTo>
                  <a:pt x="69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0406" y="7810417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8105" y="0"/>
                </a:lnTo>
              </a:path>
            </a:pathLst>
          </a:custGeom>
          <a:ln w="3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8469" y="7782259"/>
            <a:ext cx="69215" cy="56515"/>
          </a:xfrm>
          <a:custGeom>
            <a:avLst/>
            <a:gdLst/>
            <a:ahLst/>
            <a:cxnLst/>
            <a:rect l="l" t="t" r="r" b="b"/>
            <a:pathLst>
              <a:path w="69214" h="56515">
                <a:moveTo>
                  <a:pt x="0" y="0"/>
                </a:moveTo>
                <a:lnTo>
                  <a:pt x="16383" y="28155"/>
                </a:lnTo>
                <a:lnTo>
                  <a:pt x="0" y="56362"/>
                </a:lnTo>
                <a:lnTo>
                  <a:pt x="69037" y="281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8131" y="7732302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39"/>
                </a:lnTo>
                <a:lnTo>
                  <a:pt x="10312" y="2539"/>
                </a:lnTo>
                <a:lnTo>
                  <a:pt x="31877" y="21297"/>
                </a:lnTo>
                <a:lnTo>
                  <a:pt x="54394" y="21297"/>
                </a:lnTo>
                <a:lnTo>
                  <a:pt x="57312" y="18757"/>
                </a:lnTo>
                <a:lnTo>
                  <a:pt x="32816" y="18757"/>
                </a:lnTo>
                <a:lnTo>
                  <a:pt x="11264" y="0"/>
                </a:lnTo>
                <a:close/>
              </a:path>
              <a:path w="129539" h="21590">
                <a:moveTo>
                  <a:pt x="100417" y="2539"/>
                </a:moveTo>
                <a:lnTo>
                  <a:pt x="96545" y="2539"/>
                </a:lnTo>
                <a:lnTo>
                  <a:pt x="118110" y="21297"/>
                </a:lnTo>
                <a:lnTo>
                  <a:pt x="129374" y="21297"/>
                </a:lnTo>
                <a:lnTo>
                  <a:pt x="129374" y="18757"/>
                </a:lnTo>
                <a:lnTo>
                  <a:pt x="119062" y="18757"/>
                </a:lnTo>
                <a:lnTo>
                  <a:pt x="100417" y="2539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757"/>
                </a:lnTo>
                <a:lnTo>
                  <a:pt x="57312" y="18757"/>
                </a:lnTo>
                <a:lnTo>
                  <a:pt x="75946" y="2539"/>
                </a:lnTo>
                <a:lnTo>
                  <a:pt x="100417" y="2539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8131" y="7646312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39"/>
                </a:lnTo>
                <a:lnTo>
                  <a:pt x="10312" y="2539"/>
                </a:lnTo>
                <a:lnTo>
                  <a:pt x="31877" y="21247"/>
                </a:lnTo>
                <a:lnTo>
                  <a:pt x="54394" y="21247"/>
                </a:lnTo>
                <a:lnTo>
                  <a:pt x="57334" y="18694"/>
                </a:lnTo>
                <a:lnTo>
                  <a:pt x="32816" y="18694"/>
                </a:lnTo>
                <a:lnTo>
                  <a:pt x="11264" y="0"/>
                </a:lnTo>
                <a:close/>
              </a:path>
              <a:path w="129539" h="21590">
                <a:moveTo>
                  <a:pt x="100427" y="2539"/>
                </a:moveTo>
                <a:lnTo>
                  <a:pt x="96545" y="2539"/>
                </a:lnTo>
                <a:lnTo>
                  <a:pt x="118110" y="21247"/>
                </a:lnTo>
                <a:lnTo>
                  <a:pt x="129374" y="21247"/>
                </a:lnTo>
                <a:lnTo>
                  <a:pt x="129374" y="18694"/>
                </a:lnTo>
                <a:lnTo>
                  <a:pt x="119062" y="18694"/>
                </a:lnTo>
                <a:lnTo>
                  <a:pt x="100427" y="2539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694"/>
                </a:lnTo>
                <a:lnTo>
                  <a:pt x="57334" y="18694"/>
                </a:lnTo>
                <a:lnTo>
                  <a:pt x="75946" y="2539"/>
                </a:lnTo>
                <a:lnTo>
                  <a:pt x="100427" y="2539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8131" y="7689284"/>
            <a:ext cx="129539" cy="21590"/>
          </a:xfrm>
          <a:custGeom>
            <a:avLst/>
            <a:gdLst/>
            <a:ahLst/>
            <a:cxnLst/>
            <a:rect l="l" t="t" r="r" b="b"/>
            <a:pathLst>
              <a:path w="129539" h="21590">
                <a:moveTo>
                  <a:pt x="11264" y="0"/>
                </a:moveTo>
                <a:lnTo>
                  <a:pt x="0" y="0"/>
                </a:lnTo>
                <a:lnTo>
                  <a:pt x="0" y="2540"/>
                </a:lnTo>
                <a:lnTo>
                  <a:pt x="10312" y="2540"/>
                </a:lnTo>
                <a:lnTo>
                  <a:pt x="31877" y="21272"/>
                </a:lnTo>
                <a:lnTo>
                  <a:pt x="54394" y="21272"/>
                </a:lnTo>
                <a:lnTo>
                  <a:pt x="57331" y="18719"/>
                </a:lnTo>
                <a:lnTo>
                  <a:pt x="32816" y="18719"/>
                </a:lnTo>
                <a:lnTo>
                  <a:pt x="11264" y="0"/>
                </a:lnTo>
                <a:close/>
              </a:path>
              <a:path w="129539" h="21590">
                <a:moveTo>
                  <a:pt x="100423" y="2540"/>
                </a:moveTo>
                <a:lnTo>
                  <a:pt x="96545" y="2540"/>
                </a:lnTo>
                <a:lnTo>
                  <a:pt x="118110" y="21272"/>
                </a:lnTo>
                <a:lnTo>
                  <a:pt x="129374" y="21272"/>
                </a:lnTo>
                <a:lnTo>
                  <a:pt x="129374" y="18719"/>
                </a:lnTo>
                <a:lnTo>
                  <a:pt x="119062" y="18719"/>
                </a:lnTo>
                <a:lnTo>
                  <a:pt x="100423" y="2540"/>
                </a:lnTo>
                <a:close/>
              </a:path>
              <a:path w="129539" h="21590">
                <a:moveTo>
                  <a:pt x="97497" y="0"/>
                </a:moveTo>
                <a:lnTo>
                  <a:pt x="74993" y="0"/>
                </a:lnTo>
                <a:lnTo>
                  <a:pt x="53441" y="18719"/>
                </a:lnTo>
                <a:lnTo>
                  <a:pt x="57331" y="18719"/>
                </a:lnTo>
                <a:lnTo>
                  <a:pt x="75946" y="2540"/>
                </a:lnTo>
                <a:lnTo>
                  <a:pt x="100423" y="2540"/>
                </a:lnTo>
                <a:lnTo>
                  <a:pt x="97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1435" y="7647007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76" y="0"/>
                </a:moveTo>
                <a:lnTo>
                  <a:pt x="32092" y="0"/>
                </a:lnTo>
                <a:lnTo>
                  <a:pt x="10566" y="18707"/>
                </a:lnTo>
                <a:lnTo>
                  <a:pt x="0" y="18707"/>
                </a:lnTo>
                <a:lnTo>
                  <a:pt x="0" y="19850"/>
                </a:lnTo>
                <a:lnTo>
                  <a:pt x="10985" y="19850"/>
                </a:lnTo>
                <a:lnTo>
                  <a:pt x="32524" y="1143"/>
                </a:lnTo>
                <a:lnTo>
                  <a:pt x="55400" y="1143"/>
                </a:lnTo>
                <a:lnTo>
                  <a:pt x="54076" y="0"/>
                </a:lnTo>
                <a:close/>
              </a:path>
              <a:path w="129539" h="20320">
                <a:moveTo>
                  <a:pt x="55400" y="1143"/>
                </a:moveTo>
                <a:lnTo>
                  <a:pt x="53670" y="1143"/>
                </a:lnTo>
                <a:lnTo>
                  <a:pt x="75222" y="19850"/>
                </a:lnTo>
                <a:lnTo>
                  <a:pt x="97231" y="19850"/>
                </a:lnTo>
                <a:lnTo>
                  <a:pt x="98548" y="18707"/>
                </a:lnTo>
                <a:lnTo>
                  <a:pt x="75653" y="18707"/>
                </a:lnTo>
                <a:lnTo>
                  <a:pt x="55400" y="1143"/>
                </a:lnTo>
                <a:close/>
              </a:path>
              <a:path w="129539" h="20320">
                <a:moveTo>
                  <a:pt x="129349" y="0"/>
                </a:moveTo>
                <a:lnTo>
                  <a:pt x="118376" y="0"/>
                </a:lnTo>
                <a:lnTo>
                  <a:pt x="96799" y="18707"/>
                </a:lnTo>
                <a:lnTo>
                  <a:pt x="98548" y="18707"/>
                </a:lnTo>
                <a:lnTo>
                  <a:pt x="118795" y="1143"/>
                </a:lnTo>
                <a:lnTo>
                  <a:pt x="129349" y="1143"/>
                </a:lnTo>
                <a:lnTo>
                  <a:pt x="12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1435" y="7733010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89" y="0"/>
                </a:moveTo>
                <a:lnTo>
                  <a:pt x="32092" y="0"/>
                </a:lnTo>
                <a:lnTo>
                  <a:pt x="10566" y="18745"/>
                </a:lnTo>
                <a:lnTo>
                  <a:pt x="0" y="18745"/>
                </a:lnTo>
                <a:lnTo>
                  <a:pt x="0" y="19888"/>
                </a:lnTo>
                <a:lnTo>
                  <a:pt x="10985" y="19888"/>
                </a:lnTo>
                <a:lnTo>
                  <a:pt x="32524" y="1142"/>
                </a:lnTo>
                <a:lnTo>
                  <a:pt x="55404" y="1142"/>
                </a:lnTo>
                <a:lnTo>
                  <a:pt x="54089" y="0"/>
                </a:lnTo>
                <a:close/>
              </a:path>
              <a:path w="129539" h="20320">
                <a:moveTo>
                  <a:pt x="55404" y="1142"/>
                </a:moveTo>
                <a:lnTo>
                  <a:pt x="53657" y="1142"/>
                </a:lnTo>
                <a:lnTo>
                  <a:pt x="75222" y="19888"/>
                </a:lnTo>
                <a:lnTo>
                  <a:pt x="97231" y="19888"/>
                </a:lnTo>
                <a:lnTo>
                  <a:pt x="98546" y="18745"/>
                </a:lnTo>
                <a:lnTo>
                  <a:pt x="75653" y="18745"/>
                </a:lnTo>
                <a:lnTo>
                  <a:pt x="55404" y="1142"/>
                </a:lnTo>
                <a:close/>
              </a:path>
              <a:path w="129539" h="20320">
                <a:moveTo>
                  <a:pt x="129349" y="0"/>
                </a:moveTo>
                <a:lnTo>
                  <a:pt x="118363" y="0"/>
                </a:lnTo>
                <a:lnTo>
                  <a:pt x="96799" y="18745"/>
                </a:lnTo>
                <a:lnTo>
                  <a:pt x="98546" y="18745"/>
                </a:lnTo>
                <a:lnTo>
                  <a:pt x="118808" y="1142"/>
                </a:lnTo>
                <a:lnTo>
                  <a:pt x="129349" y="1142"/>
                </a:lnTo>
                <a:lnTo>
                  <a:pt x="12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1435" y="7689993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54076" y="0"/>
                </a:moveTo>
                <a:lnTo>
                  <a:pt x="32092" y="0"/>
                </a:lnTo>
                <a:lnTo>
                  <a:pt x="10566" y="18719"/>
                </a:lnTo>
                <a:lnTo>
                  <a:pt x="0" y="18719"/>
                </a:lnTo>
                <a:lnTo>
                  <a:pt x="0" y="19862"/>
                </a:lnTo>
                <a:lnTo>
                  <a:pt x="10985" y="19862"/>
                </a:lnTo>
                <a:lnTo>
                  <a:pt x="32524" y="1142"/>
                </a:lnTo>
                <a:lnTo>
                  <a:pt x="55394" y="1142"/>
                </a:lnTo>
                <a:lnTo>
                  <a:pt x="54076" y="0"/>
                </a:lnTo>
                <a:close/>
              </a:path>
              <a:path w="129539" h="20320">
                <a:moveTo>
                  <a:pt x="55394" y="1142"/>
                </a:moveTo>
                <a:lnTo>
                  <a:pt x="53670" y="1142"/>
                </a:lnTo>
                <a:lnTo>
                  <a:pt x="75222" y="19862"/>
                </a:lnTo>
                <a:lnTo>
                  <a:pt x="97231" y="19862"/>
                </a:lnTo>
                <a:lnTo>
                  <a:pt x="98551" y="18719"/>
                </a:lnTo>
                <a:lnTo>
                  <a:pt x="75653" y="18719"/>
                </a:lnTo>
                <a:lnTo>
                  <a:pt x="55394" y="1142"/>
                </a:lnTo>
                <a:close/>
              </a:path>
              <a:path w="129539" h="20320">
                <a:moveTo>
                  <a:pt x="129349" y="0"/>
                </a:moveTo>
                <a:lnTo>
                  <a:pt x="118376" y="0"/>
                </a:lnTo>
                <a:lnTo>
                  <a:pt x="96799" y="18719"/>
                </a:lnTo>
                <a:lnTo>
                  <a:pt x="98551" y="18719"/>
                </a:lnTo>
                <a:lnTo>
                  <a:pt x="118795" y="1142"/>
                </a:lnTo>
                <a:lnTo>
                  <a:pt x="129349" y="1142"/>
                </a:lnTo>
                <a:lnTo>
                  <a:pt x="12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3200" y="7892005"/>
            <a:ext cx="50800" cy="69850"/>
          </a:xfrm>
          <a:custGeom>
            <a:avLst/>
            <a:gdLst/>
            <a:ahLst/>
            <a:cxnLst/>
            <a:rect l="l" t="t" r="r" b="b"/>
            <a:pathLst>
              <a:path w="50800" h="69850">
                <a:moveTo>
                  <a:pt x="48404" y="12179"/>
                </a:moveTo>
                <a:lnTo>
                  <a:pt x="32283" y="12179"/>
                </a:lnTo>
                <a:lnTo>
                  <a:pt x="36245" y="16141"/>
                </a:lnTo>
                <a:lnTo>
                  <a:pt x="36245" y="30695"/>
                </a:lnTo>
                <a:lnTo>
                  <a:pt x="1695" y="59462"/>
                </a:lnTo>
                <a:lnTo>
                  <a:pt x="0" y="69811"/>
                </a:lnTo>
                <a:lnTo>
                  <a:pt x="50800" y="69811"/>
                </a:lnTo>
                <a:lnTo>
                  <a:pt x="50800" y="57632"/>
                </a:lnTo>
                <a:lnTo>
                  <a:pt x="18021" y="57632"/>
                </a:lnTo>
                <a:lnTo>
                  <a:pt x="21983" y="51689"/>
                </a:lnTo>
                <a:lnTo>
                  <a:pt x="50406" y="21183"/>
                </a:lnTo>
                <a:lnTo>
                  <a:pt x="48686" y="12569"/>
                </a:lnTo>
                <a:lnTo>
                  <a:pt x="48404" y="12179"/>
                </a:lnTo>
                <a:close/>
              </a:path>
              <a:path w="50800" h="69850">
                <a:moveTo>
                  <a:pt x="26835" y="0"/>
                </a:moveTo>
                <a:lnTo>
                  <a:pt x="16375" y="1809"/>
                </a:lnTo>
                <a:lnTo>
                  <a:pt x="8420" y="6970"/>
                </a:lnTo>
                <a:lnTo>
                  <a:pt x="3360" y="15082"/>
                </a:lnTo>
                <a:lnTo>
                  <a:pt x="1587" y="25742"/>
                </a:lnTo>
                <a:lnTo>
                  <a:pt x="1587" y="27228"/>
                </a:lnTo>
                <a:lnTo>
                  <a:pt x="15049" y="27228"/>
                </a:lnTo>
                <a:lnTo>
                  <a:pt x="15443" y="17030"/>
                </a:lnTo>
                <a:lnTo>
                  <a:pt x="19011" y="12179"/>
                </a:lnTo>
                <a:lnTo>
                  <a:pt x="48404" y="12179"/>
                </a:lnTo>
                <a:lnTo>
                  <a:pt x="43854" y="5876"/>
                </a:lnTo>
                <a:lnTo>
                  <a:pt x="36406" y="1541"/>
                </a:lnTo>
                <a:lnTo>
                  <a:pt x="26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2303" y="7892005"/>
            <a:ext cx="50800" cy="69850"/>
          </a:xfrm>
          <a:custGeom>
            <a:avLst/>
            <a:gdLst/>
            <a:ahLst/>
            <a:cxnLst/>
            <a:rect l="l" t="t" r="r" b="b"/>
            <a:pathLst>
              <a:path w="50800" h="69850">
                <a:moveTo>
                  <a:pt x="48404" y="12179"/>
                </a:moveTo>
                <a:lnTo>
                  <a:pt x="32283" y="12179"/>
                </a:lnTo>
                <a:lnTo>
                  <a:pt x="36245" y="16141"/>
                </a:lnTo>
                <a:lnTo>
                  <a:pt x="36245" y="30695"/>
                </a:lnTo>
                <a:lnTo>
                  <a:pt x="1695" y="59462"/>
                </a:lnTo>
                <a:lnTo>
                  <a:pt x="0" y="69811"/>
                </a:lnTo>
                <a:lnTo>
                  <a:pt x="50800" y="69811"/>
                </a:lnTo>
                <a:lnTo>
                  <a:pt x="50800" y="57632"/>
                </a:lnTo>
                <a:lnTo>
                  <a:pt x="18021" y="57632"/>
                </a:lnTo>
                <a:lnTo>
                  <a:pt x="21983" y="51689"/>
                </a:lnTo>
                <a:lnTo>
                  <a:pt x="50406" y="21183"/>
                </a:lnTo>
                <a:lnTo>
                  <a:pt x="48686" y="12569"/>
                </a:lnTo>
                <a:lnTo>
                  <a:pt x="48404" y="12179"/>
                </a:lnTo>
                <a:close/>
              </a:path>
              <a:path w="50800" h="69850">
                <a:moveTo>
                  <a:pt x="26835" y="0"/>
                </a:moveTo>
                <a:lnTo>
                  <a:pt x="16375" y="1809"/>
                </a:lnTo>
                <a:lnTo>
                  <a:pt x="8420" y="6970"/>
                </a:lnTo>
                <a:lnTo>
                  <a:pt x="3360" y="15082"/>
                </a:lnTo>
                <a:lnTo>
                  <a:pt x="1587" y="25742"/>
                </a:lnTo>
                <a:lnTo>
                  <a:pt x="1587" y="27228"/>
                </a:lnTo>
                <a:lnTo>
                  <a:pt x="15049" y="27228"/>
                </a:lnTo>
                <a:lnTo>
                  <a:pt x="15443" y="17030"/>
                </a:lnTo>
                <a:lnTo>
                  <a:pt x="19011" y="12179"/>
                </a:lnTo>
                <a:lnTo>
                  <a:pt x="48404" y="12179"/>
                </a:lnTo>
                <a:lnTo>
                  <a:pt x="43854" y="5876"/>
                </a:lnTo>
                <a:lnTo>
                  <a:pt x="36406" y="1541"/>
                </a:lnTo>
                <a:lnTo>
                  <a:pt x="26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5065" y="7909340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13373" y="1384"/>
                </a:moveTo>
                <a:lnTo>
                  <a:pt x="0" y="1384"/>
                </a:lnTo>
                <a:lnTo>
                  <a:pt x="0" y="52476"/>
                </a:lnTo>
                <a:lnTo>
                  <a:pt x="14058" y="52476"/>
                </a:lnTo>
                <a:lnTo>
                  <a:pt x="14058" y="17818"/>
                </a:lnTo>
                <a:lnTo>
                  <a:pt x="16141" y="11379"/>
                </a:lnTo>
                <a:lnTo>
                  <a:pt x="78232" y="11379"/>
                </a:lnTo>
                <a:lnTo>
                  <a:pt x="78232" y="8407"/>
                </a:lnTo>
                <a:lnTo>
                  <a:pt x="13373" y="8407"/>
                </a:lnTo>
                <a:lnTo>
                  <a:pt x="13373" y="1384"/>
                </a:lnTo>
                <a:close/>
              </a:path>
              <a:path w="78739" h="52704">
                <a:moveTo>
                  <a:pt x="78232" y="11379"/>
                </a:moveTo>
                <a:lnTo>
                  <a:pt x="30899" y="11379"/>
                </a:lnTo>
                <a:lnTo>
                  <a:pt x="31991" y="15938"/>
                </a:lnTo>
                <a:lnTo>
                  <a:pt x="31991" y="52476"/>
                </a:lnTo>
                <a:lnTo>
                  <a:pt x="46050" y="52476"/>
                </a:lnTo>
                <a:lnTo>
                  <a:pt x="46050" y="16827"/>
                </a:lnTo>
                <a:lnTo>
                  <a:pt x="48526" y="11480"/>
                </a:lnTo>
                <a:lnTo>
                  <a:pt x="78232" y="11480"/>
                </a:lnTo>
                <a:close/>
              </a:path>
              <a:path w="78739" h="52704">
                <a:moveTo>
                  <a:pt x="78232" y="11480"/>
                </a:moveTo>
                <a:lnTo>
                  <a:pt x="63080" y="11480"/>
                </a:lnTo>
                <a:lnTo>
                  <a:pt x="63897" y="15938"/>
                </a:lnTo>
                <a:lnTo>
                  <a:pt x="63969" y="52476"/>
                </a:lnTo>
                <a:lnTo>
                  <a:pt x="78232" y="52476"/>
                </a:lnTo>
                <a:lnTo>
                  <a:pt x="78232" y="11480"/>
                </a:lnTo>
                <a:close/>
              </a:path>
              <a:path w="78739" h="52704">
                <a:moveTo>
                  <a:pt x="36347" y="0"/>
                </a:moveTo>
                <a:lnTo>
                  <a:pt x="22377" y="0"/>
                </a:lnTo>
                <a:lnTo>
                  <a:pt x="17335" y="2870"/>
                </a:lnTo>
                <a:lnTo>
                  <a:pt x="13373" y="8407"/>
                </a:lnTo>
                <a:lnTo>
                  <a:pt x="44069" y="8407"/>
                </a:lnTo>
                <a:lnTo>
                  <a:pt x="41490" y="2768"/>
                </a:lnTo>
                <a:lnTo>
                  <a:pt x="36347" y="0"/>
                </a:lnTo>
                <a:close/>
              </a:path>
              <a:path w="78739" h="52704">
                <a:moveTo>
                  <a:pt x="72288" y="0"/>
                </a:moveTo>
                <a:lnTo>
                  <a:pt x="53568" y="0"/>
                </a:lnTo>
                <a:lnTo>
                  <a:pt x="48120" y="2870"/>
                </a:lnTo>
                <a:lnTo>
                  <a:pt x="44069" y="8407"/>
                </a:lnTo>
                <a:lnTo>
                  <a:pt x="78232" y="8407"/>
                </a:lnTo>
                <a:lnTo>
                  <a:pt x="78232" y="7226"/>
                </a:lnTo>
                <a:lnTo>
                  <a:pt x="72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4696" y="7909340"/>
            <a:ext cx="78740" cy="52705"/>
          </a:xfrm>
          <a:custGeom>
            <a:avLst/>
            <a:gdLst/>
            <a:ahLst/>
            <a:cxnLst/>
            <a:rect l="l" t="t" r="r" b="b"/>
            <a:pathLst>
              <a:path w="78739" h="52704">
                <a:moveTo>
                  <a:pt x="13373" y="1384"/>
                </a:moveTo>
                <a:lnTo>
                  <a:pt x="0" y="1384"/>
                </a:lnTo>
                <a:lnTo>
                  <a:pt x="0" y="52476"/>
                </a:lnTo>
                <a:lnTo>
                  <a:pt x="14058" y="52476"/>
                </a:lnTo>
                <a:lnTo>
                  <a:pt x="14058" y="17818"/>
                </a:lnTo>
                <a:lnTo>
                  <a:pt x="16141" y="11379"/>
                </a:lnTo>
                <a:lnTo>
                  <a:pt x="78232" y="11379"/>
                </a:lnTo>
                <a:lnTo>
                  <a:pt x="78232" y="8407"/>
                </a:lnTo>
                <a:lnTo>
                  <a:pt x="13373" y="8407"/>
                </a:lnTo>
                <a:lnTo>
                  <a:pt x="13373" y="1384"/>
                </a:lnTo>
                <a:close/>
              </a:path>
              <a:path w="78739" h="52704">
                <a:moveTo>
                  <a:pt x="78232" y="11379"/>
                </a:moveTo>
                <a:lnTo>
                  <a:pt x="30899" y="11379"/>
                </a:lnTo>
                <a:lnTo>
                  <a:pt x="31991" y="15938"/>
                </a:lnTo>
                <a:lnTo>
                  <a:pt x="31991" y="52476"/>
                </a:lnTo>
                <a:lnTo>
                  <a:pt x="46050" y="52476"/>
                </a:lnTo>
                <a:lnTo>
                  <a:pt x="46050" y="16827"/>
                </a:lnTo>
                <a:lnTo>
                  <a:pt x="48526" y="11480"/>
                </a:lnTo>
                <a:lnTo>
                  <a:pt x="78232" y="11480"/>
                </a:lnTo>
                <a:close/>
              </a:path>
              <a:path w="78739" h="52704">
                <a:moveTo>
                  <a:pt x="78232" y="11480"/>
                </a:moveTo>
                <a:lnTo>
                  <a:pt x="63080" y="11480"/>
                </a:lnTo>
                <a:lnTo>
                  <a:pt x="63897" y="15938"/>
                </a:lnTo>
                <a:lnTo>
                  <a:pt x="63969" y="52476"/>
                </a:lnTo>
                <a:lnTo>
                  <a:pt x="78232" y="52476"/>
                </a:lnTo>
                <a:lnTo>
                  <a:pt x="78232" y="11480"/>
                </a:lnTo>
                <a:close/>
              </a:path>
              <a:path w="78739" h="52704">
                <a:moveTo>
                  <a:pt x="36347" y="0"/>
                </a:moveTo>
                <a:lnTo>
                  <a:pt x="22377" y="0"/>
                </a:lnTo>
                <a:lnTo>
                  <a:pt x="17335" y="2870"/>
                </a:lnTo>
                <a:lnTo>
                  <a:pt x="13373" y="8407"/>
                </a:lnTo>
                <a:lnTo>
                  <a:pt x="44069" y="8407"/>
                </a:lnTo>
                <a:lnTo>
                  <a:pt x="41490" y="2768"/>
                </a:lnTo>
                <a:lnTo>
                  <a:pt x="36347" y="0"/>
                </a:lnTo>
                <a:close/>
              </a:path>
              <a:path w="78739" h="52704">
                <a:moveTo>
                  <a:pt x="72288" y="0"/>
                </a:moveTo>
                <a:lnTo>
                  <a:pt x="53568" y="0"/>
                </a:lnTo>
                <a:lnTo>
                  <a:pt x="48133" y="2870"/>
                </a:lnTo>
                <a:lnTo>
                  <a:pt x="44069" y="8407"/>
                </a:lnTo>
                <a:lnTo>
                  <a:pt x="78232" y="8407"/>
                </a:lnTo>
                <a:lnTo>
                  <a:pt x="78232" y="7226"/>
                </a:lnTo>
                <a:lnTo>
                  <a:pt x="72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5951" y="763353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79"/>
                </a:lnTo>
              </a:path>
            </a:pathLst>
          </a:custGeom>
          <a:ln w="429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2916" y="7592035"/>
            <a:ext cx="442048" cy="44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4558" y="7592035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9833" y="7731084"/>
            <a:ext cx="45720" cy="78740"/>
          </a:xfrm>
          <a:custGeom>
            <a:avLst/>
            <a:gdLst/>
            <a:ahLst/>
            <a:cxnLst/>
            <a:rect l="l" t="t" r="r" b="b"/>
            <a:pathLst>
              <a:path w="45720" h="78740">
                <a:moveTo>
                  <a:pt x="5714" y="0"/>
                </a:moveTo>
                <a:lnTo>
                  <a:pt x="0" y="11239"/>
                </a:lnTo>
                <a:lnTo>
                  <a:pt x="33468" y="44616"/>
                </a:lnTo>
                <a:lnTo>
                  <a:pt x="34899" y="46024"/>
                </a:lnTo>
                <a:lnTo>
                  <a:pt x="36436" y="47599"/>
                </a:lnTo>
                <a:lnTo>
                  <a:pt x="36483" y="64137"/>
                </a:lnTo>
                <a:lnTo>
                  <a:pt x="36868" y="75653"/>
                </a:lnTo>
                <a:lnTo>
                  <a:pt x="32702" y="75653"/>
                </a:lnTo>
                <a:lnTo>
                  <a:pt x="42989" y="78168"/>
                </a:lnTo>
                <a:lnTo>
                  <a:pt x="43586" y="71208"/>
                </a:lnTo>
                <a:lnTo>
                  <a:pt x="44376" y="64137"/>
                </a:lnTo>
                <a:lnTo>
                  <a:pt x="45291" y="55025"/>
                </a:lnTo>
                <a:lnTo>
                  <a:pt x="45502" y="47599"/>
                </a:lnTo>
                <a:lnTo>
                  <a:pt x="45516" y="46024"/>
                </a:lnTo>
                <a:lnTo>
                  <a:pt x="44348" y="39852"/>
                </a:lnTo>
                <a:lnTo>
                  <a:pt x="42031" y="35318"/>
                </a:lnTo>
                <a:lnTo>
                  <a:pt x="41109" y="35318"/>
                </a:lnTo>
                <a:lnTo>
                  <a:pt x="5714" y="0"/>
                </a:lnTo>
                <a:close/>
              </a:path>
              <a:path w="45720" h="78740">
                <a:moveTo>
                  <a:pt x="41427" y="34137"/>
                </a:moveTo>
                <a:lnTo>
                  <a:pt x="41109" y="35318"/>
                </a:lnTo>
                <a:lnTo>
                  <a:pt x="42031" y="35318"/>
                </a:lnTo>
                <a:lnTo>
                  <a:pt x="41427" y="3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4402" y="7729781"/>
            <a:ext cx="274955" cy="267970"/>
          </a:xfrm>
          <a:custGeom>
            <a:avLst/>
            <a:gdLst/>
            <a:ahLst/>
            <a:cxnLst/>
            <a:rect l="l" t="t" r="r" b="b"/>
            <a:pathLst>
              <a:path w="274954" h="267970">
                <a:moveTo>
                  <a:pt x="124130" y="134772"/>
                </a:moveTo>
                <a:lnTo>
                  <a:pt x="111086" y="134772"/>
                </a:lnTo>
                <a:lnTo>
                  <a:pt x="119468" y="135864"/>
                </a:lnTo>
                <a:lnTo>
                  <a:pt x="124891" y="141224"/>
                </a:lnTo>
                <a:lnTo>
                  <a:pt x="238887" y="258965"/>
                </a:lnTo>
                <a:lnTo>
                  <a:pt x="242938" y="262978"/>
                </a:lnTo>
                <a:lnTo>
                  <a:pt x="249897" y="267385"/>
                </a:lnTo>
                <a:lnTo>
                  <a:pt x="261010" y="267385"/>
                </a:lnTo>
                <a:lnTo>
                  <a:pt x="265214" y="265709"/>
                </a:lnTo>
                <a:lnTo>
                  <a:pt x="267717" y="262496"/>
                </a:lnTo>
                <a:lnTo>
                  <a:pt x="251663" y="262496"/>
                </a:lnTo>
                <a:lnTo>
                  <a:pt x="245795" y="258965"/>
                </a:lnTo>
                <a:lnTo>
                  <a:pt x="242290" y="255473"/>
                </a:lnTo>
                <a:lnTo>
                  <a:pt x="128346" y="137782"/>
                </a:lnTo>
                <a:lnTo>
                  <a:pt x="124130" y="134772"/>
                </a:lnTo>
                <a:close/>
              </a:path>
              <a:path w="274954" h="267970">
                <a:moveTo>
                  <a:pt x="81272" y="5473"/>
                </a:moveTo>
                <a:lnTo>
                  <a:pt x="62229" y="5473"/>
                </a:lnTo>
                <a:lnTo>
                  <a:pt x="66471" y="6375"/>
                </a:lnTo>
                <a:lnTo>
                  <a:pt x="78689" y="9626"/>
                </a:lnTo>
                <a:lnTo>
                  <a:pt x="112852" y="31432"/>
                </a:lnTo>
                <a:lnTo>
                  <a:pt x="135108" y="64781"/>
                </a:lnTo>
                <a:lnTo>
                  <a:pt x="138506" y="89032"/>
                </a:lnTo>
                <a:lnTo>
                  <a:pt x="140484" y="97424"/>
                </a:lnTo>
                <a:lnTo>
                  <a:pt x="142580" y="102468"/>
                </a:lnTo>
                <a:lnTo>
                  <a:pt x="143814" y="104495"/>
                </a:lnTo>
                <a:lnTo>
                  <a:pt x="144106" y="104889"/>
                </a:lnTo>
                <a:lnTo>
                  <a:pt x="173218" y="131186"/>
                </a:lnTo>
                <a:lnTo>
                  <a:pt x="231676" y="184420"/>
                </a:lnTo>
                <a:lnTo>
                  <a:pt x="256412" y="207683"/>
                </a:lnTo>
                <a:lnTo>
                  <a:pt x="265604" y="221065"/>
                </a:lnTo>
                <a:lnTo>
                  <a:pt x="269473" y="235477"/>
                </a:lnTo>
                <a:lnTo>
                  <a:pt x="268919" y="248631"/>
                </a:lnTo>
                <a:lnTo>
                  <a:pt x="264845" y="258241"/>
                </a:lnTo>
                <a:lnTo>
                  <a:pt x="262610" y="261112"/>
                </a:lnTo>
                <a:lnTo>
                  <a:pt x="259981" y="262496"/>
                </a:lnTo>
                <a:lnTo>
                  <a:pt x="267717" y="262496"/>
                </a:lnTo>
                <a:lnTo>
                  <a:pt x="268706" y="261226"/>
                </a:lnTo>
                <a:lnTo>
                  <a:pt x="273653" y="249909"/>
                </a:lnTo>
                <a:lnTo>
                  <a:pt x="274361" y="235026"/>
                </a:lnTo>
                <a:lnTo>
                  <a:pt x="270035" y="218999"/>
                </a:lnTo>
                <a:lnTo>
                  <a:pt x="259880" y="204254"/>
                </a:lnTo>
                <a:lnTo>
                  <a:pt x="234844" y="180718"/>
                </a:lnTo>
                <a:lnTo>
                  <a:pt x="180375" y="131100"/>
                </a:lnTo>
                <a:lnTo>
                  <a:pt x="147726" y="101600"/>
                </a:lnTo>
                <a:lnTo>
                  <a:pt x="142506" y="94564"/>
                </a:lnTo>
                <a:lnTo>
                  <a:pt x="132872" y="49301"/>
                </a:lnTo>
                <a:lnTo>
                  <a:pt x="97997" y="13890"/>
                </a:lnTo>
                <a:lnTo>
                  <a:pt x="88069" y="8233"/>
                </a:lnTo>
                <a:lnTo>
                  <a:pt x="81272" y="5473"/>
                </a:lnTo>
                <a:close/>
              </a:path>
              <a:path w="274954" h="267970">
                <a:moveTo>
                  <a:pt x="6299" y="35560"/>
                </a:moveTo>
                <a:lnTo>
                  <a:pt x="1892" y="35560"/>
                </a:lnTo>
                <a:lnTo>
                  <a:pt x="0" y="37465"/>
                </a:lnTo>
                <a:lnTo>
                  <a:pt x="0" y="44577"/>
                </a:lnTo>
                <a:lnTo>
                  <a:pt x="1244" y="58488"/>
                </a:lnTo>
                <a:lnTo>
                  <a:pt x="15226" y="94070"/>
                </a:lnTo>
                <a:lnTo>
                  <a:pt x="48878" y="123798"/>
                </a:lnTo>
                <a:lnTo>
                  <a:pt x="88277" y="135280"/>
                </a:lnTo>
                <a:lnTo>
                  <a:pt x="92290" y="135280"/>
                </a:lnTo>
                <a:lnTo>
                  <a:pt x="97574" y="134772"/>
                </a:lnTo>
                <a:lnTo>
                  <a:pt x="124130" y="134772"/>
                </a:lnTo>
                <a:lnTo>
                  <a:pt x="122439" y="133565"/>
                </a:lnTo>
                <a:lnTo>
                  <a:pt x="115831" y="131186"/>
                </a:lnTo>
                <a:lnTo>
                  <a:pt x="110953" y="130416"/>
                </a:lnTo>
                <a:lnTo>
                  <a:pt x="88277" y="130416"/>
                </a:lnTo>
                <a:lnTo>
                  <a:pt x="79829" y="129741"/>
                </a:lnTo>
                <a:lnTo>
                  <a:pt x="33794" y="107429"/>
                </a:lnTo>
                <a:lnTo>
                  <a:pt x="9015" y="69845"/>
                </a:lnTo>
                <a:lnTo>
                  <a:pt x="4876" y="44577"/>
                </a:lnTo>
                <a:lnTo>
                  <a:pt x="4965" y="42049"/>
                </a:lnTo>
                <a:lnTo>
                  <a:pt x="5092" y="41275"/>
                </a:lnTo>
                <a:lnTo>
                  <a:pt x="12021" y="41275"/>
                </a:lnTo>
                <a:lnTo>
                  <a:pt x="6299" y="35560"/>
                </a:lnTo>
                <a:close/>
              </a:path>
              <a:path w="274954" h="267970">
                <a:moveTo>
                  <a:pt x="103060" y="129895"/>
                </a:moveTo>
                <a:lnTo>
                  <a:pt x="99987" y="129895"/>
                </a:lnTo>
                <a:lnTo>
                  <a:pt x="90042" y="130416"/>
                </a:lnTo>
                <a:lnTo>
                  <a:pt x="110953" y="130416"/>
                </a:lnTo>
                <a:lnTo>
                  <a:pt x="109159" y="130133"/>
                </a:lnTo>
                <a:lnTo>
                  <a:pt x="103060" y="129895"/>
                </a:lnTo>
                <a:close/>
              </a:path>
              <a:path w="274954" h="267970">
                <a:moveTo>
                  <a:pt x="12021" y="41275"/>
                </a:moveTo>
                <a:lnTo>
                  <a:pt x="5092" y="41275"/>
                </a:lnTo>
                <a:lnTo>
                  <a:pt x="5308" y="41440"/>
                </a:lnTo>
                <a:lnTo>
                  <a:pt x="45237" y="81343"/>
                </a:lnTo>
                <a:lnTo>
                  <a:pt x="51574" y="81838"/>
                </a:lnTo>
                <a:lnTo>
                  <a:pt x="86486" y="81838"/>
                </a:lnTo>
                <a:lnTo>
                  <a:pt x="89306" y="79883"/>
                </a:lnTo>
                <a:lnTo>
                  <a:pt x="92038" y="76962"/>
                </a:lnTo>
                <a:lnTo>
                  <a:pt x="52539" y="76962"/>
                </a:lnTo>
                <a:lnTo>
                  <a:pt x="47548" y="76758"/>
                </a:lnTo>
                <a:lnTo>
                  <a:pt x="12021" y="41275"/>
                </a:lnTo>
                <a:close/>
              </a:path>
              <a:path w="274954" h="267970">
                <a:moveTo>
                  <a:pt x="61531" y="0"/>
                </a:moveTo>
                <a:lnTo>
                  <a:pt x="54775" y="0"/>
                </a:lnTo>
                <a:lnTo>
                  <a:pt x="51142" y="1308"/>
                </a:lnTo>
                <a:lnTo>
                  <a:pt x="85940" y="36004"/>
                </a:lnTo>
                <a:lnTo>
                  <a:pt x="90627" y="41198"/>
                </a:lnTo>
                <a:lnTo>
                  <a:pt x="90627" y="54686"/>
                </a:lnTo>
                <a:lnTo>
                  <a:pt x="89095" y="63766"/>
                </a:lnTo>
                <a:lnTo>
                  <a:pt x="89061" y="69845"/>
                </a:lnTo>
                <a:lnTo>
                  <a:pt x="89560" y="76962"/>
                </a:lnTo>
                <a:lnTo>
                  <a:pt x="92038" y="76962"/>
                </a:lnTo>
                <a:lnTo>
                  <a:pt x="93865" y="74980"/>
                </a:lnTo>
                <a:lnTo>
                  <a:pt x="93966" y="66909"/>
                </a:lnTo>
                <a:lnTo>
                  <a:pt x="94614" y="60210"/>
                </a:lnTo>
                <a:lnTo>
                  <a:pt x="95451" y="52077"/>
                </a:lnTo>
                <a:lnTo>
                  <a:pt x="95491" y="39573"/>
                </a:lnTo>
                <a:lnTo>
                  <a:pt x="90169" y="33439"/>
                </a:lnTo>
                <a:lnTo>
                  <a:pt x="89395" y="32575"/>
                </a:lnTo>
                <a:lnTo>
                  <a:pt x="62229" y="5473"/>
                </a:lnTo>
                <a:lnTo>
                  <a:pt x="81272" y="5473"/>
                </a:lnTo>
                <a:lnTo>
                  <a:pt x="79959" y="4940"/>
                </a:lnTo>
                <a:lnTo>
                  <a:pt x="61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6161" y="7766949"/>
            <a:ext cx="267335" cy="233045"/>
          </a:xfrm>
          <a:custGeom>
            <a:avLst/>
            <a:gdLst/>
            <a:ahLst/>
            <a:cxnLst/>
            <a:rect l="l" t="t" r="r" b="b"/>
            <a:pathLst>
              <a:path w="267335" h="233045">
                <a:moveTo>
                  <a:pt x="133642" y="104575"/>
                </a:moveTo>
                <a:lnTo>
                  <a:pt x="107106" y="104575"/>
                </a:lnTo>
                <a:lnTo>
                  <a:pt x="116152" y="106337"/>
                </a:lnTo>
                <a:lnTo>
                  <a:pt x="124303" y="112151"/>
                </a:lnTo>
                <a:lnTo>
                  <a:pt x="132921" y="119889"/>
                </a:lnTo>
                <a:lnTo>
                  <a:pt x="141203" y="128105"/>
                </a:lnTo>
                <a:lnTo>
                  <a:pt x="148347" y="135356"/>
                </a:lnTo>
                <a:lnTo>
                  <a:pt x="235253" y="224713"/>
                </a:lnTo>
                <a:lnTo>
                  <a:pt x="243279" y="232727"/>
                </a:lnTo>
                <a:lnTo>
                  <a:pt x="248905" y="232321"/>
                </a:lnTo>
                <a:lnTo>
                  <a:pt x="257173" y="232321"/>
                </a:lnTo>
                <a:lnTo>
                  <a:pt x="262551" y="231140"/>
                </a:lnTo>
                <a:lnTo>
                  <a:pt x="259675" y="231140"/>
                </a:lnTo>
                <a:lnTo>
                  <a:pt x="251610" y="226263"/>
                </a:lnTo>
                <a:lnTo>
                  <a:pt x="247076" y="221742"/>
                </a:lnTo>
                <a:lnTo>
                  <a:pt x="133642" y="104575"/>
                </a:lnTo>
                <a:close/>
              </a:path>
              <a:path w="267335" h="233045">
                <a:moveTo>
                  <a:pt x="267219" y="230035"/>
                </a:moveTo>
                <a:lnTo>
                  <a:pt x="259675" y="231140"/>
                </a:lnTo>
                <a:lnTo>
                  <a:pt x="262551" y="231140"/>
                </a:lnTo>
                <a:lnTo>
                  <a:pt x="263650" y="230898"/>
                </a:lnTo>
                <a:lnTo>
                  <a:pt x="267219" y="230035"/>
                </a:lnTo>
                <a:close/>
              </a:path>
              <a:path w="267335" h="233045">
                <a:moveTo>
                  <a:pt x="9599" y="0"/>
                </a:moveTo>
                <a:lnTo>
                  <a:pt x="2690" y="9636"/>
                </a:lnTo>
                <a:lnTo>
                  <a:pt x="0" y="17229"/>
                </a:lnTo>
                <a:lnTo>
                  <a:pt x="1178" y="26719"/>
                </a:lnTo>
                <a:lnTo>
                  <a:pt x="25614" y="75858"/>
                </a:lnTo>
                <a:lnTo>
                  <a:pt x="60247" y="99580"/>
                </a:lnTo>
                <a:lnTo>
                  <a:pt x="95019" y="105478"/>
                </a:lnTo>
                <a:lnTo>
                  <a:pt x="107106" y="104575"/>
                </a:lnTo>
                <a:lnTo>
                  <a:pt x="133642" y="104575"/>
                </a:lnTo>
                <a:lnTo>
                  <a:pt x="133132" y="104051"/>
                </a:lnTo>
                <a:lnTo>
                  <a:pt x="124945" y="99309"/>
                </a:lnTo>
                <a:lnTo>
                  <a:pt x="117691" y="98120"/>
                </a:lnTo>
                <a:lnTo>
                  <a:pt x="96518" y="98120"/>
                </a:lnTo>
                <a:lnTo>
                  <a:pt x="86879" y="97305"/>
                </a:lnTo>
                <a:lnTo>
                  <a:pt x="38885" y="74002"/>
                </a:lnTo>
                <a:lnTo>
                  <a:pt x="14114" y="38581"/>
                </a:lnTo>
                <a:lnTo>
                  <a:pt x="8240" y="7416"/>
                </a:lnTo>
                <a:lnTo>
                  <a:pt x="8240" y="3644"/>
                </a:lnTo>
                <a:lnTo>
                  <a:pt x="8786" y="1333"/>
                </a:lnTo>
                <a:lnTo>
                  <a:pt x="9599" y="0"/>
                </a:lnTo>
                <a:close/>
              </a:path>
              <a:path w="267335" h="233045">
                <a:moveTo>
                  <a:pt x="115096" y="97694"/>
                </a:moveTo>
                <a:lnTo>
                  <a:pt x="105112" y="97775"/>
                </a:lnTo>
                <a:lnTo>
                  <a:pt x="96518" y="98120"/>
                </a:lnTo>
                <a:lnTo>
                  <a:pt x="117691" y="98120"/>
                </a:lnTo>
                <a:lnTo>
                  <a:pt x="115096" y="976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8585" y="7829550"/>
            <a:ext cx="122555" cy="120650"/>
          </a:xfrm>
          <a:custGeom>
            <a:avLst/>
            <a:gdLst/>
            <a:ahLst/>
            <a:cxnLst/>
            <a:rect l="l" t="t" r="r" b="b"/>
            <a:pathLst>
              <a:path w="122554" h="120650">
                <a:moveTo>
                  <a:pt x="15875" y="0"/>
                </a:moveTo>
                <a:lnTo>
                  <a:pt x="9423" y="0"/>
                </a:lnTo>
                <a:lnTo>
                  <a:pt x="7200" y="596"/>
                </a:lnTo>
                <a:lnTo>
                  <a:pt x="0" y="7810"/>
                </a:lnTo>
                <a:lnTo>
                  <a:pt x="4597" y="18846"/>
                </a:lnTo>
                <a:lnTo>
                  <a:pt x="6553" y="20751"/>
                </a:lnTo>
                <a:lnTo>
                  <a:pt x="105498" y="120446"/>
                </a:lnTo>
                <a:lnTo>
                  <a:pt x="104684" y="111658"/>
                </a:lnTo>
                <a:lnTo>
                  <a:pt x="102006" y="111658"/>
                </a:lnTo>
                <a:lnTo>
                  <a:pt x="9182" y="18161"/>
                </a:lnTo>
                <a:lnTo>
                  <a:pt x="7912" y="16662"/>
                </a:lnTo>
                <a:lnTo>
                  <a:pt x="4724" y="8331"/>
                </a:lnTo>
                <a:lnTo>
                  <a:pt x="8039" y="5016"/>
                </a:lnTo>
                <a:lnTo>
                  <a:pt x="8915" y="4114"/>
                </a:lnTo>
                <a:lnTo>
                  <a:pt x="10020" y="3733"/>
                </a:lnTo>
                <a:lnTo>
                  <a:pt x="21392" y="3733"/>
                </a:lnTo>
                <a:lnTo>
                  <a:pt x="19888" y="2400"/>
                </a:lnTo>
                <a:lnTo>
                  <a:pt x="15875" y="0"/>
                </a:lnTo>
                <a:close/>
              </a:path>
              <a:path w="122554" h="120650">
                <a:moveTo>
                  <a:pt x="21392" y="3733"/>
                </a:moveTo>
                <a:lnTo>
                  <a:pt x="14439" y="3733"/>
                </a:lnTo>
                <a:lnTo>
                  <a:pt x="17322" y="5245"/>
                </a:lnTo>
                <a:lnTo>
                  <a:pt x="17475" y="5245"/>
                </a:lnTo>
                <a:lnTo>
                  <a:pt x="114528" y="91262"/>
                </a:lnTo>
                <a:lnTo>
                  <a:pt x="102006" y="111658"/>
                </a:lnTo>
                <a:lnTo>
                  <a:pt x="104684" y="111658"/>
                </a:lnTo>
                <a:lnTo>
                  <a:pt x="104305" y="107556"/>
                </a:lnTo>
                <a:lnTo>
                  <a:pt x="114007" y="93916"/>
                </a:lnTo>
                <a:lnTo>
                  <a:pt x="119888" y="93332"/>
                </a:lnTo>
                <a:lnTo>
                  <a:pt x="122473" y="93332"/>
                </a:lnTo>
                <a:lnTo>
                  <a:pt x="21392" y="3733"/>
                </a:lnTo>
                <a:close/>
              </a:path>
              <a:path w="122554" h="120650">
                <a:moveTo>
                  <a:pt x="122473" y="93332"/>
                </a:moveTo>
                <a:lnTo>
                  <a:pt x="119888" y="93332"/>
                </a:lnTo>
                <a:lnTo>
                  <a:pt x="122516" y="93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2835" y="7934864"/>
            <a:ext cx="29209" cy="50800"/>
          </a:xfrm>
          <a:custGeom>
            <a:avLst/>
            <a:gdLst/>
            <a:ahLst/>
            <a:cxnLst/>
            <a:rect l="l" t="t" r="r" b="b"/>
            <a:pathLst>
              <a:path w="29210" h="50800">
                <a:moveTo>
                  <a:pt x="14943" y="0"/>
                </a:moveTo>
                <a:lnTo>
                  <a:pt x="9148" y="1222"/>
                </a:lnTo>
                <a:lnTo>
                  <a:pt x="0" y="8969"/>
                </a:lnTo>
                <a:lnTo>
                  <a:pt x="10033" y="12487"/>
                </a:lnTo>
                <a:lnTo>
                  <a:pt x="14160" y="24107"/>
                </a:lnTo>
                <a:lnTo>
                  <a:pt x="16426" y="31032"/>
                </a:lnTo>
                <a:lnTo>
                  <a:pt x="17000" y="36115"/>
                </a:lnTo>
                <a:lnTo>
                  <a:pt x="15719" y="41856"/>
                </a:lnTo>
                <a:lnTo>
                  <a:pt x="12420" y="50752"/>
                </a:lnTo>
                <a:lnTo>
                  <a:pt x="16236" y="50371"/>
                </a:lnTo>
                <a:lnTo>
                  <a:pt x="23758" y="47342"/>
                </a:lnTo>
                <a:lnTo>
                  <a:pt x="29094" y="38836"/>
                </a:lnTo>
                <a:lnTo>
                  <a:pt x="26352" y="22024"/>
                </a:lnTo>
                <a:lnTo>
                  <a:pt x="19854" y="6526"/>
                </a:lnTo>
                <a:lnTo>
                  <a:pt x="14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77079" y="7939852"/>
            <a:ext cx="34925" cy="46355"/>
          </a:xfrm>
          <a:custGeom>
            <a:avLst/>
            <a:gdLst/>
            <a:ahLst/>
            <a:cxnLst/>
            <a:rect l="l" t="t" r="r" b="b"/>
            <a:pathLst>
              <a:path w="34925" h="46354">
                <a:moveTo>
                  <a:pt x="13398" y="0"/>
                </a:moveTo>
                <a:lnTo>
                  <a:pt x="11239" y="0"/>
                </a:lnTo>
                <a:lnTo>
                  <a:pt x="9283" y="546"/>
                </a:lnTo>
                <a:lnTo>
                  <a:pt x="2082" y="5791"/>
                </a:lnTo>
                <a:lnTo>
                  <a:pt x="0" y="11226"/>
                </a:lnTo>
                <a:lnTo>
                  <a:pt x="787" y="20167"/>
                </a:lnTo>
                <a:lnTo>
                  <a:pt x="21844" y="46240"/>
                </a:lnTo>
                <a:lnTo>
                  <a:pt x="22631" y="46240"/>
                </a:lnTo>
                <a:lnTo>
                  <a:pt x="29458" y="44019"/>
                </a:lnTo>
                <a:lnTo>
                  <a:pt x="30534" y="42341"/>
                </a:lnTo>
                <a:lnTo>
                  <a:pt x="25006" y="42341"/>
                </a:lnTo>
                <a:lnTo>
                  <a:pt x="20726" y="42202"/>
                </a:lnTo>
                <a:lnTo>
                  <a:pt x="3886" y="11150"/>
                </a:lnTo>
                <a:lnTo>
                  <a:pt x="6261" y="7531"/>
                </a:lnTo>
                <a:lnTo>
                  <a:pt x="10883" y="4165"/>
                </a:lnTo>
                <a:lnTo>
                  <a:pt x="12026" y="3860"/>
                </a:lnTo>
                <a:lnTo>
                  <a:pt x="23713" y="3860"/>
                </a:lnTo>
                <a:lnTo>
                  <a:pt x="19232" y="1173"/>
                </a:lnTo>
                <a:lnTo>
                  <a:pt x="13398" y="0"/>
                </a:lnTo>
                <a:close/>
              </a:path>
              <a:path w="34925" h="46354">
                <a:moveTo>
                  <a:pt x="23713" y="3860"/>
                </a:moveTo>
                <a:lnTo>
                  <a:pt x="18694" y="3860"/>
                </a:lnTo>
                <a:lnTo>
                  <a:pt x="27139" y="8686"/>
                </a:lnTo>
                <a:lnTo>
                  <a:pt x="31255" y="28065"/>
                </a:lnTo>
                <a:lnTo>
                  <a:pt x="31374" y="29224"/>
                </a:lnTo>
                <a:lnTo>
                  <a:pt x="30848" y="36499"/>
                </a:lnTo>
                <a:lnTo>
                  <a:pt x="26682" y="41630"/>
                </a:lnTo>
                <a:lnTo>
                  <a:pt x="25006" y="42341"/>
                </a:lnTo>
                <a:lnTo>
                  <a:pt x="30534" y="42341"/>
                </a:lnTo>
                <a:lnTo>
                  <a:pt x="33308" y="38017"/>
                </a:lnTo>
                <a:lnTo>
                  <a:pt x="34468" y="29224"/>
                </a:lnTo>
                <a:lnTo>
                  <a:pt x="33223" y="18630"/>
                </a:lnTo>
                <a:lnTo>
                  <a:pt x="30047" y="10506"/>
                </a:lnTo>
                <a:lnTo>
                  <a:pt x="25082" y="4681"/>
                </a:lnTo>
                <a:lnTo>
                  <a:pt x="23713" y="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00691" y="7634378"/>
            <a:ext cx="106045" cy="173355"/>
          </a:xfrm>
          <a:custGeom>
            <a:avLst/>
            <a:gdLst/>
            <a:ahLst/>
            <a:cxnLst/>
            <a:rect l="l" t="t" r="r" b="b"/>
            <a:pathLst>
              <a:path w="106045" h="173354">
                <a:moveTo>
                  <a:pt x="5765" y="144830"/>
                </a:moveTo>
                <a:lnTo>
                  <a:pt x="42405" y="172796"/>
                </a:lnTo>
                <a:lnTo>
                  <a:pt x="67885" y="168399"/>
                </a:lnTo>
                <a:lnTo>
                  <a:pt x="87934" y="156236"/>
                </a:lnTo>
                <a:lnTo>
                  <a:pt x="89358" y="154241"/>
                </a:lnTo>
                <a:lnTo>
                  <a:pt x="42151" y="154241"/>
                </a:lnTo>
                <a:lnTo>
                  <a:pt x="30940" y="153358"/>
                </a:lnTo>
                <a:lnTo>
                  <a:pt x="20815" y="151103"/>
                </a:lnTo>
                <a:lnTo>
                  <a:pt x="12261" y="148063"/>
                </a:lnTo>
                <a:lnTo>
                  <a:pt x="5765" y="144830"/>
                </a:lnTo>
                <a:close/>
              </a:path>
              <a:path w="106045" h="173354">
                <a:moveTo>
                  <a:pt x="92171" y="79743"/>
                </a:moveTo>
                <a:lnTo>
                  <a:pt x="33527" y="79743"/>
                </a:lnTo>
                <a:lnTo>
                  <a:pt x="55491" y="82537"/>
                </a:lnTo>
                <a:lnTo>
                  <a:pt x="70658" y="90330"/>
                </a:lnTo>
                <a:lnTo>
                  <a:pt x="79492" y="102240"/>
                </a:lnTo>
                <a:lnTo>
                  <a:pt x="82461" y="117386"/>
                </a:lnTo>
                <a:lnTo>
                  <a:pt x="79216" y="132740"/>
                </a:lnTo>
                <a:lnTo>
                  <a:pt x="70450" y="144343"/>
                </a:lnTo>
                <a:lnTo>
                  <a:pt x="57611" y="151681"/>
                </a:lnTo>
                <a:lnTo>
                  <a:pt x="42151" y="154241"/>
                </a:lnTo>
                <a:lnTo>
                  <a:pt x="89358" y="154241"/>
                </a:lnTo>
                <a:lnTo>
                  <a:pt x="101059" y="137847"/>
                </a:lnTo>
                <a:lnTo>
                  <a:pt x="105765" y="114769"/>
                </a:lnTo>
                <a:lnTo>
                  <a:pt x="103842" y="99971"/>
                </a:lnTo>
                <a:lnTo>
                  <a:pt x="98607" y="87747"/>
                </a:lnTo>
                <a:lnTo>
                  <a:pt x="92171" y="79743"/>
                </a:lnTo>
                <a:close/>
              </a:path>
              <a:path w="106045" h="173354">
                <a:moveTo>
                  <a:pt x="102374" y="0"/>
                </a:moveTo>
                <a:lnTo>
                  <a:pt x="20942" y="0"/>
                </a:lnTo>
                <a:lnTo>
                  <a:pt x="9944" y="81572"/>
                </a:lnTo>
                <a:lnTo>
                  <a:pt x="16217" y="80784"/>
                </a:lnTo>
                <a:lnTo>
                  <a:pt x="23825" y="79743"/>
                </a:lnTo>
                <a:lnTo>
                  <a:pt x="92171" y="79743"/>
                </a:lnTo>
                <a:lnTo>
                  <a:pt x="57443" y="63017"/>
                </a:lnTo>
                <a:lnTo>
                  <a:pt x="30899" y="63017"/>
                </a:lnTo>
                <a:lnTo>
                  <a:pt x="37439" y="19354"/>
                </a:lnTo>
                <a:lnTo>
                  <a:pt x="102374" y="19354"/>
                </a:lnTo>
                <a:lnTo>
                  <a:pt x="102374" y="0"/>
                </a:lnTo>
                <a:close/>
              </a:path>
              <a:path w="106045" h="173354">
                <a:moveTo>
                  <a:pt x="44780" y="61963"/>
                </a:moveTo>
                <a:lnTo>
                  <a:pt x="38480" y="61963"/>
                </a:lnTo>
                <a:lnTo>
                  <a:pt x="30899" y="63017"/>
                </a:lnTo>
                <a:lnTo>
                  <a:pt x="57443" y="63017"/>
                </a:lnTo>
                <a:lnTo>
                  <a:pt x="54552" y="62509"/>
                </a:lnTo>
                <a:lnTo>
                  <a:pt x="44780" y="6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9469" y="1878595"/>
            <a:ext cx="132397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HelveticaLTCYR-Compressed"/>
                <a:cs typeface="HelveticaLTCYR-Compressed"/>
              </a:rPr>
              <a:t>SYMPHONY</a:t>
            </a:r>
            <a:r>
              <a:rPr sz="2000" b="1" spc="-100" dirty="0">
                <a:latin typeface="HelveticaLTCYR-Compressed"/>
                <a:cs typeface="HelveticaLTCYR-Compressed"/>
              </a:rPr>
              <a:t> </a:t>
            </a:r>
            <a:r>
              <a:rPr sz="2000" b="1" dirty="0">
                <a:latin typeface="HelveticaLTCYR-Compressed"/>
                <a:cs typeface="HelveticaLTCYR-Compressed"/>
              </a:rPr>
              <a:t>HD</a:t>
            </a:r>
            <a:endParaRPr sz="2000">
              <a:latin typeface="HelveticaLTCYR-Compressed"/>
              <a:cs typeface="HelveticaLTCYR-Compresse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070" y="4181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4334" y="431101"/>
            <a:ext cx="3072130" cy="314960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48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ЕЛЕКТРИЧНІ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НАКОПИЧУВАЛЬНІ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7269" y="1786227"/>
            <a:ext cx="3128010" cy="0"/>
          </a:xfrm>
          <a:custGeom>
            <a:avLst/>
            <a:gdLst/>
            <a:ahLst/>
            <a:cxnLst/>
            <a:rect l="l" t="t" r="r" b="b"/>
            <a:pathLst>
              <a:path w="3128010">
                <a:moveTo>
                  <a:pt x="0" y="0"/>
                </a:moveTo>
                <a:lnTo>
                  <a:pt x="31275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4569" y="4522148"/>
            <a:ext cx="3153410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Наповнити своє життя </a:t>
            </a:r>
            <a:r>
              <a:rPr sz="1100" spc="-5" dirty="0">
                <a:latin typeface="HelveticaLTCYR-Roman"/>
                <a:cs typeface="HelveticaLTCYR-Roman"/>
              </a:rPr>
              <a:t>гармонією </a:t>
            </a:r>
            <a:r>
              <a:rPr sz="1100" dirty="0">
                <a:latin typeface="HelveticaLTCYR-Roman"/>
                <a:cs typeface="HelveticaLTCYR-Roman"/>
              </a:rPr>
              <a:t>і звільнити  </a:t>
            </a:r>
            <a:r>
              <a:rPr sz="1100" spc="-10" dirty="0">
                <a:latin typeface="HelveticaLTCYR-Roman"/>
                <a:cs typeface="HelveticaLTCYR-Roman"/>
              </a:rPr>
              <a:t>максимум </a:t>
            </a:r>
            <a:r>
              <a:rPr sz="1100" spc="-5" dirty="0">
                <a:latin typeface="HelveticaLTCYR-Roman"/>
                <a:cs typeface="HelveticaLTCYR-Roman"/>
              </a:rPr>
              <a:t>часу </a:t>
            </a:r>
            <a:r>
              <a:rPr sz="1100" dirty="0">
                <a:latin typeface="HelveticaLTCYR-Roman"/>
                <a:cs typeface="HelveticaLTCYR-Roman"/>
              </a:rPr>
              <a:t>для себе і своїх </a:t>
            </a:r>
            <a:r>
              <a:rPr sz="1100" spc="-5" dirty="0">
                <a:latin typeface="HelveticaLTCYR-Roman"/>
                <a:cs typeface="HelveticaLTCYR-Roman"/>
              </a:rPr>
              <a:t>близьких?  </a:t>
            </a:r>
            <a:r>
              <a:rPr sz="1100" spc="-10" dirty="0">
                <a:latin typeface="HelveticaLTCYR-Roman"/>
                <a:cs typeface="HelveticaLTCYR-Roman"/>
              </a:rPr>
              <a:t>Легко.</a:t>
            </a:r>
            <a:endParaRPr sz="1100">
              <a:latin typeface="HelveticaLTCYR-Roman"/>
              <a:cs typeface="HelveticaLTCYR-Roman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latin typeface="HelveticaLTCYR-Roman"/>
                <a:cs typeface="HelveticaLTCYR-Roman"/>
              </a:rPr>
              <a:t>Вам </a:t>
            </a:r>
            <a:r>
              <a:rPr sz="1100" spc="-15" dirty="0">
                <a:latin typeface="HelveticaLTCYR-Roman"/>
                <a:cs typeface="HelveticaLTCYR-Roman"/>
              </a:rPr>
              <a:t>допоможе </a:t>
            </a:r>
            <a:r>
              <a:rPr sz="1100" dirty="0">
                <a:latin typeface="HelveticaLTCYR-Roman"/>
                <a:cs typeface="HelveticaLTCYR-Roman"/>
              </a:rPr>
              <a:t>електричний </a:t>
            </a:r>
            <a:r>
              <a:rPr sz="1100" spc="-5" dirty="0">
                <a:latin typeface="HelveticaLTCYR-Roman"/>
                <a:cs typeface="HelveticaLTCYR-Roman"/>
              </a:rPr>
              <a:t>накопичувальний  водонагрівач </a:t>
            </a:r>
            <a:r>
              <a:rPr sz="1100" spc="-10" dirty="0">
                <a:latin typeface="HelveticaLTCYR-Roman"/>
                <a:cs typeface="HelveticaLTCYR-Roman"/>
              </a:rPr>
              <a:t>Symphony </a:t>
            </a:r>
            <a:r>
              <a:rPr sz="1100" dirty="0">
                <a:latin typeface="HelveticaLTCYR-Roman"/>
                <a:cs typeface="HelveticaLTCYR-Roman"/>
              </a:rPr>
              <a:t>HD з емальованим  внутрішнім </a:t>
            </a:r>
            <a:r>
              <a:rPr sz="1100" spc="-10" dirty="0">
                <a:latin typeface="HelveticaLTCYR-Roman"/>
                <a:cs typeface="HelveticaLTCYR-Roman"/>
              </a:rPr>
              <a:t>баком. </a:t>
            </a:r>
            <a:r>
              <a:rPr sz="1100" spc="-5" dirty="0">
                <a:latin typeface="HelveticaLTCYR-Roman"/>
                <a:cs typeface="HelveticaLTCYR-Roman"/>
              </a:rPr>
              <a:t>Зручна ручка </a:t>
            </a:r>
            <a:r>
              <a:rPr sz="1100" dirty="0">
                <a:latin typeface="HelveticaLTCYR-Roman"/>
                <a:cs typeface="HelveticaLTCYR-Roman"/>
              </a:rPr>
              <a:t>регулювання,  </a:t>
            </a:r>
            <a:r>
              <a:rPr sz="1100" spc="-5" dirty="0">
                <a:latin typeface="HelveticaLTCYR-Roman"/>
                <a:cs typeface="HelveticaLTCYR-Roman"/>
              </a:rPr>
              <a:t>економічний </a:t>
            </a:r>
            <a:r>
              <a:rPr sz="1100" dirty="0">
                <a:latin typeface="HelveticaLTCYR-Roman"/>
                <a:cs typeface="HelveticaLTCYR-Roman"/>
              </a:rPr>
              <a:t>режим і </a:t>
            </a:r>
            <a:r>
              <a:rPr sz="1100" spc="-5" dirty="0">
                <a:latin typeface="HelveticaLTCYR-Roman"/>
                <a:cs typeface="HelveticaLTCYR-Roman"/>
              </a:rPr>
              <a:t>багатоступенева </a:t>
            </a:r>
            <a:r>
              <a:rPr sz="1100" dirty="0">
                <a:latin typeface="HelveticaLTCYR-Roman"/>
                <a:cs typeface="HelveticaLTCYR-Roman"/>
              </a:rPr>
              <a:t>система  безпеки </a:t>
            </a:r>
            <a:r>
              <a:rPr sz="1100" spc="-10" dirty="0">
                <a:latin typeface="HelveticaLTCYR-Roman"/>
                <a:cs typeface="HelveticaLTCYR-Roman"/>
              </a:rPr>
              <a:t>подбають </a:t>
            </a:r>
            <a:r>
              <a:rPr sz="1100" dirty="0">
                <a:latin typeface="HelveticaLTCYR-Roman"/>
                <a:cs typeface="HelveticaLTCYR-Roman"/>
              </a:rPr>
              <a:t>про </a:t>
            </a:r>
            <a:r>
              <a:rPr sz="1100" spc="-10" dirty="0">
                <a:latin typeface="HelveticaLTCYR-Roman"/>
                <a:cs typeface="HelveticaLTCYR-Roman"/>
              </a:rPr>
              <a:t>те, </a:t>
            </a:r>
            <a:r>
              <a:rPr sz="1100" dirty="0">
                <a:latin typeface="HelveticaLTCYR-Roman"/>
                <a:cs typeface="HelveticaLTCYR-Roman"/>
              </a:rPr>
              <a:t>щоб прилад </a:t>
            </a:r>
            <a:r>
              <a:rPr sz="1100" spc="-5" dirty="0">
                <a:latin typeface="HelveticaLTCYR-Roman"/>
                <a:cs typeface="HelveticaLTCYR-Roman"/>
              </a:rPr>
              <a:t>дарував  </a:t>
            </a:r>
            <a:r>
              <a:rPr sz="1100" dirty="0">
                <a:latin typeface="HelveticaLTCYR-Roman"/>
                <a:cs typeface="HelveticaLTCYR-Roman"/>
              </a:rPr>
              <a:t>Вам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виключно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позитивні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емоції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і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spc="-10" dirty="0">
                <a:latin typeface="HelveticaLTCYR-Roman"/>
                <a:cs typeface="HelveticaLTCYR-Roman"/>
              </a:rPr>
              <a:t>гарний</a:t>
            </a:r>
            <a:r>
              <a:rPr sz="1100" spc="-65" dirty="0">
                <a:latin typeface="HelveticaLTCYR-Roman"/>
                <a:cs typeface="HelveticaLTCYR-Roman"/>
              </a:rPr>
              <a:t> </a:t>
            </a:r>
            <a:r>
              <a:rPr sz="1100" dirty="0">
                <a:latin typeface="HelveticaLTCYR-Roman"/>
                <a:cs typeface="HelveticaLTCYR-Roman"/>
              </a:rPr>
              <a:t>настрій.</a:t>
            </a:r>
            <a:endParaRPr sz="1100">
              <a:latin typeface="HelveticaLTCYR-Roman"/>
              <a:cs typeface="HelveticaLTCYR-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1589" y="8480362"/>
            <a:ext cx="3038475" cy="185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Моделі 30, 50, 80, </a:t>
            </a:r>
            <a:r>
              <a:rPr sz="1000" spc="-10" dirty="0">
                <a:latin typeface="HelveticaLTCYR-Roman"/>
                <a:cs typeface="HelveticaLTCYR-Roman"/>
              </a:rPr>
              <a:t>100</a:t>
            </a:r>
            <a:r>
              <a:rPr sz="1000" spc="10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літрів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Регулювання </a:t>
            </a:r>
            <a:r>
              <a:rPr sz="1000" dirty="0">
                <a:latin typeface="HelveticaLTCYR-Roman"/>
                <a:cs typeface="HelveticaLTCYR-Roman"/>
              </a:rPr>
              <a:t>температури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5" dirty="0">
                <a:latin typeface="HelveticaLTCYR-Roman"/>
                <a:cs typeface="HelveticaLTCYR-Roman"/>
              </a:rPr>
              <a:t>30 </a:t>
            </a:r>
            <a:r>
              <a:rPr sz="1000" spc="-5" dirty="0">
                <a:latin typeface="HelveticaLTCYR-Roman"/>
                <a:cs typeface="HelveticaLTCYR-Roman"/>
              </a:rPr>
              <a:t>до </a:t>
            </a:r>
            <a:r>
              <a:rPr sz="1000" spc="-15" dirty="0">
                <a:latin typeface="HelveticaLTCYR-Roman"/>
                <a:cs typeface="HelveticaLTCYR-Roman"/>
              </a:rPr>
              <a:t>75</a:t>
            </a:r>
            <a:r>
              <a:rPr sz="1000" spc="165" dirty="0">
                <a:latin typeface="HelveticaLTCYR-Roman"/>
                <a:cs typeface="HelveticaLTCYR-Roman"/>
              </a:rPr>
              <a:t> </a:t>
            </a:r>
            <a:r>
              <a:rPr sz="1000" spc="-10" dirty="0">
                <a:latin typeface="HelveticaLTCYR-Roman"/>
                <a:cs typeface="HelveticaLTCYR-Roman"/>
              </a:rPr>
              <a:t>°С</a:t>
            </a:r>
            <a:endParaRPr sz="1000">
              <a:latin typeface="HelveticaLTCYR-Roman"/>
              <a:cs typeface="HelveticaLTCYR-Roman"/>
            </a:endParaRPr>
          </a:p>
          <a:p>
            <a:pPr marL="120650" marR="177165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корозії: </a:t>
            </a:r>
            <a:r>
              <a:rPr sz="1000" dirty="0">
                <a:latin typeface="HelveticaLTCYR-Roman"/>
                <a:cs typeface="HelveticaLTCYR-Roman"/>
              </a:rPr>
              <a:t>дрібнодисперсне емалеве  </a:t>
            </a:r>
            <a:r>
              <a:rPr sz="1000" spc="5" dirty="0">
                <a:latin typeface="HelveticaLTCYR-Roman"/>
                <a:cs typeface="HelveticaLTCYR-Roman"/>
              </a:rPr>
              <a:t>покриття </a:t>
            </a:r>
            <a:r>
              <a:rPr sz="1000" dirty="0">
                <a:latin typeface="HelveticaLTCYR-Roman"/>
                <a:cs typeface="HelveticaLTCYR-Roman"/>
              </a:rPr>
              <a:t>і магнієвий </a:t>
            </a:r>
            <a:r>
              <a:rPr sz="1000" spc="-5" dirty="0">
                <a:latin typeface="HelveticaLTCYR-Roman"/>
                <a:cs typeface="HelveticaLTCYR-Roman"/>
              </a:rPr>
              <a:t>анод </a:t>
            </a:r>
            <a:r>
              <a:rPr sz="1000" dirty="0">
                <a:latin typeface="HelveticaLTCYR-Roman"/>
                <a:cs typeface="HelveticaLTCYR-Roman"/>
              </a:rPr>
              <a:t>збільшеної</a:t>
            </a:r>
            <a:r>
              <a:rPr sz="1000" spc="6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маси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Ефективна теплоізоляція - 22</a:t>
            </a:r>
            <a:r>
              <a:rPr sz="1000" spc="70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мм</a:t>
            </a:r>
            <a:endParaRPr sz="1000">
              <a:latin typeface="HelveticaLTCYR-Roman"/>
              <a:cs typeface="HelveticaLTCYR-Roman"/>
            </a:endParaRPr>
          </a:p>
          <a:p>
            <a:pPr marL="120650" marR="16510" indent="-10795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Багаторівнева </a:t>
            </a:r>
            <a:r>
              <a:rPr sz="1000" dirty="0">
                <a:latin typeface="HelveticaLTCYR-Roman"/>
                <a:cs typeface="HelveticaLTCYR-Roman"/>
              </a:rPr>
              <a:t>система безпеки: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 </a:t>
            </a:r>
            <a:r>
              <a:rPr sz="1000" spc="-10" dirty="0">
                <a:latin typeface="HelveticaLTCYR-Roman"/>
                <a:cs typeface="HelveticaLTCYR-Roman"/>
              </a:rPr>
              <a:t>перегріву,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dirty="0">
                <a:latin typeface="HelveticaLTCYR-Roman"/>
                <a:cs typeface="HelveticaLTCYR-Roman"/>
              </a:rPr>
              <a:t>сухого </a:t>
            </a:r>
            <a:r>
              <a:rPr sz="1000" spc="-15" dirty="0">
                <a:latin typeface="HelveticaLTCYR-Roman"/>
                <a:cs typeface="HelveticaLTCYR-Roman"/>
              </a:rPr>
              <a:t>нагріву, </a:t>
            </a:r>
            <a:r>
              <a:rPr sz="1000" dirty="0">
                <a:latin typeface="HelveticaLTCYR-Roman"/>
                <a:cs typeface="HelveticaLTCYR-Roman"/>
              </a:rPr>
              <a:t>запобіжний  </a:t>
            </a:r>
            <a:r>
              <a:rPr sz="1000" spc="5" dirty="0">
                <a:latin typeface="HelveticaLTCYR-Roman"/>
                <a:cs typeface="HelveticaLTCYR-Roman"/>
              </a:rPr>
              <a:t>клапан</a:t>
            </a:r>
            <a:endParaRPr sz="1000">
              <a:latin typeface="HelveticaLTCYR-Roman"/>
              <a:cs typeface="HelveticaLTCYR-Roman"/>
            </a:endParaRPr>
          </a:p>
          <a:p>
            <a:pPr marL="120014" marR="5080" indent="-10795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Економічний режим: </a:t>
            </a:r>
            <a:r>
              <a:rPr sz="1000" dirty="0">
                <a:latin typeface="HelveticaLTCYR-Roman"/>
                <a:cs typeface="HelveticaLTCYR-Roman"/>
              </a:rPr>
              <a:t>підвищений </a:t>
            </a:r>
            <a:r>
              <a:rPr sz="1000" spc="5" dirty="0">
                <a:latin typeface="HelveticaLTCYR-Roman"/>
                <a:cs typeface="HelveticaLTCYR-Roman"/>
              </a:rPr>
              <a:t>ресурс  </a:t>
            </a:r>
            <a:r>
              <a:rPr sz="1000" dirty="0">
                <a:latin typeface="HelveticaLTCYR-Roman"/>
                <a:cs typeface="HelveticaLTCYR-Roman"/>
              </a:rPr>
              <a:t>нагрівального </a:t>
            </a:r>
            <a:r>
              <a:rPr sz="1000" spc="-10" dirty="0">
                <a:latin typeface="HelveticaLTCYR-Roman"/>
                <a:cs typeface="HelveticaLTCYR-Roman"/>
              </a:rPr>
              <a:t>елементу, </a:t>
            </a:r>
            <a:r>
              <a:rPr sz="1000" spc="10" dirty="0">
                <a:latin typeface="HelveticaLTCYR-Roman"/>
                <a:cs typeface="HelveticaLTCYR-Roman"/>
              </a:rPr>
              <a:t>захист </a:t>
            </a:r>
            <a:r>
              <a:rPr sz="1000" spc="-5" dirty="0">
                <a:latin typeface="HelveticaLTCYR-Roman"/>
                <a:cs typeface="HelveticaLTCYR-Roman"/>
              </a:rPr>
              <a:t>від </a:t>
            </a:r>
            <a:r>
              <a:rPr sz="1000" spc="-10" dirty="0">
                <a:latin typeface="HelveticaLTCYR-Roman"/>
                <a:cs typeface="HelveticaLTCYR-Roman"/>
              </a:rPr>
              <a:t>накипу, </a:t>
            </a:r>
            <a:r>
              <a:rPr sz="1000" spc="5" dirty="0">
                <a:latin typeface="HelveticaLTCYR-Roman"/>
                <a:cs typeface="HelveticaLTCYR-Roman"/>
              </a:rPr>
              <a:t>зне-  </a:t>
            </a:r>
            <a:r>
              <a:rPr sz="1000" dirty="0">
                <a:latin typeface="HelveticaLTCYR-Roman"/>
                <a:cs typeface="HelveticaLTCYR-Roman"/>
              </a:rPr>
              <a:t>зараження</a:t>
            </a:r>
            <a:r>
              <a:rPr sz="1000" spc="-5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води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0769" y="4405881"/>
            <a:ext cx="3114040" cy="0"/>
          </a:xfrm>
          <a:custGeom>
            <a:avLst/>
            <a:gdLst/>
            <a:ahLst/>
            <a:cxnLst/>
            <a:rect l="l" t="t" r="r" b="b"/>
            <a:pathLst>
              <a:path w="3114040">
                <a:moveTo>
                  <a:pt x="0" y="0"/>
                </a:moveTo>
                <a:lnTo>
                  <a:pt x="31140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770" y="8279468"/>
            <a:ext cx="6552565" cy="0"/>
          </a:xfrm>
          <a:custGeom>
            <a:avLst/>
            <a:gdLst/>
            <a:ahLst/>
            <a:cxnLst/>
            <a:rect l="l" t="t" r="r" b="b"/>
            <a:pathLst>
              <a:path w="6552565">
                <a:moveTo>
                  <a:pt x="0" y="0"/>
                </a:moveTo>
                <a:lnTo>
                  <a:pt x="655199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39319" y="8477562"/>
            <a:ext cx="2287905" cy="109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dirty="0">
                <a:latin typeface="HelveticaLTCYR-Roman"/>
                <a:cs typeface="HelveticaLTCYR-Roman"/>
              </a:rPr>
              <a:t>Просте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керування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Індикатор</a:t>
            </a:r>
            <a:r>
              <a:rPr sz="1000" spc="-1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роботи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Індикатор</a:t>
            </a:r>
            <a:r>
              <a:rPr sz="1000" spc="-10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нагріву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5" dirty="0">
                <a:latin typeface="HelveticaLTCYR-Roman"/>
                <a:cs typeface="HelveticaLTCYR-Roman"/>
              </a:rPr>
              <a:t>Круглий </a:t>
            </a:r>
            <a:r>
              <a:rPr sz="1000" dirty="0">
                <a:latin typeface="HelveticaLTCYR-Roman"/>
                <a:cs typeface="HelveticaLTCYR-Roman"/>
              </a:rPr>
              <a:t>дизайн</a:t>
            </a:r>
            <a:r>
              <a:rPr sz="1000" spc="45" dirty="0">
                <a:latin typeface="HelveticaLTCYR-Roman"/>
                <a:cs typeface="HelveticaLTCYR-Roman"/>
              </a:rPr>
              <a:t> </a:t>
            </a:r>
            <a:r>
              <a:rPr sz="1000" spc="-5" dirty="0">
                <a:latin typeface="HelveticaLTCYR-Roman"/>
                <a:cs typeface="HelveticaLTCYR-Roman"/>
              </a:rPr>
              <a:t>корпусу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5" dirty="0">
                <a:latin typeface="HelveticaLTCYR-Roman"/>
                <a:cs typeface="HelveticaLTCYR-Roman"/>
              </a:rPr>
              <a:t>Клас </a:t>
            </a:r>
            <a:r>
              <a:rPr sz="1000" dirty="0">
                <a:latin typeface="HelveticaLTCYR-Roman"/>
                <a:cs typeface="HelveticaLTCYR-Roman"/>
              </a:rPr>
              <a:t>пиловологозахишенності</a:t>
            </a:r>
            <a:r>
              <a:rPr sz="1000" spc="85" dirty="0">
                <a:latin typeface="HelveticaLTCYR-Roman"/>
                <a:cs typeface="HelveticaLTCYR-Roman"/>
              </a:rPr>
              <a:t> </a:t>
            </a:r>
            <a:r>
              <a:rPr sz="1000" spc="-20" dirty="0">
                <a:latin typeface="HelveticaLTCYR-Roman"/>
                <a:cs typeface="HelveticaLTCYR-Roman"/>
              </a:rPr>
              <a:t>IPX4</a:t>
            </a:r>
            <a:endParaRPr sz="1000">
              <a:latin typeface="HelveticaLTCYR-Roman"/>
              <a:cs typeface="HelveticaLTCYR-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dirty="0">
                <a:latin typeface="Helvetica"/>
                <a:cs typeface="Helvetica"/>
              </a:rPr>
              <a:t>– </a:t>
            </a:r>
            <a:r>
              <a:rPr sz="1000" spc="-20" dirty="0">
                <a:latin typeface="HelveticaLTCYR-Roman"/>
                <a:cs typeface="HelveticaLTCYR-Roman"/>
              </a:rPr>
              <a:t>Гарантія </a:t>
            </a:r>
            <a:r>
              <a:rPr sz="1000" dirty="0">
                <a:latin typeface="HelveticaLTCYR-Roman"/>
                <a:cs typeface="HelveticaLTCYR-Roman"/>
              </a:rPr>
              <a:t>- 5</a:t>
            </a:r>
            <a:r>
              <a:rPr sz="1000" spc="55" dirty="0">
                <a:latin typeface="HelveticaLTCYR-Roman"/>
                <a:cs typeface="HelveticaLTCYR-Roman"/>
              </a:rPr>
              <a:t> </a:t>
            </a:r>
            <a:r>
              <a:rPr sz="1000" dirty="0">
                <a:latin typeface="HelveticaLTCYR-Roman"/>
                <a:cs typeface="HelveticaLTCYR-Roman"/>
              </a:rPr>
              <a:t>років!</a:t>
            </a:r>
            <a:endParaRPr sz="1000">
              <a:latin typeface="HelveticaLTCYR-Roman"/>
              <a:cs typeface="HelveticaLTCYR-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79142" y="2141829"/>
            <a:ext cx="1384858" cy="103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8420" y="7592047"/>
            <a:ext cx="429895" cy="440690"/>
          </a:xfrm>
          <a:custGeom>
            <a:avLst/>
            <a:gdLst/>
            <a:ahLst/>
            <a:cxnLst/>
            <a:rect l="l" t="t" r="r" b="b"/>
            <a:pathLst>
              <a:path w="429894" h="440690">
                <a:moveTo>
                  <a:pt x="429310" y="440486"/>
                </a:moveTo>
                <a:lnTo>
                  <a:pt x="0" y="440486"/>
                </a:lnTo>
                <a:lnTo>
                  <a:pt x="0" y="0"/>
                </a:lnTo>
                <a:lnTo>
                  <a:pt x="429310" y="0"/>
                </a:lnTo>
                <a:lnTo>
                  <a:pt x="429310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3528" y="7649064"/>
            <a:ext cx="280670" cy="273050"/>
          </a:xfrm>
          <a:custGeom>
            <a:avLst/>
            <a:gdLst/>
            <a:ahLst/>
            <a:cxnLst/>
            <a:rect l="l" t="t" r="r" b="b"/>
            <a:pathLst>
              <a:path w="280669" h="273050">
                <a:moveTo>
                  <a:pt x="50" y="0"/>
                </a:moveTo>
                <a:lnTo>
                  <a:pt x="14307" y="17979"/>
                </a:lnTo>
                <a:lnTo>
                  <a:pt x="23023" y="37114"/>
                </a:lnTo>
                <a:lnTo>
                  <a:pt x="27384" y="52322"/>
                </a:lnTo>
                <a:lnTo>
                  <a:pt x="28575" y="58521"/>
                </a:lnTo>
                <a:lnTo>
                  <a:pt x="62120" y="55870"/>
                </a:lnTo>
                <a:lnTo>
                  <a:pt x="82434" y="58073"/>
                </a:lnTo>
                <a:lnTo>
                  <a:pt x="97735" y="67912"/>
                </a:lnTo>
                <a:lnTo>
                  <a:pt x="116243" y="88163"/>
                </a:lnTo>
                <a:lnTo>
                  <a:pt x="129062" y="114214"/>
                </a:lnTo>
                <a:lnTo>
                  <a:pt x="127523" y="137277"/>
                </a:lnTo>
                <a:lnTo>
                  <a:pt x="120265" y="153753"/>
                </a:lnTo>
                <a:lnTo>
                  <a:pt x="115925" y="160045"/>
                </a:lnTo>
                <a:lnTo>
                  <a:pt x="137071" y="184518"/>
                </a:lnTo>
                <a:lnTo>
                  <a:pt x="161493" y="149377"/>
                </a:lnTo>
                <a:lnTo>
                  <a:pt x="208824" y="124731"/>
                </a:lnTo>
                <a:lnTo>
                  <a:pt x="230442" y="117578"/>
                </a:lnTo>
                <a:lnTo>
                  <a:pt x="252945" y="102971"/>
                </a:lnTo>
                <a:lnTo>
                  <a:pt x="271776" y="94708"/>
                </a:lnTo>
                <a:lnTo>
                  <a:pt x="279199" y="107064"/>
                </a:lnTo>
                <a:lnTo>
                  <a:pt x="280085" y="125292"/>
                </a:lnTo>
                <a:lnTo>
                  <a:pt x="279298" y="134645"/>
                </a:lnTo>
                <a:lnTo>
                  <a:pt x="255634" y="158012"/>
                </a:lnTo>
                <a:lnTo>
                  <a:pt x="242568" y="174450"/>
                </a:lnTo>
                <a:lnTo>
                  <a:pt x="214477" y="206540"/>
                </a:lnTo>
                <a:lnTo>
                  <a:pt x="169883" y="242184"/>
                </a:lnTo>
                <a:lnTo>
                  <a:pt x="152643" y="254726"/>
                </a:lnTo>
                <a:lnTo>
                  <a:pt x="131241" y="272618"/>
                </a:lnTo>
                <a:lnTo>
                  <a:pt x="107120" y="247170"/>
                </a:lnTo>
                <a:lnTo>
                  <a:pt x="75120" y="221116"/>
                </a:lnTo>
                <a:lnTo>
                  <a:pt x="39919" y="192447"/>
                </a:lnTo>
                <a:lnTo>
                  <a:pt x="6197" y="159156"/>
                </a:lnTo>
                <a:lnTo>
                  <a:pt x="4013" y="156641"/>
                </a:lnTo>
                <a:lnTo>
                  <a:pt x="1943" y="154216"/>
                </a:lnTo>
                <a:lnTo>
                  <a:pt x="0" y="151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2616" y="7728997"/>
            <a:ext cx="66040" cy="81280"/>
          </a:xfrm>
          <a:custGeom>
            <a:avLst/>
            <a:gdLst/>
            <a:ahLst/>
            <a:cxnLst/>
            <a:rect l="l" t="t" r="r" b="b"/>
            <a:pathLst>
              <a:path w="66040" h="81279">
                <a:moveTo>
                  <a:pt x="0" y="0"/>
                </a:moveTo>
                <a:lnTo>
                  <a:pt x="7241" y="15918"/>
                </a:lnTo>
                <a:lnTo>
                  <a:pt x="21944" y="39123"/>
                </a:lnTo>
                <a:lnTo>
                  <a:pt x="42178" y="62941"/>
                </a:lnTo>
                <a:lnTo>
                  <a:pt x="66014" y="80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9664" y="7810722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28359" y="0"/>
                </a:moveTo>
                <a:lnTo>
                  <a:pt x="21472" y="4843"/>
                </a:lnTo>
                <a:lnTo>
                  <a:pt x="13679" y="10995"/>
                </a:lnTo>
                <a:lnTo>
                  <a:pt x="6136" y="17484"/>
                </a:lnTo>
                <a:lnTo>
                  <a:pt x="0" y="233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2762" y="7654597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75453" y="0"/>
                </a:moveTo>
                <a:lnTo>
                  <a:pt x="48351" y="3717"/>
                </a:lnTo>
                <a:lnTo>
                  <a:pt x="23875" y="18380"/>
                </a:lnTo>
                <a:lnTo>
                  <a:pt x="6821" y="41705"/>
                </a:lnTo>
                <a:lnTo>
                  <a:pt x="0" y="69013"/>
                </a:lnTo>
                <a:lnTo>
                  <a:pt x="3598" y="96966"/>
                </a:lnTo>
                <a:lnTo>
                  <a:pt x="17805" y="122227"/>
                </a:lnTo>
                <a:lnTo>
                  <a:pt x="40416" y="139813"/>
                </a:lnTo>
                <a:lnTo>
                  <a:pt x="66890" y="146859"/>
                </a:lnTo>
                <a:lnTo>
                  <a:pt x="93993" y="143152"/>
                </a:lnTo>
                <a:lnTo>
                  <a:pt x="118490" y="128476"/>
                </a:lnTo>
                <a:lnTo>
                  <a:pt x="135514" y="105171"/>
                </a:lnTo>
                <a:lnTo>
                  <a:pt x="142330" y="77855"/>
                </a:lnTo>
                <a:lnTo>
                  <a:pt x="138738" y="49875"/>
                </a:lnTo>
                <a:lnTo>
                  <a:pt x="124536" y="24577"/>
                </a:lnTo>
                <a:lnTo>
                  <a:pt x="101932" y="7021"/>
                </a:lnTo>
                <a:lnTo>
                  <a:pt x="75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2762" y="7654597"/>
            <a:ext cx="142875" cy="147320"/>
          </a:xfrm>
          <a:custGeom>
            <a:avLst/>
            <a:gdLst/>
            <a:ahLst/>
            <a:cxnLst/>
            <a:rect l="l" t="t" r="r" b="b"/>
            <a:pathLst>
              <a:path w="142875" h="147320">
                <a:moveTo>
                  <a:pt x="124536" y="24577"/>
                </a:moveTo>
                <a:lnTo>
                  <a:pt x="138738" y="49875"/>
                </a:lnTo>
                <a:lnTo>
                  <a:pt x="142330" y="77855"/>
                </a:lnTo>
                <a:lnTo>
                  <a:pt x="135514" y="105171"/>
                </a:lnTo>
                <a:lnTo>
                  <a:pt x="118490" y="128476"/>
                </a:lnTo>
                <a:lnTo>
                  <a:pt x="93993" y="143152"/>
                </a:lnTo>
                <a:lnTo>
                  <a:pt x="66890" y="146859"/>
                </a:lnTo>
                <a:lnTo>
                  <a:pt x="40416" y="139813"/>
                </a:lnTo>
                <a:lnTo>
                  <a:pt x="17805" y="122227"/>
                </a:lnTo>
                <a:lnTo>
                  <a:pt x="3598" y="96966"/>
                </a:lnTo>
                <a:lnTo>
                  <a:pt x="0" y="69013"/>
                </a:lnTo>
                <a:lnTo>
                  <a:pt x="6821" y="41705"/>
                </a:lnTo>
                <a:lnTo>
                  <a:pt x="23875" y="18380"/>
                </a:lnTo>
                <a:lnTo>
                  <a:pt x="48351" y="3717"/>
                </a:lnTo>
                <a:lnTo>
                  <a:pt x="75453" y="0"/>
                </a:lnTo>
                <a:lnTo>
                  <a:pt x="101932" y="7021"/>
                </a:lnTo>
                <a:lnTo>
                  <a:pt x="124536" y="2457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6779" y="7689500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39403" y="0"/>
                </a:moveTo>
                <a:lnTo>
                  <a:pt x="25251" y="1938"/>
                </a:lnTo>
                <a:lnTo>
                  <a:pt x="12466" y="9621"/>
                </a:lnTo>
                <a:lnTo>
                  <a:pt x="3565" y="21865"/>
                </a:lnTo>
                <a:lnTo>
                  <a:pt x="0" y="36202"/>
                </a:lnTo>
                <a:lnTo>
                  <a:pt x="1870" y="50873"/>
                </a:lnTo>
                <a:lnTo>
                  <a:pt x="9278" y="64117"/>
                </a:lnTo>
                <a:lnTo>
                  <a:pt x="21094" y="73360"/>
                </a:lnTo>
                <a:lnTo>
                  <a:pt x="34918" y="77047"/>
                </a:lnTo>
                <a:lnTo>
                  <a:pt x="49064" y="75088"/>
                </a:lnTo>
                <a:lnTo>
                  <a:pt x="61844" y="67394"/>
                </a:lnTo>
                <a:lnTo>
                  <a:pt x="70751" y="55154"/>
                </a:lnTo>
                <a:lnTo>
                  <a:pt x="74307" y="40825"/>
                </a:lnTo>
                <a:lnTo>
                  <a:pt x="72422" y="26163"/>
                </a:lnTo>
                <a:lnTo>
                  <a:pt x="65006" y="12923"/>
                </a:lnTo>
                <a:lnTo>
                  <a:pt x="53221" y="3697"/>
                </a:lnTo>
                <a:lnTo>
                  <a:pt x="3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6779" y="7689500"/>
            <a:ext cx="74295" cy="77470"/>
          </a:xfrm>
          <a:custGeom>
            <a:avLst/>
            <a:gdLst/>
            <a:ahLst/>
            <a:cxnLst/>
            <a:rect l="l" t="t" r="r" b="b"/>
            <a:pathLst>
              <a:path w="74294" h="77470">
                <a:moveTo>
                  <a:pt x="65006" y="12923"/>
                </a:moveTo>
                <a:lnTo>
                  <a:pt x="72422" y="26163"/>
                </a:lnTo>
                <a:lnTo>
                  <a:pt x="74307" y="40825"/>
                </a:lnTo>
                <a:lnTo>
                  <a:pt x="70751" y="55154"/>
                </a:lnTo>
                <a:lnTo>
                  <a:pt x="61844" y="67394"/>
                </a:lnTo>
                <a:lnTo>
                  <a:pt x="49064" y="75088"/>
                </a:lnTo>
                <a:lnTo>
                  <a:pt x="34918" y="77047"/>
                </a:lnTo>
                <a:lnTo>
                  <a:pt x="21094" y="73360"/>
                </a:lnTo>
                <a:lnTo>
                  <a:pt x="9278" y="64117"/>
                </a:lnTo>
                <a:lnTo>
                  <a:pt x="1870" y="50873"/>
                </a:lnTo>
                <a:lnTo>
                  <a:pt x="0" y="36202"/>
                </a:lnTo>
                <a:lnTo>
                  <a:pt x="3565" y="21865"/>
                </a:lnTo>
                <a:lnTo>
                  <a:pt x="12466" y="9621"/>
                </a:lnTo>
                <a:lnTo>
                  <a:pt x="25251" y="1938"/>
                </a:lnTo>
                <a:lnTo>
                  <a:pt x="39403" y="0"/>
                </a:lnTo>
                <a:lnTo>
                  <a:pt x="53221" y="3697"/>
                </a:lnTo>
                <a:lnTo>
                  <a:pt x="65006" y="1292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69655" y="7863657"/>
            <a:ext cx="88900" cy="146050"/>
          </a:xfrm>
          <a:custGeom>
            <a:avLst/>
            <a:gdLst/>
            <a:ahLst/>
            <a:cxnLst/>
            <a:rect l="l" t="t" r="r" b="b"/>
            <a:pathLst>
              <a:path w="88900" h="146050">
                <a:moveTo>
                  <a:pt x="50914" y="0"/>
                </a:moveTo>
                <a:lnTo>
                  <a:pt x="0" y="0"/>
                </a:lnTo>
                <a:lnTo>
                  <a:pt x="0" y="145707"/>
                </a:lnTo>
                <a:lnTo>
                  <a:pt x="26936" y="145707"/>
                </a:lnTo>
                <a:lnTo>
                  <a:pt x="26936" y="86385"/>
                </a:lnTo>
                <a:lnTo>
                  <a:pt x="50545" y="86385"/>
                </a:lnTo>
                <a:lnTo>
                  <a:pt x="66141" y="82922"/>
                </a:lnTo>
                <a:lnTo>
                  <a:pt x="78038" y="73504"/>
                </a:lnTo>
                <a:lnTo>
                  <a:pt x="82785" y="64795"/>
                </a:lnTo>
                <a:lnTo>
                  <a:pt x="26936" y="64795"/>
                </a:lnTo>
                <a:lnTo>
                  <a:pt x="26936" y="21615"/>
                </a:lnTo>
                <a:lnTo>
                  <a:pt x="83235" y="21615"/>
                </a:lnTo>
                <a:lnTo>
                  <a:pt x="78231" y="12519"/>
                </a:lnTo>
                <a:lnTo>
                  <a:pt x="66462" y="3362"/>
                </a:lnTo>
                <a:lnTo>
                  <a:pt x="50914" y="0"/>
                </a:lnTo>
                <a:close/>
              </a:path>
              <a:path w="88900" h="146050">
                <a:moveTo>
                  <a:pt x="83235" y="21615"/>
                </a:moveTo>
                <a:lnTo>
                  <a:pt x="40500" y="21615"/>
                </a:lnTo>
                <a:lnTo>
                  <a:pt x="49388" y="23021"/>
                </a:lnTo>
                <a:lnTo>
                  <a:pt x="55706" y="27151"/>
                </a:lnTo>
                <a:lnTo>
                  <a:pt x="59479" y="33868"/>
                </a:lnTo>
                <a:lnTo>
                  <a:pt x="60731" y="43040"/>
                </a:lnTo>
                <a:lnTo>
                  <a:pt x="59479" y="52290"/>
                </a:lnTo>
                <a:lnTo>
                  <a:pt x="55706" y="59118"/>
                </a:lnTo>
                <a:lnTo>
                  <a:pt x="49388" y="63346"/>
                </a:lnTo>
                <a:lnTo>
                  <a:pt x="40500" y="64795"/>
                </a:lnTo>
                <a:lnTo>
                  <a:pt x="82785" y="64795"/>
                </a:lnTo>
                <a:lnTo>
                  <a:pt x="85625" y="59585"/>
                </a:lnTo>
                <a:lnTo>
                  <a:pt x="88290" y="42621"/>
                </a:lnTo>
                <a:lnTo>
                  <a:pt x="85686" y="26071"/>
                </a:lnTo>
                <a:lnTo>
                  <a:pt x="83235" y="2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13255" y="7592047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90">
                <a:moveTo>
                  <a:pt x="440499" y="440486"/>
                </a:moveTo>
                <a:lnTo>
                  <a:pt x="0" y="440486"/>
                </a:lnTo>
                <a:lnTo>
                  <a:pt x="0" y="0"/>
                </a:lnTo>
                <a:lnTo>
                  <a:pt x="440499" y="0"/>
                </a:lnTo>
                <a:lnTo>
                  <a:pt x="440499" y="440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0968" y="7686860"/>
            <a:ext cx="250190" cy="261620"/>
          </a:xfrm>
          <a:custGeom>
            <a:avLst/>
            <a:gdLst/>
            <a:ahLst/>
            <a:cxnLst/>
            <a:rect l="l" t="t" r="r" b="b"/>
            <a:pathLst>
              <a:path w="250189" h="261620">
                <a:moveTo>
                  <a:pt x="229140" y="75412"/>
                </a:moveTo>
                <a:lnTo>
                  <a:pt x="223494" y="75412"/>
                </a:lnTo>
                <a:lnTo>
                  <a:pt x="224789" y="75971"/>
                </a:lnTo>
                <a:lnTo>
                  <a:pt x="225526" y="76708"/>
                </a:lnTo>
                <a:lnTo>
                  <a:pt x="225653" y="80276"/>
                </a:lnTo>
                <a:lnTo>
                  <a:pt x="223672" y="84899"/>
                </a:lnTo>
                <a:lnTo>
                  <a:pt x="61480" y="247129"/>
                </a:lnTo>
                <a:lnTo>
                  <a:pt x="68300" y="252552"/>
                </a:lnTo>
                <a:lnTo>
                  <a:pt x="74040" y="256590"/>
                </a:lnTo>
                <a:lnTo>
                  <a:pt x="81445" y="261239"/>
                </a:lnTo>
                <a:lnTo>
                  <a:pt x="86232" y="256451"/>
                </a:lnTo>
                <a:lnTo>
                  <a:pt x="80924" y="256451"/>
                </a:lnTo>
                <a:lnTo>
                  <a:pt x="76022" y="253326"/>
                </a:lnTo>
                <a:lnTo>
                  <a:pt x="71386" y="250088"/>
                </a:lnTo>
                <a:lnTo>
                  <a:pt x="67106" y="246786"/>
                </a:lnTo>
                <a:lnTo>
                  <a:pt x="226263" y="87642"/>
                </a:lnTo>
                <a:lnTo>
                  <a:pt x="229425" y="82042"/>
                </a:lnTo>
                <a:lnTo>
                  <a:pt x="229343" y="75971"/>
                </a:lnTo>
                <a:lnTo>
                  <a:pt x="229140" y="75412"/>
                </a:lnTo>
                <a:close/>
              </a:path>
              <a:path w="250189" h="261620">
                <a:moveTo>
                  <a:pt x="237995" y="55067"/>
                </a:moveTo>
                <a:lnTo>
                  <a:pt x="228688" y="55067"/>
                </a:lnTo>
                <a:lnTo>
                  <a:pt x="235153" y="57556"/>
                </a:lnTo>
                <a:lnTo>
                  <a:pt x="243763" y="66167"/>
                </a:lnTo>
                <a:lnTo>
                  <a:pt x="245988" y="71653"/>
                </a:lnTo>
                <a:lnTo>
                  <a:pt x="246037" y="77774"/>
                </a:lnTo>
                <a:lnTo>
                  <a:pt x="245494" y="83047"/>
                </a:lnTo>
                <a:lnTo>
                  <a:pt x="243460" y="89457"/>
                </a:lnTo>
                <a:lnTo>
                  <a:pt x="239323" y="96807"/>
                </a:lnTo>
                <a:lnTo>
                  <a:pt x="232473" y="104902"/>
                </a:lnTo>
                <a:lnTo>
                  <a:pt x="80924" y="256451"/>
                </a:lnTo>
                <a:lnTo>
                  <a:pt x="86232" y="256451"/>
                </a:lnTo>
                <a:lnTo>
                  <a:pt x="235127" y="107556"/>
                </a:lnTo>
                <a:lnTo>
                  <a:pt x="249783" y="77774"/>
                </a:lnTo>
                <a:lnTo>
                  <a:pt x="249783" y="70739"/>
                </a:lnTo>
                <a:lnTo>
                  <a:pt x="247129" y="64223"/>
                </a:lnTo>
                <a:lnTo>
                  <a:pt x="237995" y="55067"/>
                </a:lnTo>
                <a:close/>
              </a:path>
              <a:path w="250189" h="261620">
                <a:moveTo>
                  <a:pt x="176807" y="24155"/>
                </a:moveTo>
                <a:lnTo>
                  <a:pt x="171195" y="24155"/>
                </a:lnTo>
                <a:lnTo>
                  <a:pt x="172186" y="24447"/>
                </a:lnTo>
                <a:lnTo>
                  <a:pt x="173126" y="25387"/>
                </a:lnTo>
                <a:lnTo>
                  <a:pt x="173291" y="26390"/>
                </a:lnTo>
                <a:lnTo>
                  <a:pt x="173075" y="27635"/>
                </a:lnTo>
                <a:lnTo>
                  <a:pt x="172885" y="29108"/>
                </a:lnTo>
                <a:lnTo>
                  <a:pt x="171818" y="33096"/>
                </a:lnTo>
                <a:lnTo>
                  <a:pt x="149725" y="55067"/>
                </a:lnTo>
                <a:lnTo>
                  <a:pt x="70740" y="133294"/>
                </a:lnTo>
                <a:lnTo>
                  <a:pt x="60197" y="143802"/>
                </a:lnTo>
                <a:lnTo>
                  <a:pt x="50138" y="157578"/>
                </a:lnTo>
                <a:lnTo>
                  <a:pt x="46466" y="170908"/>
                </a:lnTo>
                <a:lnTo>
                  <a:pt x="46506" y="171716"/>
                </a:lnTo>
                <a:lnTo>
                  <a:pt x="48089" y="183203"/>
                </a:lnTo>
                <a:lnTo>
                  <a:pt x="54203" y="192836"/>
                </a:lnTo>
                <a:lnTo>
                  <a:pt x="59283" y="197916"/>
                </a:lnTo>
                <a:lnTo>
                  <a:pt x="66268" y="200710"/>
                </a:lnTo>
                <a:lnTo>
                  <a:pt x="73863" y="200710"/>
                </a:lnTo>
                <a:lnTo>
                  <a:pt x="79746" y="200171"/>
                </a:lnTo>
                <a:lnTo>
                  <a:pt x="86702" y="198146"/>
                </a:lnTo>
                <a:lnTo>
                  <a:pt x="88949" y="196951"/>
                </a:lnTo>
                <a:lnTo>
                  <a:pt x="67271" y="196951"/>
                </a:lnTo>
                <a:lnTo>
                  <a:pt x="61239" y="194551"/>
                </a:lnTo>
                <a:lnTo>
                  <a:pt x="56870" y="190182"/>
                </a:lnTo>
                <a:lnTo>
                  <a:pt x="51549" y="181678"/>
                </a:lnTo>
                <a:lnTo>
                  <a:pt x="50217" y="170908"/>
                </a:lnTo>
                <a:lnTo>
                  <a:pt x="53707" y="158841"/>
                </a:lnTo>
                <a:lnTo>
                  <a:pt x="62852" y="146443"/>
                </a:lnTo>
                <a:lnTo>
                  <a:pt x="76082" y="133270"/>
                </a:lnTo>
                <a:lnTo>
                  <a:pt x="158851" y="51308"/>
                </a:lnTo>
                <a:lnTo>
                  <a:pt x="175056" y="35179"/>
                </a:lnTo>
                <a:lnTo>
                  <a:pt x="176504" y="30429"/>
                </a:lnTo>
                <a:lnTo>
                  <a:pt x="176898" y="27635"/>
                </a:lnTo>
                <a:lnTo>
                  <a:pt x="177096" y="26390"/>
                </a:lnTo>
                <a:lnTo>
                  <a:pt x="177119" y="25387"/>
                </a:lnTo>
                <a:lnTo>
                  <a:pt x="176807" y="24155"/>
                </a:lnTo>
                <a:close/>
              </a:path>
              <a:path w="250189" h="261620">
                <a:moveTo>
                  <a:pt x="224218" y="71653"/>
                </a:moveTo>
                <a:lnTo>
                  <a:pt x="218262" y="71653"/>
                </a:lnTo>
                <a:lnTo>
                  <a:pt x="211835" y="72720"/>
                </a:lnTo>
                <a:lnTo>
                  <a:pt x="99999" y="184569"/>
                </a:lnTo>
                <a:lnTo>
                  <a:pt x="92479" y="190822"/>
                </a:lnTo>
                <a:lnTo>
                  <a:pt x="85445" y="194598"/>
                </a:lnTo>
                <a:lnTo>
                  <a:pt x="79154" y="196456"/>
                </a:lnTo>
                <a:lnTo>
                  <a:pt x="73863" y="196951"/>
                </a:lnTo>
                <a:lnTo>
                  <a:pt x="88949" y="196951"/>
                </a:lnTo>
                <a:lnTo>
                  <a:pt x="94440" y="194029"/>
                </a:lnTo>
                <a:lnTo>
                  <a:pt x="102666" y="187210"/>
                </a:lnTo>
                <a:lnTo>
                  <a:pt x="213779" y="76098"/>
                </a:lnTo>
                <a:lnTo>
                  <a:pt x="219354" y="75412"/>
                </a:lnTo>
                <a:lnTo>
                  <a:pt x="229140" y="75412"/>
                </a:lnTo>
                <a:lnTo>
                  <a:pt x="228904" y="74764"/>
                </a:lnTo>
                <a:lnTo>
                  <a:pt x="226555" y="72440"/>
                </a:lnTo>
                <a:lnTo>
                  <a:pt x="224218" y="71653"/>
                </a:lnTo>
                <a:close/>
              </a:path>
              <a:path w="250189" h="261620">
                <a:moveTo>
                  <a:pt x="185609" y="3759"/>
                </a:moveTo>
                <a:lnTo>
                  <a:pt x="176606" y="3759"/>
                </a:lnTo>
                <a:lnTo>
                  <a:pt x="182689" y="6172"/>
                </a:lnTo>
                <a:lnTo>
                  <a:pt x="192150" y="15621"/>
                </a:lnTo>
                <a:lnTo>
                  <a:pt x="194192" y="22313"/>
                </a:lnTo>
                <a:lnTo>
                  <a:pt x="194319" y="23393"/>
                </a:lnTo>
                <a:lnTo>
                  <a:pt x="193230" y="30632"/>
                </a:lnTo>
                <a:lnTo>
                  <a:pt x="157352" y="76161"/>
                </a:lnTo>
                <a:lnTo>
                  <a:pt x="99646" y="133294"/>
                </a:lnTo>
                <a:lnTo>
                  <a:pt x="70103" y="162661"/>
                </a:lnTo>
                <a:lnTo>
                  <a:pt x="67309" y="167474"/>
                </a:lnTo>
                <a:lnTo>
                  <a:pt x="66408" y="174536"/>
                </a:lnTo>
                <a:lnTo>
                  <a:pt x="67081" y="176936"/>
                </a:lnTo>
                <a:lnTo>
                  <a:pt x="68618" y="178447"/>
                </a:lnTo>
                <a:lnTo>
                  <a:pt x="69888" y="179730"/>
                </a:lnTo>
                <a:lnTo>
                  <a:pt x="71691" y="180390"/>
                </a:lnTo>
                <a:lnTo>
                  <a:pt x="78219" y="180390"/>
                </a:lnTo>
                <a:lnTo>
                  <a:pt x="83464" y="177647"/>
                </a:lnTo>
                <a:lnTo>
                  <a:pt x="84467" y="176644"/>
                </a:lnTo>
                <a:lnTo>
                  <a:pt x="72720" y="176644"/>
                </a:lnTo>
                <a:lnTo>
                  <a:pt x="71831" y="176352"/>
                </a:lnTo>
                <a:lnTo>
                  <a:pt x="70573" y="175107"/>
                </a:lnTo>
                <a:lnTo>
                  <a:pt x="70281" y="173786"/>
                </a:lnTo>
                <a:lnTo>
                  <a:pt x="70916" y="168770"/>
                </a:lnTo>
                <a:lnTo>
                  <a:pt x="73329" y="164744"/>
                </a:lnTo>
                <a:lnTo>
                  <a:pt x="104980" y="133270"/>
                </a:lnTo>
                <a:lnTo>
                  <a:pt x="167252" y="71653"/>
                </a:lnTo>
                <a:lnTo>
                  <a:pt x="183286" y="55727"/>
                </a:lnTo>
                <a:lnTo>
                  <a:pt x="198285" y="22313"/>
                </a:lnTo>
                <a:lnTo>
                  <a:pt x="195656" y="13817"/>
                </a:lnTo>
                <a:lnTo>
                  <a:pt x="185609" y="3759"/>
                </a:lnTo>
                <a:close/>
              </a:path>
              <a:path w="250189" h="261620">
                <a:moveTo>
                  <a:pt x="177609" y="0"/>
                </a:moveTo>
                <a:lnTo>
                  <a:pt x="169938" y="0"/>
                </a:lnTo>
                <a:lnTo>
                  <a:pt x="162206" y="931"/>
                </a:lnTo>
                <a:lnTo>
                  <a:pt x="154489" y="3667"/>
                </a:lnTo>
                <a:lnTo>
                  <a:pt x="146971" y="8122"/>
                </a:lnTo>
                <a:lnTo>
                  <a:pt x="139839" y="14211"/>
                </a:lnTo>
                <a:lnTo>
                  <a:pt x="838" y="153212"/>
                </a:lnTo>
                <a:lnTo>
                  <a:pt x="0" y="154025"/>
                </a:lnTo>
                <a:lnTo>
                  <a:pt x="2578" y="161798"/>
                </a:lnTo>
                <a:lnTo>
                  <a:pt x="5293" y="168770"/>
                </a:lnTo>
                <a:lnTo>
                  <a:pt x="9588" y="178587"/>
                </a:lnTo>
                <a:lnTo>
                  <a:pt x="16141" y="172034"/>
                </a:lnTo>
                <a:lnTo>
                  <a:pt x="10820" y="172034"/>
                </a:lnTo>
                <a:lnTo>
                  <a:pt x="8293" y="166077"/>
                </a:lnTo>
                <a:lnTo>
                  <a:pt x="6134" y="160489"/>
                </a:lnTo>
                <a:lnTo>
                  <a:pt x="4305" y="155041"/>
                </a:lnTo>
                <a:lnTo>
                  <a:pt x="142493" y="16865"/>
                </a:lnTo>
                <a:lnTo>
                  <a:pt x="149050" y="11249"/>
                </a:lnTo>
                <a:lnTo>
                  <a:pt x="155921" y="7140"/>
                </a:lnTo>
                <a:lnTo>
                  <a:pt x="162939" y="4617"/>
                </a:lnTo>
                <a:lnTo>
                  <a:pt x="169938" y="3759"/>
                </a:lnTo>
                <a:lnTo>
                  <a:pt x="185609" y="3759"/>
                </a:lnTo>
                <a:lnTo>
                  <a:pt x="184645" y="2794"/>
                </a:lnTo>
                <a:lnTo>
                  <a:pt x="177609" y="0"/>
                </a:lnTo>
                <a:close/>
              </a:path>
              <a:path w="250189" h="261620">
                <a:moveTo>
                  <a:pt x="229679" y="51308"/>
                </a:moveTo>
                <a:lnTo>
                  <a:pt x="221449" y="51308"/>
                </a:lnTo>
                <a:lnTo>
                  <a:pt x="213252" y="52241"/>
                </a:lnTo>
                <a:lnTo>
                  <a:pt x="205189" y="54984"/>
                </a:lnTo>
                <a:lnTo>
                  <a:pt x="197452" y="59451"/>
                </a:lnTo>
                <a:lnTo>
                  <a:pt x="190233" y="65557"/>
                </a:lnTo>
                <a:lnTo>
                  <a:pt x="81559" y="174231"/>
                </a:lnTo>
                <a:lnTo>
                  <a:pt x="77165" y="176644"/>
                </a:lnTo>
                <a:lnTo>
                  <a:pt x="84467" y="176644"/>
                </a:lnTo>
                <a:lnTo>
                  <a:pt x="192874" y="68211"/>
                </a:lnTo>
                <a:lnTo>
                  <a:pt x="199525" y="62578"/>
                </a:lnTo>
                <a:lnTo>
                  <a:pt x="206619" y="58458"/>
                </a:lnTo>
                <a:lnTo>
                  <a:pt x="213984" y="55928"/>
                </a:lnTo>
                <a:lnTo>
                  <a:pt x="221449" y="55067"/>
                </a:lnTo>
                <a:lnTo>
                  <a:pt x="237995" y="55067"/>
                </a:lnTo>
                <a:lnTo>
                  <a:pt x="237108" y="54178"/>
                </a:lnTo>
                <a:lnTo>
                  <a:pt x="229679" y="51308"/>
                </a:lnTo>
                <a:close/>
              </a:path>
              <a:path w="250189" h="261620">
                <a:moveTo>
                  <a:pt x="172237" y="20408"/>
                </a:moveTo>
                <a:lnTo>
                  <a:pt x="165201" y="20408"/>
                </a:lnTo>
                <a:lnTo>
                  <a:pt x="159461" y="23393"/>
                </a:lnTo>
                <a:lnTo>
                  <a:pt x="10820" y="172034"/>
                </a:lnTo>
                <a:lnTo>
                  <a:pt x="16141" y="172034"/>
                </a:lnTo>
                <a:lnTo>
                  <a:pt x="163309" y="24853"/>
                </a:lnTo>
                <a:lnTo>
                  <a:pt x="168211" y="24155"/>
                </a:lnTo>
                <a:lnTo>
                  <a:pt x="176807" y="24155"/>
                </a:lnTo>
                <a:lnTo>
                  <a:pt x="176669" y="23609"/>
                </a:lnTo>
                <a:lnTo>
                  <a:pt x="174116" y="21056"/>
                </a:lnTo>
                <a:lnTo>
                  <a:pt x="172237" y="20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1938" y="7660685"/>
            <a:ext cx="288925" cy="311150"/>
          </a:xfrm>
          <a:custGeom>
            <a:avLst/>
            <a:gdLst/>
            <a:ahLst/>
            <a:cxnLst/>
            <a:rect l="l" t="t" r="r" b="b"/>
            <a:pathLst>
              <a:path w="288925" h="311150">
                <a:moveTo>
                  <a:pt x="59194" y="0"/>
                </a:moveTo>
                <a:lnTo>
                  <a:pt x="0" y="59918"/>
                </a:lnTo>
                <a:lnTo>
                  <a:pt x="106" y="62407"/>
                </a:lnTo>
                <a:lnTo>
                  <a:pt x="2470" y="102698"/>
                </a:lnTo>
                <a:lnTo>
                  <a:pt x="8513" y="144903"/>
                </a:lnTo>
                <a:lnTo>
                  <a:pt x="19745" y="186241"/>
                </a:lnTo>
                <a:lnTo>
                  <a:pt x="37745" y="225100"/>
                </a:lnTo>
                <a:lnTo>
                  <a:pt x="64092" y="259867"/>
                </a:lnTo>
                <a:lnTo>
                  <a:pt x="100366" y="288931"/>
                </a:lnTo>
                <a:lnTo>
                  <a:pt x="148145" y="310680"/>
                </a:lnTo>
                <a:lnTo>
                  <a:pt x="149313" y="311061"/>
                </a:lnTo>
                <a:lnTo>
                  <a:pt x="150418" y="310540"/>
                </a:lnTo>
                <a:lnTo>
                  <a:pt x="161319" y="304342"/>
                </a:lnTo>
                <a:lnTo>
                  <a:pt x="148920" y="304342"/>
                </a:lnTo>
                <a:lnTo>
                  <a:pt x="103129" y="283212"/>
                </a:lnTo>
                <a:lnTo>
                  <a:pt x="68306" y="255032"/>
                </a:lnTo>
                <a:lnTo>
                  <a:pt x="42953" y="221346"/>
                </a:lnTo>
                <a:lnTo>
                  <a:pt x="25576" y="183697"/>
                </a:lnTo>
                <a:lnTo>
                  <a:pt x="14678" y="143628"/>
                </a:lnTo>
                <a:lnTo>
                  <a:pt x="8763" y="102684"/>
                </a:lnTo>
                <a:lnTo>
                  <a:pt x="6337" y="62407"/>
                </a:lnTo>
                <a:lnTo>
                  <a:pt x="61772" y="6299"/>
                </a:lnTo>
                <a:lnTo>
                  <a:pt x="230851" y="6299"/>
                </a:lnTo>
                <a:lnTo>
                  <a:pt x="227088" y="2705"/>
                </a:lnTo>
                <a:lnTo>
                  <a:pt x="59194" y="0"/>
                </a:lnTo>
                <a:close/>
              </a:path>
              <a:path w="288925" h="311150">
                <a:moveTo>
                  <a:pt x="230851" y="6299"/>
                </a:moveTo>
                <a:lnTo>
                  <a:pt x="61772" y="6299"/>
                </a:lnTo>
                <a:lnTo>
                  <a:pt x="224536" y="8928"/>
                </a:lnTo>
                <a:lnTo>
                  <a:pt x="282714" y="64503"/>
                </a:lnTo>
                <a:lnTo>
                  <a:pt x="281765" y="120111"/>
                </a:lnTo>
                <a:lnTo>
                  <a:pt x="272504" y="169056"/>
                </a:lnTo>
                <a:lnTo>
                  <a:pt x="254760" y="211645"/>
                </a:lnTo>
                <a:lnTo>
                  <a:pt x="228362" y="248184"/>
                </a:lnTo>
                <a:lnTo>
                  <a:pt x="193139" y="278981"/>
                </a:lnTo>
                <a:lnTo>
                  <a:pt x="148920" y="304342"/>
                </a:lnTo>
                <a:lnTo>
                  <a:pt x="161319" y="304342"/>
                </a:lnTo>
                <a:lnTo>
                  <a:pt x="196338" y="284434"/>
                </a:lnTo>
                <a:lnTo>
                  <a:pt x="232882" y="252688"/>
                </a:lnTo>
                <a:lnTo>
                  <a:pt x="260230" y="214984"/>
                </a:lnTo>
                <a:lnTo>
                  <a:pt x="278563" y="171000"/>
                </a:lnTo>
                <a:lnTo>
                  <a:pt x="288060" y="120417"/>
                </a:lnTo>
                <a:lnTo>
                  <a:pt x="288876" y="64503"/>
                </a:lnTo>
                <a:lnTo>
                  <a:pt x="288836" y="61683"/>
                </a:lnTo>
                <a:lnTo>
                  <a:pt x="230851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9288" y="7647078"/>
            <a:ext cx="314325" cy="338455"/>
          </a:xfrm>
          <a:custGeom>
            <a:avLst/>
            <a:gdLst/>
            <a:ahLst/>
            <a:cxnLst/>
            <a:rect l="l" t="t" r="r" b="b"/>
            <a:pathLst>
              <a:path w="314325" h="338454">
                <a:moveTo>
                  <a:pt x="64300" y="0"/>
                </a:moveTo>
                <a:lnTo>
                  <a:pt x="0" y="65087"/>
                </a:lnTo>
                <a:lnTo>
                  <a:pt x="25" y="66433"/>
                </a:lnTo>
                <a:lnTo>
                  <a:pt x="2677" y="111558"/>
                </a:lnTo>
                <a:lnTo>
                  <a:pt x="9255" y="157492"/>
                </a:lnTo>
                <a:lnTo>
                  <a:pt x="21477" y="202482"/>
                </a:lnTo>
                <a:lnTo>
                  <a:pt x="41061" y="244772"/>
                </a:lnTo>
                <a:lnTo>
                  <a:pt x="69727" y="282609"/>
                </a:lnTo>
                <a:lnTo>
                  <a:pt x="109192" y="314239"/>
                </a:lnTo>
                <a:lnTo>
                  <a:pt x="161175" y="337908"/>
                </a:lnTo>
                <a:lnTo>
                  <a:pt x="162356" y="338264"/>
                </a:lnTo>
                <a:lnTo>
                  <a:pt x="163449" y="337743"/>
                </a:lnTo>
                <a:lnTo>
                  <a:pt x="175132" y="331546"/>
                </a:lnTo>
                <a:lnTo>
                  <a:pt x="161950" y="331546"/>
                </a:lnTo>
                <a:lnTo>
                  <a:pt x="111959" y="308503"/>
                </a:lnTo>
                <a:lnTo>
                  <a:pt x="73946" y="277760"/>
                </a:lnTo>
                <a:lnTo>
                  <a:pt x="46274" y="241005"/>
                </a:lnTo>
                <a:lnTo>
                  <a:pt x="27310" y="199925"/>
                </a:lnTo>
                <a:lnTo>
                  <a:pt x="15418" y="156206"/>
                </a:lnTo>
                <a:lnTo>
                  <a:pt x="8963" y="111536"/>
                </a:lnTo>
                <a:lnTo>
                  <a:pt x="6311" y="67602"/>
                </a:lnTo>
                <a:lnTo>
                  <a:pt x="66878" y="6299"/>
                </a:lnTo>
                <a:lnTo>
                  <a:pt x="250499" y="6299"/>
                </a:lnTo>
                <a:lnTo>
                  <a:pt x="246976" y="2933"/>
                </a:lnTo>
                <a:lnTo>
                  <a:pt x="64300" y="0"/>
                </a:lnTo>
                <a:close/>
              </a:path>
              <a:path w="314325" h="338454">
                <a:moveTo>
                  <a:pt x="250499" y="6299"/>
                </a:moveTo>
                <a:lnTo>
                  <a:pt x="66878" y="6299"/>
                </a:lnTo>
                <a:lnTo>
                  <a:pt x="244424" y="9156"/>
                </a:lnTo>
                <a:lnTo>
                  <a:pt x="307962" y="69862"/>
                </a:lnTo>
                <a:lnTo>
                  <a:pt x="307637" y="122335"/>
                </a:lnTo>
                <a:lnTo>
                  <a:pt x="300664" y="169427"/>
                </a:lnTo>
                <a:lnTo>
                  <a:pt x="286924" y="211349"/>
                </a:lnTo>
                <a:lnTo>
                  <a:pt x="266300" y="248310"/>
                </a:lnTo>
                <a:lnTo>
                  <a:pt x="238675" y="280523"/>
                </a:lnTo>
                <a:lnTo>
                  <a:pt x="203931" y="308198"/>
                </a:lnTo>
                <a:lnTo>
                  <a:pt x="161950" y="331546"/>
                </a:lnTo>
                <a:lnTo>
                  <a:pt x="175132" y="331546"/>
                </a:lnTo>
                <a:lnTo>
                  <a:pt x="228074" y="298281"/>
                </a:lnTo>
                <a:lnTo>
                  <a:pt x="274116" y="247751"/>
                </a:lnTo>
                <a:lnTo>
                  <a:pt x="293873" y="210337"/>
                </a:lnTo>
                <a:lnTo>
                  <a:pt x="307152" y="167847"/>
                </a:lnTo>
                <a:lnTo>
                  <a:pt x="313921" y="120441"/>
                </a:lnTo>
                <a:lnTo>
                  <a:pt x="314140" y="69862"/>
                </a:lnTo>
                <a:lnTo>
                  <a:pt x="314083" y="67043"/>
                </a:lnTo>
                <a:lnTo>
                  <a:pt x="250499" y="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33699" y="7592035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85013" y="774426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007"/>
                </a:lnTo>
              </a:path>
            </a:pathLst>
          </a:custGeom>
          <a:ln w="30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15379" y="7744273"/>
            <a:ext cx="109855" cy="137160"/>
          </a:xfrm>
          <a:custGeom>
            <a:avLst/>
            <a:gdLst/>
            <a:ahLst/>
            <a:cxnLst/>
            <a:rect l="l" t="t" r="r" b="b"/>
            <a:pathLst>
              <a:path w="109854" h="137159">
                <a:moveTo>
                  <a:pt x="59169" y="0"/>
                </a:moveTo>
                <a:lnTo>
                  <a:pt x="0" y="0"/>
                </a:lnTo>
                <a:lnTo>
                  <a:pt x="0" y="137007"/>
                </a:lnTo>
                <a:lnTo>
                  <a:pt x="29883" y="137007"/>
                </a:lnTo>
                <a:lnTo>
                  <a:pt x="29883" y="87731"/>
                </a:lnTo>
                <a:lnTo>
                  <a:pt x="60705" y="87731"/>
                </a:lnTo>
                <a:lnTo>
                  <a:pt x="79950" y="85100"/>
                </a:lnTo>
                <a:lnTo>
                  <a:pt x="95418" y="77076"/>
                </a:lnTo>
                <a:lnTo>
                  <a:pt x="105256" y="64071"/>
                </a:lnTo>
                <a:lnTo>
                  <a:pt x="29883" y="64071"/>
                </a:lnTo>
                <a:lnTo>
                  <a:pt x="29883" y="24637"/>
                </a:lnTo>
                <a:lnTo>
                  <a:pt x="105813" y="24637"/>
                </a:lnTo>
                <a:lnTo>
                  <a:pt x="105776" y="24442"/>
                </a:lnTo>
                <a:lnTo>
                  <a:pt x="95445" y="10712"/>
                </a:lnTo>
                <a:lnTo>
                  <a:pt x="79548" y="2640"/>
                </a:lnTo>
                <a:lnTo>
                  <a:pt x="59169" y="0"/>
                </a:lnTo>
                <a:close/>
              </a:path>
              <a:path w="109854" h="137159">
                <a:moveTo>
                  <a:pt x="105813" y="24637"/>
                </a:moveTo>
                <a:lnTo>
                  <a:pt x="56857" y="24637"/>
                </a:lnTo>
                <a:lnTo>
                  <a:pt x="66103" y="25676"/>
                </a:lnTo>
                <a:lnTo>
                  <a:pt x="73491" y="29057"/>
                </a:lnTo>
                <a:lnTo>
                  <a:pt x="78389" y="35182"/>
                </a:lnTo>
                <a:lnTo>
                  <a:pt x="80162" y="44449"/>
                </a:lnTo>
                <a:lnTo>
                  <a:pt x="78385" y="53929"/>
                </a:lnTo>
                <a:lnTo>
                  <a:pt x="73464" y="59961"/>
                </a:lnTo>
                <a:lnTo>
                  <a:pt x="66012" y="63143"/>
                </a:lnTo>
                <a:lnTo>
                  <a:pt x="56641" y="64071"/>
                </a:lnTo>
                <a:lnTo>
                  <a:pt x="105256" y="64071"/>
                </a:lnTo>
                <a:lnTo>
                  <a:pt x="105718" y="63460"/>
                </a:lnTo>
                <a:lnTo>
                  <a:pt x="109461" y="44056"/>
                </a:lnTo>
                <a:lnTo>
                  <a:pt x="105813" y="2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17520" y="7744272"/>
            <a:ext cx="131445" cy="137160"/>
          </a:xfrm>
          <a:custGeom>
            <a:avLst/>
            <a:gdLst/>
            <a:ahLst/>
            <a:cxnLst/>
            <a:rect l="l" t="t" r="r" b="b"/>
            <a:pathLst>
              <a:path w="131445" h="137159">
                <a:moveTo>
                  <a:pt x="38747" y="0"/>
                </a:moveTo>
                <a:lnTo>
                  <a:pt x="3683" y="0"/>
                </a:lnTo>
                <a:lnTo>
                  <a:pt x="48374" y="65417"/>
                </a:lnTo>
                <a:lnTo>
                  <a:pt x="0" y="137007"/>
                </a:lnTo>
                <a:lnTo>
                  <a:pt x="34290" y="137007"/>
                </a:lnTo>
                <a:lnTo>
                  <a:pt x="64757" y="89484"/>
                </a:lnTo>
                <a:lnTo>
                  <a:pt x="98896" y="89484"/>
                </a:lnTo>
                <a:lnTo>
                  <a:pt x="82702" y="65417"/>
                </a:lnTo>
                <a:lnTo>
                  <a:pt x="97113" y="44056"/>
                </a:lnTo>
                <a:lnTo>
                  <a:pt x="66090" y="44056"/>
                </a:lnTo>
                <a:lnTo>
                  <a:pt x="38747" y="0"/>
                </a:lnTo>
                <a:close/>
              </a:path>
              <a:path w="131445" h="137159">
                <a:moveTo>
                  <a:pt x="98896" y="89484"/>
                </a:moveTo>
                <a:lnTo>
                  <a:pt x="64757" y="89484"/>
                </a:lnTo>
                <a:lnTo>
                  <a:pt x="94805" y="137007"/>
                </a:lnTo>
                <a:lnTo>
                  <a:pt x="130873" y="137007"/>
                </a:lnTo>
                <a:lnTo>
                  <a:pt x="98896" y="89484"/>
                </a:lnTo>
                <a:close/>
              </a:path>
              <a:path w="131445" h="137159">
                <a:moveTo>
                  <a:pt x="126834" y="0"/>
                </a:moveTo>
                <a:lnTo>
                  <a:pt x="93675" y="0"/>
                </a:lnTo>
                <a:lnTo>
                  <a:pt x="66090" y="44056"/>
                </a:lnTo>
                <a:lnTo>
                  <a:pt x="97113" y="44056"/>
                </a:lnTo>
                <a:lnTo>
                  <a:pt x="126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38356" y="7746215"/>
            <a:ext cx="101600" cy="135255"/>
          </a:xfrm>
          <a:custGeom>
            <a:avLst/>
            <a:gdLst/>
            <a:ahLst/>
            <a:cxnLst/>
            <a:rect l="l" t="t" r="r" b="b"/>
            <a:pathLst>
              <a:path w="101600" h="135254">
                <a:moveTo>
                  <a:pt x="83273" y="104089"/>
                </a:moveTo>
                <a:lnTo>
                  <a:pt x="57810" y="104089"/>
                </a:lnTo>
                <a:lnTo>
                  <a:pt x="57810" y="135064"/>
                </a:lnTo>
                <a:lnTo>
                  <a:pt x="83273" y="135064"/>
                </a:lnTo>
                <a:lnTo>
                  <a:pt x="83273" y="104089"/>
                </a:lnTo>
                <a:close/>
              </a:path>
              <a:path w="101600" h="135254">
                <a:moveTo>
                  <a:pt x="83273" y="0"/>
                </a:moveTo>
                <a:lnTo>
                  <a:pt x="58610" y="0"/>
                </a:lnTo>
                <a:lnTo>
                  <a:pt x="0" y="78879"/>
                </a:lnTo>
                <a:lnTo>
                  <a:pt x="0" y="104089"/>
                </a:lnTo>
                <a:lnTo>
                  <a:pt x="101384" y="104089"/>
                </a:lnTo>
                <a:lnTo>
                  <a:pt x="101384" y="81381"/>
                </a:lnTo>
                <a:lnTo>
                  <a:pt x="21983" y="81381"/>
                </a:lnTo>
                <a:lnTo>
                  <a:pt x="57810" y="31343"/>
                </a:lnTo>
                <a:lnTo>
                  <a:pt x="83273" y="31343"/>
                </a:lnTo>
                <a:lnTo>
                  <a:pt x="83273" y="0"/>
                </a:lnTo>
                <a:close/>
              </a:path>
              <a:path w="101600" h="135254">
                <a:moveTo>
                  <a:pt x="83273" y="31343"/>
                </a:moveTo>
                <a:lnTo>
                  <a:pt x="57810" y="31343"/>
                </a:lnTo>
                <a:lnTo>
                  <a:pt x="57810" y="81381"/>
                </a:lnTo>
                <a:lnTo>
                  <a:pt x="83273" y="81381"/>
                </a:lnTo>
                <a:lnTo>
                  <a:pt x="83273" y="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74122" y="7592047"/>
            <a:ext cx="442595" cy="441959"/>
          </a:xfrm>
          <a:custGeom>
            <a:avLst/>
            <a:gdLst/>
            <a:ahLst/>
            <a:cxnLst/>
            <a:rect l="l" t="t" r="r" b="b"/>
            <a:pathLst>
              <a:path w="442595" h="441959">
                <a:moveTo>
                  <a:pt x="442213" y="441490"/>
                </a:moveTo>
                <a:lnTo>
                  <a:pt x="0" y="441490"/>
                </a:lnTo>
                <a:lnTo>
                  <a:pt x="0" y="0"/>
                </a:lnTo>
                <a:lnTo>
                  <a:pt x="442213" y="0"/>
                </a:lnTo>
                <a:lnTo>
                  <a:pt x="442213" y="44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99476" y="7717683"/>
            <a:ext cx="199390" cy="152400"/>
          </a:xfrm>
          <a:custGeom>
            <a:avLst/>
            <a:gdLst/>
            <a:ahLst/>
            <a:cxnLst/>
            <a:rect l="l" t="t" r="r" b="b"/>
            <a:pathLst>
              <a:path w="199389" h="152400">
                <a:moveTo>
                  <a:pt x="94028" y="10054"/>
                </a:moveTo>
                <a:lnTo>
                  <a:pt x="31832" y="10054"/>
                </a:lnTo>
                <a:lnTo>
                  <a:pt x="50631" y="10329"/>
                </a:lnTo>
                <a:lnTo>
                  <a:pt x="70485" y="14168"/>
                </a:lnTo>
                <a:lnTo>
                  <a:pt x="115874" y="36265"/>
                </a:lnTo>
                <a:lnTo>
                  <a:pt x="153777" y="78247"/>
                </a:lnTo>
                <a:lnTo>
                  <a:pt x="173812" y="111335"/>
                </a:lnTo>
                <a:lnTo>
                  <a:pt x="198894" y="152039"/>
                </a:lnTo>
                <a:lnTo>
                  <a:pt x="186105" y="126893"/>
                </a:lnTo>
                <a:lnTo>
                  <a:pt x="165468" y="84602"/>
                </a:lnTo>
                <a:lnTo>
                  <a:pt x="155276" y="65965"/>
                </a:lnTo>
                <a:lnTo>
                  <a:pt x="143103" y="48378"/>
                </a:lnTo>
                <a:lnTo>
                  <a:pt x="128806" y="32549"/>
                </a:lnTo>
                <a:lnTo>
                  <a:pt x="112242" y="19184"/>
                </a:lnTo>
                <a:lnTo>
                  <a:pt x="94028" y="10054"/>
                </a:lnTo>
                <a:close/>
              </a:path>
              <a:path w="199389" h="152400">
                <a:moveTo>
                  <a:pt x="39453" y="0"/>
                </a:moveTo>
                <a:lnTo>
                  <a:pt x="16205" y="4947"/>
                </a:lnTo>
                <a:lnTo>
                  <a:pt x="9867" y="7589"/>
                </a:lnTo>
                <a:lnTo>
                  <a:pt x="3352" y="12593"/>
                </a:lnTo>
                <a:lnTo>
                  <a:pt x="0" y="17685"/>
                </a:lnTo>
                <a:lnTo>
                  <a:pt x="14738" y="12716"/>
                </a:lnTo>
                <a:lnTo>
                  <a:pt x="31832" y="10054"/>
                </a:lnTo>
                <a:lnTo>
                  <a:pt x="94028" y="10054"/>
                </a:lnTo>
                <a:lnTo>
                  <a:pt x="90844" y="8458"/>
                </a:lnTo>
                <a:lnTo>
                  <a:pt x="65457" y="1617"/>
                </a:lnTo>
                <a:lnTo>
                  <a:pt x="3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78563" y="7770772"/>
            <a:ext cx="260985" cy="138430"/>
          </a:xfrm>
          <a:custGeom>
            <a:avLst/>
            <a:gdLst/>
            <a:ahLst/>
            <a:cxnLst/>
            <a:rect l="l" t="t" r="r" b="b"/>
            <a:pathLst>
              <a:path w="260985" h="138429">
                <a:moveTo>
                  <a:pt x="1906" y="0"/>
                </a:moveTo>
                <a:lnTo>
                  <a:pt x="8174" y="43685"/>
                </a:lnTo>
                <a:lnTo>
                  <a:pt x="33348" y="75243"/>
                </a:lnTo>
                <a:lnTo>
                  <a:pt x="75507" y="105694"/>
                </a:lnTo>
                <a:lnTo>
                  <a:pt x="111151" y="122205"/>
                </a:lnTo>
                <a:lnTo>
                  <a:pt x="149315" y="132778"/>
                </a:lnTo>
                <a:lnTo>
                  <a:pt x="205590" y="138387"/>
                </a:lnTo>
                <a:lnTo>
                  <a:pt x="230409" y="136034"/>
                </a:lnTo>
                <a:lnTo>
                  <a:pt x="257466" y="132476"/>
                </a:lnTo>
                <a:lnTo>
                  <a:pt x="232549" y="132476"/>
                </a:lnTo>
                <a:lnTo>
                  <a:pt x="207205" y="132041"/>
                </a:lnTo>
                <a:lnTo>
                  <a:pt x="153620" y="124866"/>
                </a:lnTo>
                <a:lnTo>
                  <a:pt x="116659" y="114224"/>
                </a:lnTo>
                <a:lnTo>
                  <a:pt x="52505" y="77135"/>
                </a:lnTo>
                <a:lnTo>
                  <a:pt x="25324" y="49491"/>
                </a:lnTo>
                <a:lnTo>
                  <a:pt x="4861" y="12876"/>
                </a:lnTo>
                <a:lnTo>
                  <a:pt x="1906" y="0"/>
                </a:lnTo>
                <a:close/>
              </a:path>
              <a:path w="260985" h="138429">
                <a:moveTo>
                  <a:pt x="260770" y="132041"/>
                </a:moveTo>
                <a:lnTo>
                  <a:pt x="232549" y="132476"/>
                </a:lnTo>
                <a:lnTo>
                  <a:pt x="257466" y="132476"/>
                </a:lnTo>
                <a:lnTo>
                  <a:pt x="260770" y="132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08827" y="7704935"/>
            <a:ext cx="372110" cy="215900"/>
          </a:xfrm>
          <a:custGeom>
            <a:avLst/>
            <a:gdLst/>
            <a:ahLst/>
            <a:cxnLst/>
            <a:rect l="l" t="t" r="r" b="b"/>
            <a:pathLst>
              <a:path w="372110" h="215900">
                <a:moveTo>
                  <a:pt x="58810" y="67690"/>
                </a:moveTo>
                <a:lnTo>
                  <a:pt x="52616" y="67690"/>
                </a:lnTo>
                <a:lnTo>
                  <a:pt x="51416" y="75079"/>
                </a:lnTo>
                <a:lnTo>
                  <a:pt x="51022" y="81929"/>
                </a:lnTo>
                <a:lnTo>
                  <a:pt x="51551" y="88238"/>
                </a:lnTo>
                <a:lnTo>
                  <a:pt x="73281" y="128777"/>
                </a:lnTo>
                <a:lnTo>
                  <a:pt x="111410" y="166720"/>
                </a:lnTo>
                <a:lnTo>
                  <a:pt x="148005" y="188937"/>
                </a:lnTo>
                <a:lnTo>
                  <a:pt x="188204" y="203925"/>
                </a:lnTo>
                <a:lnTo>
                  <a:pt x="230708" y="212521"/>
                </a:lnTo>
                <a:lnTo>
                  <a:pt x="269121" y="215523"/>
                </a:lnTo>
                <a:lnTo>
                  <a:pt x="281901" y="215722"/>
                </a:lnTo>
                <a:lnTo>
                  <a:pt x="291417" y="215613"/>
                </a:lnTo>
                <a:lnTo>
                  <a:pt x="333941" y="212521"/>
                </a:lnTo>
                <a:lnTo>
                  <a:pt x="352624" y="209664"/>
                </a:lnTo>
                <a:lnTo>
                  <a:pt x="281901" y="209664"/>
                </a:lnTo>
                <a:lnTo>
                  <a:pt x="269226" y="209467"/>
                </a:lnTo>
                <a:lnTo>
                  <a:pt x="210030" y="202991"/>
                </a:lnTo>
                <a:lnTo>
                  <a:pt x="169507" y="191448"/>
                </a:lnTo>
                <a:lnTo>
                  <a:pt x="132658" y="173875"/>
                </a:lnTo>
                <a:lnTo>
                  <a:pt x="100302" y="149413"/>
                </a:lnTo>
                <a:lnTo>
                  <a:pt x="69548" y="113034"/>
                </a:lnTo>
                <a:lnTo>
                  <a:pt x="56514" y="78892"/>
                </a:lnTo>
                <a:lnTo>
                  <a:pt x="58810" y="67690"/>
                </a:lnTo>
                <a:close/>
              </a:path>
              <a:path w="372110" h="215900">
                <a:moveTo>
                  <a:pt x="178598" y="6045"/>
                </a:moveTo>
                <a:lnTo>
                  <a:pt x="137045" y="6045"/>
                </a:lnTo>
                <a:lnTo>
                  <a:pt x="140652" y="6210"/>
                </a:lnTo>
                <a:lnTo>
                  <a:pt x="144233" y="6527"/>
                </a:lnTo>
                <a:lnTo>
                  <a:pt x="191287" y="16319"/>
                </a:lnTo>
                <a:lnTo>
                  <a:pt x="227901" y="40208"/>
                </a:lnTo>
                <a:lnTo>
                  <a:pt x="255619" y="74510"/>
                </a:lnTo>
                <a:lnTo>
                  <a:pt x="278395" y="112117"/>
                </a:lnTo>
                <a:lnTo>
                  <a:pt x="291566" y="137528"/>
                </a:lnTo>
                <a:lnTo>
                  <a:pt x="298278" y="150389"/>
                </a:lnTo>
                <a:lnTo>
                  <a:pt x="320967" y="181482"/>
                </a:lnTo>
                <a:lnTo>
                  <a:pt x="352374" y="203631"/>
                </a:lnTo>
                <a:lnTo>
                  <a:pt x="344548" y="204944"/>
                </a:lnTo>
                <a:lnTo>
                  <a:pt x="300572" y="209240"/>
                </a:lnTo>
                <a:lnTo>
                  <a:pt x="281901" y="209664"/>
                </a:lnTo>
                <a:lnTo>
                  <a:pt x="352624" y="209664"/>
                </a:lnTo>
                <a:lnTo>
                  <a:pt x="359922" y="208337"/>
                </a:lnTo>
                <a:lnTo>
                  <a:pt x="372021" y="205574"/>
                </a:lnTo>
                <a:lnTo>
                  <a:pt x="359629" y="200350"/>
                </a:lnTo>
                <a:lnTo>
                  <a:pt x="347508" y="194221"/>
                </a:lnTo>
                <a:lnTo>
                  <a:pt x="317001" y="167694"/>
                </a:lnTo>
                <a:lnTo>
                  <a:pt x="297002" y="134912"/>
                </a:lnTo>
                <a:lnTo>
                  <a:pt x="290369" y="121644"/>
                </a:lnTo>
                <a:lnTo>
                  <a:pt x="283345" y="108569"/>
                </a:lnTo>
                <a:lnTo>
                  <a:pt x="260456" y="70852"/>
                </a:lnTo>
                <a:lnTo>
                  <a:pt x="231940" y="35725"/>
                </a:lnTo>
                <a:lnTo>
                  <a:pt x="193459" y="10655"/>
                </a:lnTo>
                <a:lnTo>
                  <a:pt x="181759" y="6799"/>
                </a:lnTo>
                <a:lnTo>
                  <a:pt x="178598" y="6045"/>
                </a:lnTo>
                <a:close/>
              </a:path>
              <a:path w="372110" h="215900">
                <a:moveTo>
                  <a:pt x="140683" y="57315"/>
                </a:moveTo>
                <a:lnTo>
                  <a:pt x="111048" y="57315"/>
                </a:lnTo>
                <a:lnTo>
                  <a:pt x="117005" y="57721"/>
                </a:lnTo>
                <a:lnTo>
                  <a:pt x="122529" y="58546"/>
                </a:lnTo>
                <a:lnTo>
                  <a:pt x="161823" y="73228"/>
                </a:lnTo>
                <a:lnTo>
                  <a:pt x="199645" y="101784"/>
                </a:lnTo>
                <a:lnTo>
                  <a:pt x="233095" y="137921"/>
                </a:lnTo>
                <a:lnTo>
                  <a:pt x="238339" y="143894"/>
                </a:lnTo>
                <a:lnTo>
                  <a:pt x="243649" y="149886"/>
                </a:lnTo>
                <a:lnTo>
                  <a:pt x="271681" y="176758"/>
                </a:lnTo>
                <a:lnTo>
                  <a:pt x="292709" y="190042"/>
                </a:lnTo>
                <a:lnTo>
                  <a:pt x="295706" y="190042"/>
                </a:lnTo>
                <a:lnTo>
                  <a:pt x="297586" y="189115"/>
                </a:lnTo>
                <a:lnTo>
                  <a:pt x="300583" y="184797"/>
                </a:lnTo>
                <a:lnTo>
                  <a:pt x="300463" y="183984"/>
                </a:lnTo>
                <a:lnTo>
                  <a:pt x="293776" y="183984"/>
                </a:lnTo>
                <a:lnTo>
                  <a:pt x="284726" y="178342"/>
                </a:lnTo>
                <a:lnTo>
                  <a:pt x="275802" y="172272"/>
                </a:lnTo>
                <a:lnTo>
                  <a:pt x="267112" y="165425"/>
                </a:lnTo>
                <a:lnTo>
                  <a:pt x="258665" y="157346"/>
                </a:lnTo>
                <a:lnTo>
                  <a:pt x="214863" y="108569"/>
                </a:lnTo>
                <a:lnTo>
                  <a:pt x="191095" y="85949"/>
                </a:lnTo>
                <a:lnTo>
                  <a:pt x="164668" y="67894"/>
                </a:lnTo>
                <a:lnTo>
                  <a:pt x="154515" y="62880"/>
                </a:lnTo>
                <a:lnTo>
                  <a:pt x="143719" y="58342"/>
                </a:lnTo>
                <a:lnTo>
                  <a:pt x="140683" y="57315"/>
                </a:lnTo>
                <a:close/>
              </a:path>
              <a:path w="372110" h="215900">
                <a:moveTo>
                  <a:pt x="144640" y="36537"/>
                </a:moveTo>
                <a:lnTo>
                  <a:pt x="107441" y="36537"/>
                </a:lnTo>
                <a:lnTo>
                  <a:pt x="111556" y="36677"/>
                </a:lnTo>
                <a:lnTo>
                  <a:pt x="115722" y="36956"/>
                </a:lnTo>
                <a:lnTo>
                  <a:pt x="156409" y="47456"/>
                </a:lnTo>
                <a:lnTo>
                  <a:pt x="195597" y="72449"/>
                </a:lnTo>
                <a:lnTo>
                  <a:pt x="229055" y="109521"/>
                </a:lnTo>
                <a:lnTo>
                  <a:pt x="251828" y="140601"/>
                </a:lnTo>
                <a:lnTo>
                  <a:pt x="261116" y="152627"/>
                </a:lnTo>
                <a:lnTo>
                  <a:pt x="271245" y="163836"/>
                </a:lnTo>
                <a:lnTo>
                  <a:pt x="282151" y="174273"/>
                </a:lnTo>
                <a:lnTo>
                  <a:pt x="293776" y="183984"/>
                </a:lnTo>
                <a:lnTo>
                  <a:pt x="300463" y="183984"/>
                </a:lnTo>
                <a:lnTo>
                  <a:pt x="300050" y="181190"/>
                </a:lnTo>
                <a:lnTo>
                  <a:pt x="297522" y="179222"/>
                </a:lnTo>
                <a:lnTo>
                  <a:pt x="285870" y="169462"/>
                </a:lnTo>
                <a:lnTo>
                  <a:pt x="275167" y="159162"/>
                </a:lnTo>
                <a:lnTo>
                  <a:pt x="265451" y="148357"/>
                </a:lnTo>
                <a:lnTo>
                  <a:pt x="256755" y="137083"/>
                </a:lnTo>
                <a:lnTo>
                  <a:pt x="245186" y="120971"/>
                </a:lnTo>
                <a:lnTo>
                  <a:pt x="233594" y="105503"/>
                </a:lnTo>
                <a:lnTo>
                  <a:pt x="207949" y="75857"/>
                </a:lnTo>
                <a:lnTo>
                  <a:pt x="171208" y="47967"/>
                </a:lnTo>
                <a:lnTo>
                  <a:pt x="146798" y="37135"/>
                </a:lnTo>
                <a:lnTo>
                  <a:pt x="144640" y="36537"/>
                </a:lnTo>
                <a:close/>
              </a:path>
              <a:path w="372110" h="215900">
                <a:moveTo>
                  <a:pt x="6667" y="71742"/>
                </a:moveTo>
                <a:lnTo>
                  <a:pt x="4775" y="75463"/>
                </a:lnTo>
                <a:lnTo>
                  <a:pt x="2590" y="78003"/>
                </a:lnTo>
                <a:lnTo>
                  <a:pt x="0" y="85191"/>
                </a:lnTo>
                <a:lnTo>
                  <a:pt x="1562" y="86156"/>
                </a:lnTo>
                <a:lnTo>
                  <a:pt x="4876" y="86156"/>
                </a:lnTo>
                <a:lnTo>
                  <a:pt x="6388" y="85737"/>
                </a:lnTo>
                <a:lnTo>
                  <a:pt x="18961" y="80683"/>
                </a:lnTo>
                <a:lnTo>
                  <a:pt x="36308" y="73952"/>
                </a:lnTo>
                <a:lnTo>
                  <a:pt x="7810" y="73952"/>
                </a:lnTo>
                <a:lnTo>
                  <a:pt x="7162" y="73405"/>
                </a:lnTo>
                <a:lnTo>
                  <a:pt x="7056" y="73228"/>
                </a:lnTo>
                <a:lnTo>
                  <a:pt x="6667" y="71742"/>
                </a:lnTo>
                <a:close/>
              </a:path>
              <a:path w="372110" h="215900">
                <a:moveTo>
                  <a:pt x="111137" y="51269"/>
                </a:moveTo>
                <a:lnTo>
                  <a:pt x="104838" y="51269"/>
                </a:lnTo>
                <a:lnTo>
                  <a:pt x="96266" y="51501"/>
                </a:lnTo>
                <a:lnTo>
                  <a:pt x="55206" y="57814"/>
                </a:lnTo>
                <a:lnTo>
                  <a:pt x="11150" y="73405"/>
                </a:lnTo>
                <a:lnTo>
                  <a:pt x="10274" y="73736"/>
                </a:lnTo>
                <a:lnTo>
                  <a:pt x="9537" y="73952"/>
                </a:lnTo>
                <a:lnTo>
                  <a:pt x="36308" y="73952"/>
                </a:lnTo>
                <a:lnTo>
                  <a:pt x="52616" y="67690"/>
                </a:lnTo>
                <a:lnTo>
                  <a:pt x="58810" y="67690"/>
                </a:lnTo>
                <a:lnTo>
                  <a:pt x="58953" y="66992"/>
                </a:lnTo>
                <a:lnTo>
                  <a:pt x="58369" y="64998"/>
                </a:lnTo>
                <a:lnTo>
                  <a:pt x="57048" y="63588"/>
                </a:lnTo>
                <a:lnTo>
                  <a:pt x="61683" y="62344"/>
                </a:lnTo>
                <a:lnTo>
                  <a:pt x="104838" y="57315"/>
                </a:lnTo>
                <a:lnTo>
                  <a:pt x="140683" y="57315"/>
                </a:lnTo>
                <a:lnTo>
                  <a:pt x="133085" y="54744"/>
                </a:lnTo>
                <a:lnTo>
                  <a:pt x="123418" y="52552"/>
                </a:lnTo>
                <a:lnTo>
                  <a:pt x="117347" y="51663"/>
                </a:lnTo>
                <a:lnTo>
                  <a:pt x="111137" y="51269"/>
                </a:lnTo>
                <a:close/>
              </a:path>
              <a:path w="372110" h="215900">
                <a:moveTo>
                  <a:pt x="137134" y="0"/>
                </a:moveTo>
                <a:lnTo>
                  <a:pt x="133565" y="0"/>
                </a:lnTo>
                <a:lnTo>
                  <a:pt x="124436" y="351"/>
                </a:lnTo>
                <a:lnTo>
                  <a:pt x="85940" y="11976"/>
                </a:lnTo>
                <a:lnTo>
                  <a:pt x="77203" y="26796"/>
                </a:lnTo>
                <a:lnTo>
                  <a:pt x="78460" y="31978"/>
                </a:lnTo>
                <a:lnTo>
                  <a:pt x="66715" y="35395"/>
                </a:lnTo>
                <a:lnTo>
                  <a:pt x="58073" y="38808"/>
                </a:lnTo>
                <a:lnTo>
                  <a:pt x="51303" y="42215"/>
                </a:lnTo>
                <a:lnTo>
                  <a:pt x="45173" y="45618"/>
                </a:lnTo>
                <a:lnTo>
                  <a:pt x="59343" y="41734"/>
                </a:lnTo>
                <a:lnTo>
                  <a:pt x="73758" y="38887"/>
                </a:lnTo>
                <a:lnTo>
                  <a:pt x="88425" y="37135"/>
                </a:lnTo>
                <a:lnTo>
                  <a:pt x="103352" y="36537"/>
                </a:lnTo>
                <a:lnTo>
                  <a:pt x="144640" y="36537"/>
                </a:lnTo>
                <a:lnTo>
                  <a:pt x="132368" y="33141"/>
                </a:lnTo>
                <a:lnTo>
                  <a:pt x="119902" y="31432"/>
                </a:lnTo>
                <a:lnTo>
                  <a:pt x="84493" y="31432"/>
                </a:lnTo>
                <a:lnTo>
                  <a:pt x="84319" y="30479"/>
                </a:lnTo>
                <a:lnTo>
                  <a:pt x="118292" y="7105"/>
                </a:lnTo>
                <a:lnTo>
                  <a:pt x="133565" y="6045"/>
                </a:lnTo>
                <a:lnTo>
                  <a:pt x="178598" y="6045"/>
                </a:lnTo>
                <a:lnTo>
                  <a:pt x="169775" y="3938"/>
                </a:lnTo>
                <a:lnTo>
                  <a:pt x="157459" y="1898"/>
                </a:lnTo>
                <a:lnTo>
                  <a:pt x="144767" y="507"/>
                </a:lnTo>
                <a:lnTo>
                  <a:pt x="140855" y="165"/>
                </a:lnTo>
                <a:lnTo>
                  <a:pt x="137134" y="0"/>
                </a:lnTo>
                <a:close/>
              </a:path>
              <a:path w="372110" h="215900">
                <a:moveTo>
                  <a:pt x="107581" y="30479"/>
                </a:moveTo>
                <a:lnTo>
                  <a:pt x="97091" y="30479"/>
                </a:lnTo>
                <a:lnTo>
                  <a:pt x="90792" y="30810"/>
                </a:lnTo>
                <a:lnTo>
                  <a:pt x="84493" y="31432"/>
                </a:lnTo>
                <a:lnTo>
                  <a:pt x="119902" y="31432"/>
                </a:lnTo>
                <a:lnTo>
                  <a:pt x="116103" y="30911"/>
                </a:lnTo>
                <a:lnTo>
                  <a:pt x="111874" y="30632"/>
                </a:lnTo>
                <a:lnTo>
                  <a:pt x="107581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0769" y="10408765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134399" y="418110"/>
            <a:ext cx="161353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ВОДОНАГРІВАЧІ: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766172" y="431101"/>
            <a:ext cx="2798445" cy="352425"/>
          </a:xfrm>
          <a:prstGeom prst="rect">
            <a:avLst/>
          </a:prstGeom>
          <a:solidFill>
            <a:srgbClr val="FFDF00"/>
          </a:solidFill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254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ТЕХНІЧНІ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ХАРАКТЕРИСТИКИ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23223" y="1873225"/>
            <a:ext cx="410337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HelveticaLTCYR-Compressed"/>
                <a:cs typeface="HelveticaLTCYR-Compressed"/>
              </a:rPr>
              <a:t>ВОДОНАГРІВАЧІ З ЕМАЛЬОВАНИМ</a:t>
            </a:r>
            <a:r>
              <a:rPr sz="2200" b="1" spc="-100" dirty="0">
                <a:latin typeface="HelveticaLTCYR-Compressed"/>
                <a:cs typeface="HelveticaLTCYR-Compressed"/>
              </a:rPr>
              <a:t> </a:t>
            </a:r>
            <a:r>
              <a:rPr sz="2200" b="1" dirty="0">
                <a:latin typeface="HelveticaLTCYR-Compressed"/>
                <a:cs typeface="HelveticaLTCYR-Compressed"/>
              </a:rPr>
              <a:t>БАКОМ</a:t>
            </a:r>
            <a:endParaRPr sz="2200">
              <a:latin typeface="HelveticaLTCYR-Compressed"/>
              <a:cs typeface="HelveticaLTCYR-Compresse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972744" y="362939"/>
            <a:ext cx="723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HelveticaLTCYR-Compressed"/>
                <a:cs typeface="HelveticaLTCYR-Compressed"/>
              </a:rPr>
              <a:t>16/17</a:t>
            </a:r>
            <a:endParaRPr sz="2600">
              <a:latin typeface="HelveticaLTCYR-Compressed"/>
              <a:cs typeface="HelveticaLTCYR-Compresse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78425" y="2737667"/>
            <a:ext cx="4121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</a:t>
            </a:r>
            <a:r>
              <a:rPr sz="850" spc="-45" dirty="0">
                <a:latin typeface="HelveticaLTCYR-Roman"/>
                <a:cs typeface="HelveticaLTCYR-Roman"/>
              </a:rPr>
              <a:t>о</a:t>
            </a:r>
            <a:r>
              <a:rPr sz="850" dirty="0">
                <a:latin typeface="HelveticaLTCYR-Roman"/>
                <a:cs typeface="HelveticaLTCYR-Roman"/>
              </a:rPr>
              <a:t>дель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416552" y="2669334"/>
            <a:ext cx="71691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Symphony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HD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532539" y="2669334"/>
            <a:ext cx="71691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Symphony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HD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648527" y="2669334"/>
            <a:ext cx="71691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Symphony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HD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764513" y="2669334"/>
            <a:ext cx="71691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ZWH/S</a:t>
            </a:r>
            <a:r>
              <a:rPr sz="850" spc="-90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100</a:t>
            </a:r>
            <a:endParaRPr sz="850">
              <a:latin typeface="HelveticaLTCYR-Roman"/>
              <a:cs typeface="HelveticaLTCYR-Roman"/>
            </a:endParaRPr>
          </a:p>
          <a:p>
            <a:pPr algn="ctr">
              <a:lnSpc>
                <a:spcPct val="100000"/>
              </a:lnSpc>
            </a:pPr>
            <a:r>
              <a:rPr sz="850" spc="-10" dirty="0">
                <a:latin typeface="HelveticaLTCYR-Roman"/>
                <a:cs typeface="HelveticaLTCYR-Roman"/>
              </a:rPr>
              <a:t>Symphony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HD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8145599" y="3013278"/>
          <a:ext cx="6525672" cy="29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65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Розташування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вертикальне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0" name="object 70"/>
          <p:cNvSpPr txBox="1"/>
          <p:nvPr/>
        </p:nvSpPr>
        <p:spPr>
          <a:xfrm>
            <a:off x="8178317" y="3401451"/>
            <a:ext cx="6153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Місткість,</a:t>
            </a:r>
            <a:r>
              <a:rPr sz="850" spc="-100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л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701972" y="3397888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30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817959" y="3397888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933946" y="3397888"/>
            <a:ext cx="14605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80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022945" y="3397888"/>
            <a:ext cx="20002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8145599" y="3601018"/>
          <a:ext cx="6525672" cy="337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337963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Час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нагріву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до 75 </a:t>
                      </a:r>
                      <a:r>
                        <a:rPr sz="1000" dirty="0">
                          <a:latin typeface="HelveticaLTCYR-Roman"/>
                          <a:cs typeface="HelveticaLTCYR-Roman"/>
                        </a:rPr>
                        <a:t>°С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,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мин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126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spc="-45" dirty="0">
                          <a:latin typeface="HelveticaLTCYR-Roman"/>
                          <a:cs typeface="HelveticaLTCYR-Roman"/>
                        </a:rPr>
                        <a:t>201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252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76" name="object 76"/>
          <p:cNvSpPr txBox="1"/>
          <p:nvPr/>
        </p:nvSpPr>
        <p:spPr>
          <a:xfrm>
            <a:off x="8178572" y="4033226"/>
            <a:ext cx="123317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LTCYR-Roman"/>
                <a:cs typeface="HelveticaLTCYR-Roman"/>
              </a:rPr>
              <a:t>Електроживлення,</a:t>
            </a:r>
            <a:r>
              <a:rPr sz="850" spc="-65" dirty="0">
                <a:latin typeface="HelveticaLTCYR-Roman"/>
                <a:cs typeface="HelveticaLTCYR-Roman"/>
              </a:rPr>
              <a:t> </a:t>
            </a:r>
            <a:r>
              <a:rPr sz="850" dirty="0">
                <a:latin typeface="HelveticaLTCYR-Roman"/>
                <a:cs typeface="HelveticaLTCYR-Roman"/>
              </a:rPr>
              <a:t>В/Гц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597192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713179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829166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945153" y="4029664"/>
            <a:ext cx="35560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220/50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8145599" y="4232852"/>
          <a:ext cx="6525672" cy="29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7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Сила </a:t>
                      </a:r>
                      <a:r>
                        <a:rPr sz="850" spc="-20" dirty="0">
                          <a:latin typeface="HelveticaLTCYR-Roman"/>
                          <a:cs typeface="HelveticaLTCYR-Roman"/>
                        </a:rPr>
                        <a:t>струму,</a:t>
                      </a:r>
                      <a:r>
                        <a:rPr sz="850" spc="-12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А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6,8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82" name="object 82"/>
          <p:cNvSpPr txBox="1"/>
          <p:nvPr/>
        </p:nvSpPr>
        <p:spPr>
          <a:xfrm>
            <a:off x="8178572" y="4621122"/>
            <a:ext cx="106426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HelveticaLTCYR-Roman"/>
                <a:cs typeface="HelveticaLTCYR-Roman"/>
              </a:rPr>
              <a:t>Потужність</a:t>
            </a:r>
            <a:r>
              <a:rPr sz="850" spc="-165" dirty="0">
                <a:latin typeface="HelveticaLTCYR-Roman"/>
                <a:cs typeface="HelveticaLTCYR-Roman"/>
              </a:rPr>
              <a:t> </a:t>
            </a:r>
            <a:r>
              <a:rPr sz="850" spc="-20" dirty="0">
                <a:latin typeface="HelveticaLTCYR-Roman"/>
                <a:cs typeface="HelveticaLTCYR-Roman"/>
              </a:rPr>
              <a:t>ТЕНу, </a:t>
            </a:r>
            <a:r>
              <a:rPr sz="850" dirty="0">
                <a:latin typeface="HelveticaLTCYR-Roman"/>
                <a:cs typeface="HelveticaLTCYR-Roman"/>
              </a:rPr>
              <a:t>Вт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644366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760353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876340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992327" y="4617560"/>
            <a:ext cx="261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latin typeface="HelveticaLTCYR-Roman"/>
                <a:cs typeface="HelveticaLTCYR-Roman"/>
              </a:rPr>
              <a:t>1</a:t>
            </a:r>
            <a:r>
              <a:rPr sz="850" dirty="0">
                <a:latin typeface="HelveticaLTCYR-Roman"/>
                <a:cs typeface="HelveticaLTCYR-Roman"/>
              </a:rPr>
              <a:t>500</a:t>
            </a:r>
            <a:endParaRPr sz="850">
              <a:latin typeface="HelveticaLTCYR-Roman"/>
              <a:cs typeface="HelveticaLTCYR-Roman"/>
            </a:endParaRPr>
          </a:p>
        </p:txBody>
      </p: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8145599" y="4820594"/>
          <a:ext cx="6525672" cy="293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Номінальний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0,75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object 88"/>
          <p:cNvGraphicFramePr>
            <a:graphicFrameLocks noGrp="1"/>
          </p:cNvGraphicFramePr>
          <p:nvPr/>
        </p:nvGraphicFramePr>
        <p:xfrm>
          <a:off x="8145599" y="5211933"/>
          <a:ext cx="6525672" cy="1946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02469">
                <a:tc>
                  <a:txBody>
                    <a:bodyPr/>
                    <a:lstStyle/>
                    <a:p>
                      <a:pPr marL="35560">
                        <a:lnSpc>
                          <a:spcPts val="985"/>
                        </a:lnSpc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Максимальний робочий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тиск,</a:t>
                      </a:r>
                      <a:r>
                        <a:rPr sz="850" spc="-5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Бар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1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Максимальна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температура води,</a:t>
                      </a:r>
                      <a:r>
                        <a:rPr sz="1000" spc="-10" dirty="0">
                          <a:latin typeface="HelveticaLTCYR-Roman"/>
                          <a:cs typeface="HelveticaLTCYR-Roman"/>
                        </a:rPr>
                        <a:t>°С</a:t>
                      </a:r>
                      <a:endParaRPr sz="100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 </a:t>
                      </a:r>
                      <a:r>
                        <a:rPr sz="850" spc="-15" dirty="0">
                          <a:latin typeface="HelveticaLTCYR-Roman"/>
                          <a:cs typeface="HelveticaLTCYR-Roman"/>
                        </a:rPr>
                        <a:t>води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і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пилу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IPX4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12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marL="26034" marR="6381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Клас захисту від</a:t>
                      </a:r>
                      <a:r>
                        <a:rPr sz="850" spc="-7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ураження 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електричним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струмом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Class</a:t>
                      </a:r>
                      <a:r>
                        <a:rPr sz="850" spc="-10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I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Габарити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приладу (ВхШхГ),</a:t>
                      </a:r>
                      <a:r>
                        <a:rPr sz="850" spc="-6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570*340*340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705*385*385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745*450*450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895*450*450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нетто,</a:t>
                      </a:r>
                      <a:r>
                        <a:rPr sz="850" spc="-85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13,97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40" dirty="0">
                          <a:latin typeface="HelveticaLTCYR-Roman"/>
                          <a:cs typeface="HelveticaLTCYR-Roman"/>
                        </a:rPr>
                        <a:t>17,46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22,92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26,87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</a:tr>
              <a:tr h="21668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30" dirty="0">
                          <a:latin typeface="HelveticaLTCYR-Roman"/>
                          <a:cs typeface="HelveticaLTCYR-Roman"/>
                        </a:rPr>
                        <a:t>Габарити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упаковки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(ВхШхГ),</a:t>
                      </a:r>
                      <a:r>
                        <a:rPr sz="850" spc="-5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мм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556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616*418*388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770*458*434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794*528*498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944*528*498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8145599" y="7225832"/>
          <a:ext cx="6525672" cy="29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674"/>
                <a:gridCol w="1115999"/>
                <a:gridCol w="1116001"/>
                <a:gridCol w="1115999"/>
                <a:gridCol w="1115999"/>
              </a:tblGrid>
              <a:tr h="293862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Вага </a:t>
                      </a:r>
                      <a:r>
                        <a:rPr sz="850" spc="-5" dirty="0">
                          <a:latin typeface="HelveticaLTCYR-Roman"/>
                          <a:cs typeface="HelveticaLTCYR-Roman"/>
                        </a:rPr>
                        <a:t>брутто,</a:t>
                      </a:r>
                      <a:r>
                        <a:rPr sz="850" spc="-70" dirty="0">
                          <a:latin typeface="HelveticaLTCYR-Roman"/>
                          <a:cs typeface="HelveticaLTCYR-Roman"/>
                        </a:rPr>
                        <a:t> </a:t>
                      </a:r>
                      <a:r>
                        <a:rPr sz="850" dirty="0">
                          <a:latin typeface="HelveticaLTCYR-Roman"/>
                          <a:cs typeface="HelveticaLTCYR-Roman"/>
                        </a:rPr>
                        <a:t>кг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15,86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spc="-10" dirty="0">
                          <a:latin typeface="HelveticaLTCYR-Roman"/>
                          <a:cs typeface="HelveticaLTCYR-Roman"/>
                        </a:rPr>
                        <a:t>19,86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26,88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50" dirty="0">
                          <a:latin typeface="HelveticaLTCYR-Roman"/>
                          <a:cs typeface="HelveticaLTCYR-Roman"/>
                        </a:rPr>
                        <a:t>31,30</a:t>
                      </a:r>
                      <a:endParaRPr sz="850">
                        <a:latin typeface="HelveticaLTCYR-Roman"/>
                        <a:cs typeface="HelveticaLTCYR-Roman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</a:tr>
            </a:tbl>
          </a:graphicData>
        </a:graphic>
      </p:graphicFrame>
      <p:sp>
        <p:nvSpPr>
          <p:cNvPr id="90" name="object 90"/>
          <p:cNvSpPr/>
          <p:nvPr/>
        </p:nvSpPr>
        <p:spPr>
          <a:xfrm>
            <a:off x="4532541" y="1712039"/>
            <a:ext cx="1993353" cy="318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3527" y="7592047"/>
            <a:ext cx="440055" cy="437515"/>
          </a:xfrm>
          <a:custGeom>
            <a:avLst/>
            <a:gdLst/>
            <a:ahLst/>
            <a:cxnLst/>
            <a:rect l="l" t="t" r="r" b="b"/>
            <a:pathLst>
              <a:path w="440055" h="437515">
                <a:moveTo>
                  <a:pt x="439699" y="437006"/>
                </a:moveTo>
                <a:lnTo>
                  <a:pt x="0" y="437006"/>
                </a:lnTo>
                <a:lnTo>
                  <a:pt x="0" y="0"/>
                </a:lnTo>
                <a:lnTo>
                  <a:pt x="439699" y="0"/>
                </a:lnTo>
                <a:lnTo>
                  <a:pt x="439699" y="4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2005" y="7758086"/>
            <a:ext cx="106045" cy="221615"/>
          </a:xfrm>
          <a:custGeom>
            <a:avLst/>
            <a:gdLst/>
            <a:ahLst/>
            <a:cxnLst/>
            <a:rect l="l" t="t" r="r" b="b"/>
            <a:pathLst>
              <a:path w="106045" h="221615">
                <a:moveTo>
                  <a:pt x="2374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695"/>
                </a:lnTo>
                <a:lnTo>
                  <a:pt x="1066" y="4762"/>
                </a:lnTo>
                <a:lnTo>
                  <a:pt x="2374" y="4762"/>
                </a:lnTo>
                <a:lnTo>
                  <a:pt x="35999" y="8361"/>
                </a:lnTo>
                <a:lnTo>
                  <a:pt x="60096" y="19127"/>
                </a:lnTo>
                <a:lnTo>
                  <a:pt x="74601" y="37011"/>
                </a:lnTo>
                <a:lnTo>
                  <a:pt x="79451" y="61963"/>
                </a:lnTo>
                <a:lnTo>
                  <a:pt x="79400" y="75603"/>
                </a:lnTo>
                <a:lnTo>
                  <a:pt x="78955" y="98221"/>
                </a:lnTo>
                <a:lnTo>
                  <a:pt x="82638" y="107721"/>
                </a:lnTo>
                <a:lnTo>
                  <a:pt x="100520" y="152349"/>
                </a:lnTo>
                <a:lnTo>
                  <a:pt x="100164" y="152882"/>
                </a:lnTo>
                <a:lnTo>
                  <a:pt x="96596" y="153339"/>
                </a:lnTo>
                <a:lnTo>
                  <a:pt x="85090" y="154571"/>
                </a:lnTo>
                <a:lnTo>
                  <a:pt x="83058" y="154838"/>
                </a:lnTo>
                <a:lnTo>
                  <a:pt x="80010" y="155194"/>
                </a:lnTo>
                <a:lnTo>
                  <a:pt x="77922" y="157505"/>
                </a:lnTo>
                <a:lnTo>
                  <a:pt x="77852" y="157861"/>
                </a:lnTo>
                <a:lnTo>
                  <a:pt x="77113" y="167045"/>
                </a:lnTo>
                <a:lnTo>
                  <a:pt x="76301" y="175693"/>
                </a:lnTo>
                <a:lnTo>
                  <a:pt x="75138" y="186486"/>
                </a:lnTo>
                <a:lnTo>
                  <a:pt x="73571" y="199136"/>
                </a:lnTo>
                <a:lnTo>
                  <a:pt x="72250" y="212559"/>
                </a:lnTo>
                <a:lnTo>
                  <a:pt x="63271" y="214083"/>
                </a:lnTo>
                <a:lnTo>
                  <a:pt x="13843" y="216839"/>
                </a:lnTo>
                <a:lnTo>
                  <a:pt x="12522" y="216928"/>
                </a:lnTo>
                <a:lnTo>
                  <a:pt x="11518" y="218033"/>
                </a:lnTo>
                <a:lnTo>
                  <a:pt x="11658" y="220611"/>
                </a:lnTo>
                <a:lnTo>
                  <a:pt x="12712" y="221589"/>
                </a:lnTo>
                <a:lnTo>
                  <a:pt x="14109" y="221589"/>
                </a:lnTo>
                <a:lnTo>
                  <a:pt x="63919" y="218795"/>
                </a:lnTo>
                <a:lnTo>
                  <a:pt x="76657" y="216687"/>
                </a:lnTo>
                <a:lnTo>
                  <a:pt x="78219" y="200660"/>
                </a:lnTo>
                <a:lnTo>
                  <a:pt x="78435" y="198755"/>
                </a:lnTo>
                <a:lnTo>
                  <a:pt x="80013" y="185943"/>
                </a:lnTo>
                <a:lnTo>
                  <a:pt x="81148" y="175228"/>
                </a:lnTo>
                <a:lnTo>
                  <a:pt x="81940" y="166646"/>
                </a:lnTo>
                <a:lnTo>
                  <a:pt x="82473" y="160197"/>
                </a:lnTo>
                <a:lnTo>
                  <a:pt x="82880" y="159639"/>
                </a:lnTo>
                <a:lnTo>
                  <a:pt x="85674" y="159283"/>
                </a:lnTo>
                <a:lnTo>
                  <a:pt x="98856" y="157861"/>
                </a:lnTo>
                <a:lnTo>
                  <a:pt x="101663" y="157505"/>
                </a:lnTo>
                <a:lnTo>
                  <a:pt x="103606" y="156476"/>
                </a:lnTo>
                <a:lnTo>
                  <a:pt x="105486" y="153339"/>
                </a:lnTo>
                <a:lnTo>
                  <a:pt x="105410" y="151587"/>
                </a:lnTo>
                <a:lnTo>
                  <a:pt x="87083" y="105981"/>
                </a:lnTo>
                <a:lnTo>
                  <a:pt x="83756" y="97396"/>
                </a:lnTo>
                <a:lnTo>
                  <a:pt x="84023" y="83515"/>
                </a:lnTo>
                <a:lnTo>
                  <a:pt x="84126" y="75603"/>
                </a:lnTo>
                <a:lnTo>
                  <a:pt x="84226" y="61963"/>
                </a:lnTo>
                <a:lnTo>
                  <a:pt x="80950" y="40360"/>
                </a:lnTo>
                <a:lnTo>
                  <a:pt x="68670" y="20385"/>
                </a:lnTo>
                <a:lnTo>
                  <a:pt x="43705" y="5708"/>
                </a:lnTo>
                <a:lnTo>
                  <a:pt x="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7695" y="7943336"/>
            <a:ext cx="19685" cy="5080"/>
          </a:xfrm>
          <a:custGeom>
            <a:avLst/>
            <a:gdLst/>
            <a:ahLst/>
            <a:cxnLst/>
            <a:rect l="l" t="t" r="r" b="b"/>
            <a:pathLst>
              <a:path w="19684" h="5079">
                <a:moveTo>
                  <a:pt x="18694" y="0"/>
                </a:moveTo>
                <a:lnTo>
                  <a:pt x="711" y="1168"/>
                </a:lnTo>
                <a:lnTo>
                  <a:pt x="0" y="1968"/>
                </a:lnTo>
                <a:lnTo>
                  <a:pt x="114" y="3810"/>
                </a:lnTo>
                <a:lnTo>
                  <a:pt x="863" y="4495"/>
                </a:lnTo>
                <a:lnTo>
                  <a:pt x="1879" y="4495"/>
                </a:lnTo>
                <a:lnTo>
                  <a:pt x="18846" y="3390"/>
                </a:lnTo>
                <a:lnTo>
                  <a:pt x="19558" y="2578"/>
                </a:lnTo>
                <a:lnTo>
                  <a:pt x="19431" y="711"/>
                </a:lnTo>
                <a:lnTo>
                  <a:pt x="18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6988" y="7928864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731" y="0"/>
                </a:lnTo>
              </a:path>
            </a:pathLst>
          </a:custGeom>
          <a:ln w="43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4589" y="7766904"/>
            <a:ext cx="142875" cy="222885"/>
          </a:xfrm>
          <a:custGeom>
            <a:avLst/>
            <a:gdLst/>
            <a:ahLst/>
            <a:cxnLst/>
            <a:rect l="l" t="t" r="r" b="b"/>
            <a:pathLst>
              <a:path w="142875" h="222884">
                <a:moveTo>
                  <a:pt x="135724" y="0"/>
                </a:moveTo>
                <a:lnTo>
                  <a:pt x="6743" y="0"/>
                </a:lnTo>
                <a:lnTo>
                  <a:pt x="0" y="6705"/>
                </a:lnTo>
                <a:lnTo>
                  <a:pt x="0" y="215582"/>
                </a:lnTo>
                <a:lnTo>
                  <a:pt x="6743" y="222300"/>
                </a:lnTo>
                <a:lnTo>
                  <a:pt x="135724" y="222300"/>
                </a:lnTo>
                <a:lnTo>
                  <a:pt x="140492" y="217550"/>
                </a:lnTo>
                <a:lnTo>
                  <a:pt x="9385" y="217550"/>
                </a:lnTo>
                <a:lnTo>
                  <a:pt x="4775" y="212978"/>
                </a:lnTo>
                <a:lnTo>
                  <a:pt x="4775" y="9321"/>
                </a:lnTo>
                <a:lnTo>
                  <a:pt x="9385" y="4749"/>
                </a:lnTo>
                <a:lnTo>
                  <a:pt x="140501" y="4749"/>
                </a:lnTo>
                <a:lnTo>
                  <a:pt x="135724" y="0"/>
                </a:lnTo>
                <a:close/>
              </a:path>
              <a:path w="142875" h="222884">
                <a:moveTo>
                  <a:pt x="140501" y="4749"/>
                </a:moveTo>
                <a:lnTo>
                  <a:pt x="133083" y="4749"/>
                </a:lnTo>
                <a:lnTo>
                  <a:pt x="137693" y="9321"/>
                </a:lnTo>
                <a:lnTo>
                  <a:pt x="137693" y="212978"/>
                </a:lnTo>
                <a:lnTo>
                  <a:pt x="133083" y="217550"/>
                </a:lnTo>
                <a:lnTo>
                  <a:pt x="140492" y="217550"/>
                </a:lnTo>
                <a:lnTo>
                  <a:pt x="142468" y="215582"/>
                </a:lnTo>
                <a:lnTo>
                  <a:pt x="142468" y="6705"/>
                </a:lnTo>
                <a:lnTo>
                  <a:pt x="140501" y="4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6988" y="790759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6988" y="795082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2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009" y="791708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872" y="0"/>
                </a:moveTo>
                <a:lnTo>
                  <a:pt x="5460" y="0"/>
                </a:lnTo>
                <a:lnTo>
                  <a:pt x="0" y="5435"/>
                </a:lnTo>
                <a:lnTo>
                  <a:pt x="0" y="18770"/>
                </a:lnTo>
                <a:lnTo>
                  <a:pt x="5460" y="24193"/>
                </a:lnTo>
                <a:lnTo>
                  <a:pt x="18872" y="24193"/>
                </a:lnTo>
                <a:lnTo>
                  <a:pt x="22291" y="20789"/>
                </a:lnTo>
                <a:lnTo>
                  <a:pt x="7327" y="20789"/>
                </a:lnTo>
                <a:lnTo>
                  <a:pt x="3416" y="16890"/>
                </a:lnTo>
                <a:lnTo>
                  <a:pt x="3416" y="7302"/>
                </a:lnTo>
                <a:lnTo>
                  <a:pt x="7327" y="3416"/>
                </a:lnTo>
                <a:lnTo>
                  <a:pt x="22296" y="3416"/>
                </a:lnTo>
                <a:lnTo>
                  <a:pt x="18872" y="0"/>
                </a:lnTo>
                <a:close/>
              </a:path>
              <a:path w="24765" h="24765">
                <a:moveTo>
                  <a:pt x="22296" y="3416"/>
                </a:moveTo>
                <a:lnTo>
                  <a:pt x="16992" y="3416"/>
                </a:lnTo>
                <a:lnTo>
                  <a:pt x="20916" y="7302"/>
                </a:lnTo>
                <a:lnTo>
                  <a:pt x="20916" y="16890"/>
                </a:lnTo>
                <a:lnTo>
                  <a:pt x="16992" y="20789"/>
                </a:lnTo>
                <a:lnTo>
                  <a:pt x="22291" y="20789"/>
                </a:lnTo>
                <a:lnTo>
                  <a:pt x="24320" y="18770"/>
                </a:lnTo>
                <a:lnTo>
                  <a:pt x="24320" y="5435"/>
                </a:lnTo>
                <a:lnTo>
                  <a:pt x="22296" y="3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487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602" y="27853"/>
                </a:lnTo>
                <a:lnTo>
                  <a:pt x="9696" y="34228"/>
                </a:lnTo>
                <a:lnTo>
                  <a:pt x="20209" y="38528"/>
                </a:lnTo>
                <a:lnTo>
                  <a:pt x="33070" y="40106"/>
                </a:lnTo>
                <a:lnTo>
                  <a:pt x="46062" y="38555"/>
                </a:lnTo>
                <a:lnTo>
                  <a:pt x="50603" y="36715"/>
                </a:lnTo>
                <a:lnTo>
                  <a:pt x="33070" y="36715"/>
                </a:lnTo>
                <a:lnTo>
                  <a:pt x="21659" y="35382"/>
                </a:lnTo>
                <a:lnTo>
                  <a:pt x="12218" y="31770"/>
                </a:lnTo>
                <a:lnTo>
                  <a:pt x="5790" y="26466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595" y="3390"/>
                </a:lnTo>
                <a:lnTo>
                  <a:pt x="46062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595" y="3390"/>
                </a:moveTo>
                <a:lnTo>
                  <a:pt x="33070" y="3390"/>
                </a:lnTo>
                <a:lnTo>
                  <a:pt x="44607" y="4703"/>
                </a:lnTo>
                <a:lnTo>
                  <a:pt x="54038" y="8278"/>
                </a:lnTo>
                <a:lnTo>
                  <a:pt x="60402" y="13576"/>
                </a:lnTo>
                <a:lnTo>
                  <a:pt x="62737" y="20053"/>
                </a:lnTo>
                <a:lnTo>
                  <a:pt x="60402" y="26535"/>
                </a:lnTo>
                <a:lnTo>
                  <a:pt x="54038" y="31832"/>
                </a:lnTo>
                <a:lnTo>
                  <a:pt x="44607" y="35405"/>
                </a:lnTo>
                <a:lnTo>
                  <a:pt x="33070" y="36715"/>
                </a:lnTo>
                <a:lnTo>
                  <a:pt x="50603" y="36715"/>
                </a:lnTo>
                <a:lnTo>
                  <a:pt x="56565" y="34299"/>
                </a:lnTo>
                <a:lnTo>
                  <a:pt x="63592" y="27933"/>
                </a:lnTo>
                <a:lnTo>
                  <a:pt x="66154" y="20053"/>
                </a:lnTo>
                <a:lnTo>
                  <a:pt x="63592" y="12178"/>
                </a:lnTo>
                <a:lnTo>
                  <a:pt x="56565" y="5811"/>
                </a:lnTo>
                <a:lnTo>
                  <a:pt x="50595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5886" y="7716860"/>
            <a:ext cx="66675" cy="40640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33070" y="0"/>
                </a:moveTo>
                <a:lnTo>
                  <a:pt x="20081" y="1552"/>
                </a:lnTo>
                <a:lnTo>
                  <a:pt x="9582" y="5811"/>
                </a:lnTo>
                <a:lnTo>
                  <a:pt x="2559" y="12178"/>
                </a:lnTo>
                <a:lnTo>
                  <a:pt x="0" y="20053"/>
                </a:lnTo>
                <a:lnTo>
                  <a:pt x="2559" y="27933"/>
                </a:lnTo>
                <a:lnTo>
                  <a:pt x="9582" y="34299"/>
                </a:lnTo>
                <a:lnTo>
                  <a:pt x="20081" y="38555"/>
                </a:lnTo>
                <a:lnTo>
                  <a:pt x="33070" y="40106"/>
                </a:lnTo>
                <a:lnTo>
                  <a:pt x="46067" y="38555"/>
                </a:lnTo>
                <a:lnTo>
                  <a:pt x="50608" y="36715"/>
                </a:lnTo>
                <a:lnTo>
                  <a:pt x="33070" y="36715"/>
                </a:lnTo>
                <a:lnTo>
                  <a:pt x="21536" y="35405"/>
                </a:lnTo>
                <a:lnTo>
                  <a:pt x="12109" y="31832"/>
                </a:lnTo>
                <a:lnTo>
                  <a:pt x="5749" y="26535"/>
                </a:lnTo>
                <a:lnTo>
                  <a:pt x="3416" y="20053"/>
                </a:lnTo>
                <a:lnTo>
                  <a:pt x="5749" y="13576"/>
                </a:lnTo>
                <a:lnTo>
                  <a:pt x="12109" y="8278"/>
                </a:lnTo>
                <a:lnTo>
                  <a:pt x="21536" y="4703"/>
                </a:lnTo>
                <a:lnTo>
                  <a:pt x="33070" y="3390"/>
                </a:lnTo>
                <a:lnTo>
                  <a:pt x="50600" y="3390"/>
                </a:lnTo>
                <a:lnTo>
                  <a:pt x="46067" y="1552"/>
                </a:lnTo>
                <a:lnTo>
                  <a:pt x="33070" y="0"/>
                </a:lnTo>
                <a:close/>
              </a:path>
              <a:path w="66675" h="40640">
                <a:moveTo>
                  <a:pt x="50600" y="3390"/>
                </a:moveTo>
                <a:lnTo>
                  <a:pt x="33070" y="3390"/>
                </a:lnTo>
                <a:lnTo>
                  <a:pt x="44612" y="4703"/>
                </a:lnTo>
                <a:lnTo>
                  <a:pt x="54043" y="8278"/>
                </a:lnTo>
                <a:lnTo>
                  <a:pt x="60404" y="13576"/>
                </a:lnTo>
                <a:lnTo>
                  <a:pt x="62737" y="20053"/>
                </a:lnTo>
                <a:lnTo>
                  <a:pt x="60404" y="26535"/>
                </a:lnTo>
                <a:lnTo>
                  <a:pt x="54043" y="31832"/>
                </a:lnTo>
                <a:lnTo>
                  <a:pt x="44612" y="35405"/>
                </a:lnTo>
                <a:lnTo>
                  <a:pt x="33070" y="36715"/>
                </a:lnTo>
                <a:lnTo>
                  <a:pt x="50608" y="36715"/>
                </a:lnTo>
                <a:lnTo>
                  <a:pt x="56570" y="34299"/>
                </a:lnTo>
                <a:lnTo>
                  <a:pt x="63594" y="27933"/>
                </a:lnTo>
                <a:lnTo>
                  <a:pt x="66154" y="20053"/>
                </a:lnTo>
                <a:lnTo>
                  <a:pt x="63594" y="12178"/>
                </a:lnTo>
                <a:lnTo>
                  <a:pt x="56570" y="5811"/>
                </a:lnTo>
                <a:lnTo>
                  <a:pt x="50600" y="3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5435" y="7649481"/>
            <a:ext cx="128270" cy="76835"/>
          </a:xfrm>
          <a:custGeom>
            <a:avLst/>
            <a:gdLst/>
            <a:ahLst/>
            <a:cxnLst/>
            <a:rect l="l" t="t" r="r" b="b"/>
            <a:pathLst>
              <a:path w="128270" h="76834">
                <a:moveTo>
                  <a:pt x="64147" y="0"/>
                </a:moveTo>
                <a:lnTo>
                  <a:pt x="39203" y="3010"/>
                </a:lnTo>
                <a:lnTo>
                  <a:pt x="18810" y="11215"/>
                </a:lnTo>
                <a:lnTo>
                  <a:pt x="5049" y="23376"/>
                </a:lnTo>
                <a:lnTo>
                  <a:pt x="0" y="38252"/>
                </a:lnTo>
                <a:lnTo>
                  <a:pt x="5049" y="53113"/>
                </a:lnTo>
                <a:lnTo>
                  <a:pt x="18810" y="65266"/>
                </a:lnTo>
                <a:lnTo>
                  <a:pt x="39203" y="73469"/>
                </a:lnTo>
                <a:lnTo>
                  <a:pt x="64147" y="76479"/>
                </a:lnTo>
                <a:lnTo>
                  <a:pt x="89090" y="73469"/>
                </a:lnTo>
                <a:lnTo>
                  <a:pt x="90068" y="73075"/>
                </a:lnTo>
                <a:lnTo>
                  <a:pt x="64147" y="73075"/>
                </a:lnTo>
                <a:lnTo>
                  <a:pt x="40529" y="70336"/>
                </a:lnTo>
                <a:lnTo>
                  <a:pt x="21223" y="62869"/>
                </a:lnTo>
                <a:lnTo>
                  <a:pt x="8196" y="51799"/>
                </a:lnTo>
                <a:lnTo>
                  <a:pt x="3416" y="38252"/>
                </a:lnTo>
                <a:lnTo>
                  <a:pt x="8196" y="24695"/>
                </a:lnTo>
                <a:lnTo>
                  <a:pt x="21223" y="13617"/>
                </a:lnTo>
                <a:lnTo>
                  <a:pt x="40529" y="6144"/>
                </a:lnTo>
                <a:lnTo>
                  <a:pt x="64147" y="3403"/>
                </a:lnTo>
                <a:lnTo>
                  <a:pt x="90067" y="3403"/>
                </a:lnTo>
                <a:lnTo>
                  <a:pt x="89090" y="3010"/>
                </a:lnTo>
                <a:lnTo>
                  <a:pt x="64147" y="0"/>
                </a:lnTo>
                <a:close/>
              </a:path>
              <a:path w="128270" h="76834">
                <a:moveTo>
                  <a:pt x="90067" y="3403"/>
                </a:moveTo>
                <a:lnTo>
                  <a:pt x="64147" y="3403"/>
                </a:lnTo>
                <a:lnTo>
                  <a:pt x="87763" y="6144"/>
                </a:lnTo>
                <a:lnTo>
                  <a:pt x="107065" y="13617"/>
                </a:lnTo>
                <a:lnTo>
                  <a:pt x="120088" y="24695"/>
                </a:lnTo>
                <a:lnTo>
                  <a:pt x="124866" y="38252"/>
                </a:lnTo>
                <a:lnTo>
                  <a:pt x="120088" y="51799"/>
                </a:lnTo>
                <a:lnTo>
                  <a:pt x="107065" y="62869"/>
                </a:lnTo>
                <a:lnTo>
                  <a:pt x="87763" y="70336"/>
                </a:lnTo>
                <a:lnTo>
                  <a:pt x="64147" y="73075"/>
                </a:lnTo>
                <a:lnTo>
                  <a:pt x="90068" y="73075"/>
                </a:lnTo>
                <a:lnTo>
                  <a:pt x="109478" y="65266"/>
                </a:lnTo>
                <a:lnTo>
                  <a:pt x="123235" y="53113"/>
                </a:lnTo>
                <a:lnTo>
                  <a:pt x="128282" y="38252"/>
                </a:lnTo>
                <a:lnTo>
                  <a:pt x="123235" y="23376"/>
                </a:lnTo>
                <a:lnTo>
                  <a:pt x="109478" y="11215"/>
                </a:lnTo>
                <a:lnTo>
                  <a:pt x="90067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5905</Words>
  <Application>Microsoft Office PowerPoint</Application>
  <PresentationFormat>Произвольный</PresentationFormat>
  <Paragraphs>1206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ВИЗНАНА  ЯКіСТЬ з 1916 РОКУ!</vt:lpstr>
      <vt:lpstr>ОБРАТИ</vt:lpstr>
      <vt:lpstr>ЕЛЕКТРИЧНІ  НАКОПИЧУВАЛЬНІ  ВОДОНАГРІВАЧІ З ЕМАЛЬОВАНИМ  БАКОМ</vt:lpstr>
      <vt:lpstr>Водонагрівачі:  функції і технології  SMALTO та SMALTO DL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ЕЛЕКТРИЧНІ  НАКОПИЧУВАЛЬНІ  ВОДОНАГРІВАЧІ З БАКОМ</vt:lpstr>
      <vt:lpstr>КЕРУВАТИ ВОДОНАГРІВАЧЕМ</vt:lpstr>
      <vt:lpstr>Водонагрівачі:  функції і технології Splendore та Splendore XP</vt:lpstr>
      <vt:lpstr>Презентация PowerPoint</vt:lpstr>
      <vt:lpstr>Презентация PowerPoint</vt:lpstr>
      <vt:lpstr>ЕЛЕКТРИЧНІ  НАКОПИЧУВАЛЬНІ  ВОДОНАГРІВАЧІ  МАЛОГО ОБСЯГУ</vt:lpstr>
      <vt:lpstr>Презентация PowerPoint</vt:lpstr>
      <vt:lpstr>ЕЛЕКТРИЧНІ  ПРОТОЧНІ  ВОДОНАГРІВАЧІ</vt:lpstr>
      <vt:lpstr>Презентация PowerPoint</vt:lpstr>
      <vt:lpstr>ГАЗОВІ  ПРОТОЧНІ  ВОДОНАГРІВАЧІ</vt:lpstr>
      <vt:lpstr>Водонагрівачі: функції  і технології FONTE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</cp:revision>
  <dcterms:created xsi:type="dcterms:W3CDTF">2017-02-19T15:51:51Z</dcterms:created>
  <dcterms:modified xsi:type="dcterms:W3CDTF">2017-02-20T13:21:54Z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2017-02-19T00:00:00Z</vt:filetime>
  </property>
</Properties>
</file>